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44"/>
  </p:notesMasterIdLst>
  <p:handoutMasterIdLst>
    <p:handoutMasterId r:id="rId45"/>
  </p:handoutMasterIdLst>
  <p:sldIdLst>
    <p:sldId id="256" r:id="rId5"/>
    <p:sldId id="517" r:id="rId6"/>
    <p:sldId id="413" r:id="rId7"/>
    <p:sldId id="415" r:id="rId8"/>
    <p:sldId id="416" r:id="rId9"/>
    <p:sldId id="419" r:id="rId10"/>
    <p:sldId id="427" r:id="rId11"/>
    <p:sldId id="436" r:id="rId12"/>
    <p:sldId id="437" r:id="rId13"/>
    <p:sldId id="438" r:id="rId14"/>
    <p:sldId id="439" r:id="rId15"/>
    <p:sldId id="440" r:id="rId16"/>
    <p:sldId id="441" r:id="rId17"/>
    <p:sldId id="418" r:id="rId18"/>
    <p:sldId id="421" r:id="rId19"/>
    <p:sldId id="422" r:id="rId20"/>
    <p:sldId id="423" r:id="rId21"/>
    <p:sldId id="424" r:id="rId22"/>
    <p:sldId id="425" r:id="rId23"/>
    <p:sldId id="453" r:id="rId24"/>
    <p:sldId id="454" r:id="rId25"/>
    <p:sldId id="369" r:id="rId26"/>
    <p:sldId id="426" r:id="rId27"/>
    <p:sldId id="429" r:id="rId28"/>
    <p:sldId id="431" r:id="rId29"/>
    <p:sldId id="435" r:id="rId30"/>
    <p:sldId id="420" r:id="rId31"/>
    <p:sldId id="428" r:id="rId32"/>
    <p:sldId id="366" r:id="rId33"/>
    <p:sldId id="367" r:id="rId34"/>
    <p:sldId id="368" r:id="rId35"/>
    <p:sldId id="514" r:id="rId36"/>
    <p:sldId id="505" r:id="rId37"/>
    <p:sldId id="515" r:id="rId38"/>
    <p:sldId id="347" r:id="rId39"/>
    <p:sldId id="348" r:id="rId40"/>
    <p:sldId id="365" r:id="rId41"/>
    <p:sldId id="516" r:id="rId42"/>
    <p:sldId id="51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5DDEB55-1491-452D-93F5-101A569E4B51}">
          <p14:sldIdLst>
            <p14:sldId id="256"/>
            <p14:sldId id="517"/>
          </p14:sldIdLst>
        </p14:section>
        <p14:section name="CNN theory" id="{F961D179-75F0-45A4-B244-EBD210B27345}">
          <p14:sldIdLst>
            <p14:sldId id="413"/>
            <p14:sldId id="415"/>
            <p14:sldId id="416"/>
            <p14:sldId id="419"/>
            <p14:sldId id="427"/>
            <p14:sldId id="436"/>
            <p14:sldId id="437"/>
            <p14:sldId id="438"/>
            <p14:sldId id="439"/>
            <p14:sldId id="440"/>
            <p14:sldId id="441"/>
            <p14:sldId id="418"/>
            <p14:sldId id="421"/>
            <p14:sldId id="422"/>
            <p14:sldId id="423"/>
            <p14:sldId id="424"/>
          </p14:sldIdLst>
        </p14:section>
        <p14:section name="CNN applications" id="{2126E48D-C2D1-4186-8CB2-BC73160DE9A9}">
          <p14:sldIdLst>
            <p14:sldId id="425"/>
            <p14:sldId id="453"/>
            <p14:sldId id="454"/>
            <p14:sldId id="369"/>
            <p14:sldId id="426"/>
            <p14:sldId id="429"/>
            <p14:sldId id="431"/>
            <p14:sldId id="435"/>
            <p14:sldId id="420"/>
            <p14:sldId id="428"/>
            <p14:sldId id="366"/>
            <p14:sldId id="367"/>
            <p14:sldId id="368"/>
            <p14:sldId id="514"/>
            <p14:sldId id="505"/>
            <p14:sldId id="515"/>
          </p14:sldIdLst>
        </p14:section>
        <p14:section name="GANs" id="{6EF205BB-B00B-4C84-BDBE-0296E235723A}">
          <p14:sldIdLst>
            <p14:sldId id="347"/>
            <p14:sldId id="348"/>
            <p14:sldId id="365"/>
            <p14:sldId id="516"/>
            <p14:sldId id="5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gelo Ziletti" initials="AZ" lastIdx="3" clrIdx="2">
    <p:extLst>
      <p:ext uri="{19B8F6BF-5375-455C-9EA6-DF929625EA0E}">
        <p15:presenceInfo xmlns:p15="http://schemas.microsoft.com/office/powerpoint/2012/main" userId="c78a18fba37b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C71A68-EF7E-4936-B4C8-B3CA8C07DAF5}" v="146" dt="2021-09-06T14:08:14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0952" autoAdjust="0"/>
  </p:normalViewPr>
  <p:slideViewPr>
    <p:cSldViewPr snapToGrid="0">
      <p:cViewPr varScale="1">
        <p:scale>
          <a:sx n="104" d="100"/>
          <a:sy n="104" d="100"/>
        </p:scale>
        <p:origin x="12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Ziletti" userId="c78a18fba37b17ea" providerId="LiveId" clId="{85C71A68-EF7E-4936-B4C8-B3CA8C07DAF5}"/>
    <pc:docChg chg="undo custSel addSld delSld modSld addSection delSection modSection">
      <pc:chgData name="Angelo Ziletti" userId="c78a18fba37b17ea" providerId="LiveId" clId="{85C71A68-EF7E-4936-B4C8-B3CA8C07DAF5}" dt="2021-09-06T14:08:14.479" v="508" actId="20577"/>
      <pc:docMkLst>
        <pc:docMk/>
      </pc:docMkLst>
      <pc:sldChg chg="modSp mod">
        <pc:chgData name="Angelo Ziletti" userId="c78a18fba37b17ea" providerId="LiveId" clId="{85C71A68-EF7E-4936-B4C8-B3CA8C07DAF5}" dt="2021-09-06T13:14:25.403" v="47" actId="20577"/>
        <pc:sldMkLst>
          <pc:docMk/>
          <pc:sldMk cId="4209711902" sldId="256"/>
        </pc:sldMkLst>
        <pc:spChg chg="mod">
          <ac:chgData name="Angelo Ziletti" userId="c78a18fba37b17ea" providerId="LiveId" clId="{85C71A68-EF7E-4936-B4C8-B3CA8C07DAF5}" dt="2021-09-06T13:14:25.403" v="47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modSp del mod">
        <pc:chgData name="Angelo Ziletti" userId="c78a18fba37b17ea" providerId="LiveId" clId="{85C71A68-EF7E-4936-B4C8-B3CA8C07DAF5}" dt="2021-09-06T14:03:39.025" v="311" actId="2696"/>
        <pc:sldMkLst>
          <pc:docMk/>
          <pc:sldMk cId="1622464486" sldId="309"/>
        </pc:sldMkLst>
        <pc:spChg chg="mod">
          <ac:chgData name="Angelo Ziletti" userId="c78a18fba37b17ea" providerId="LiveId" clId="{85C71A68-EF7E-4936-B4C8-B3CA8C07DAF5}" dt="2021-09-06T13:14:55.837" v="82" actId="6549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85C71A68-EF7E-4936-B4C8-B3CA8C07DAF5}" dt="2021-09-06T14:02:11.622" v="299" actId="12084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1382733442" sldId="324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1984521346" sldId="325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531690600" sldId="326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77530831" sldId="328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1595139949" sldId="329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625014060" sldId="330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3031090729" sldId="332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2299745289" sldId="337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1761119244" sldId="338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3782607543" sldId="339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3857883830" sldId="340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543894517" sldId="341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510678098" sldId="342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971078484" sldId="343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202837978" sldId="344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108411974" sldId="345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587141676" sldId="346"/>
        </pc:sldMkLst>
      </pc:sldChg>
      <pc:sldChg chg="add">
        <pc:chgData name="Angelo Ziletti" userId="c78a18fba37b17ea" providerId="LiveId" clId="{85C71A68-EF7E-4936-B4C8-B3CA8C07DAF5}" dt="2021-09-06T14:02:37.502" v="300"/>
        <pc:sldMkLst>
          <pc:docMk/>
          <pc:sldMk cId="1131524827" sldId="347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1805611807" sldId="347"/>
        </pc:sldMkLst>
      </pc:sldChg>
      <pc:sldChg chg="add">
        <pc:chgData name="Angelo Ziletti" userId="c78a18fba37b17ea" providerId="LiveId" clId="{85C71A68-EF7E-4936-B4C8-B3CA8C07DAF5}" dt="2021-09-06T14:02:37.502" v="300"/>
        <pc:sldMkLst>
          <pc:docMk/>
          <pc:sldMk cId="2624728810" sldId="348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3080809423" sldId="348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2824766187" sldId="352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1173810090" sldId="353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3255353307" sldId="356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2701730141" sldId="357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146779605" sldId="358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2012441612" sldId="359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949948336" sldId="363"/>
        </pc:sldMkLst>
      </pc:sldChg>
      <pc:sldChg chg="add">
        <pc:chgData name="Angelo Ziletti" userId="c78a18fba37b17ea" providerId="LiveId" clId="{85C71A68-EF7E-4936-B4C8-B3CA8C07DAF5}" dt="2021-09-06T14:02:37.502" v="300"/>
        <pc:sldMkLst>
          <pc:docMk/>
          <pc:sldMk cId="1236147350" sldId="365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747303652" sldId="371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3518396084" sldId="372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3038409987" sldId="374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707044520" sldId="375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110073715" sldId="377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4008404896" sldId="379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1073931478" sldId="381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715814915" sldId="382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4024341169" sldId="385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1316300752" sldId="386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1231694326" sldId="387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3694621699" sldId="389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655314746" sldId="390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285925552" sldId="391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3682661142" sldId="392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1231337105" sldId="393"/>
        </pc:sldMkLst>
      </pc:sldChg>
      <pc:sldChg chg="del">
        <pc:chgData name="Angelo Ziletti" userId="c78a18fba37b17ea" providerId="LiveId" clId="{85C71A68-EF7E-4936-B4C8-B3CA8C07DAF5}" dt="2021-07-16T13:21:58.925" v="5" actId="18676"/>
        <pc:sldMkLst>
          <pc:docMk/>
          <pc:sldMk cId="2134853815" sldId="397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1600833822" sldId="398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3917367475" sldId="400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999065900" sldId="401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773271525" sldId="403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197795931" sldId="405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590680321" sldId="407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213526808" sldId="408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3726428129" sldId="409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3395654307" sldId="410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631422283" sldId="411"/>
        </pc:sldMkLst>
      </pc:sldChg>
      <pc:sldChg chg="del">
        <pc:chgData name="Angelo Ziletti" userId="c78a18fba37b17ea" providerId="LiveId" clId="{85C71A68-EF7E-4936-B4C8-B3CA8C07DAF5}" dt="2021-07-16T13:22:05.059" v="6" actId="18676"/>
        <pc:sldMkLst>
          <pc:docMk/>
          <pc:sldMk cId="856014322" sldId="412"/>
        </pc:sldMkLst>
      </pc:sldChg>
      <pc:sldChg chg="del">
        <pc:chgData name="Angelo Ziletti" userId="c78a18fba37b17ea" providerId="LiveId" clId="{85C71A68-EF7E-4936-B4C8-B3CA8C07DAF5}" dt="2021-07-16T13:21:50.125" v="3" actId="18676"/>
        <pc:sldMkLst>
          <pc:docMk/>
          <pc:sldMk cId="3376830717" sldId="414"/>
        </pc:sldMkLst>
      </pc:sldChg>
      <pc:sldChg chg="add del">
        <pc:chgData name="Angelo Ziletti" userId="c78a18fba37b17ea" providerId="LiveId" clId="{85C71A68-EF7E-4936-B4C8-B3CA8C07DAF5}" dt="2021-09-06T13:15:19.187" v="83" actId="2696"/>
        <pc:sldMkLst>
          <pc:docMk/>
          <pc:sldMk cId="1395305413" sldId="430"/>
        </pc:sldMkLst>
      </pc:sldChg>
      <pc:sldChg chg="del">
        <pc:chgData name="Angelo Ziletti" userId="c78a18fba37b17ea" providerId="LiveId" clId="{85C71A68-EF7E-4936-B4C8-B3CA8C07DAF5}" dt="2021-09-06T13:15:35.811" v="84" actId="2696"/>
        <pc:sldMkLst>
          <pc:docMk/>
          <pc:sldMk cId="707803893" sldId="432"/>
        </pc:sldMkLst>
      </pc:sldChg>
      <pc:sldChg chg="add del">
        <pc:chgData name="Angelo Ziletti" userId="c78a18fba37b17ea" providerId="LiveId" clId="{85C71A68-EF7E-4936-B4C8-B3CA8C07DAF5}" dt="2021-09-06T13:15:19.187" v="83" actId="2696"/>
        <pc:sldMkLst>
          <pc:docMk/>
          <pc:sldMk cId="2966947953" sldId="434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3084490534" sldId="442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541280039" sldId="443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3492613793" sldId="448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2002691002" sldId="449"/>
        </pc:sldMkLst>
      </pc:sldChg>
      <pc:sldChg chg="del">
        <pc:chgData name="Angelo Ziletti" userId="c78a18fba37b17ea" providerId="LiveId" clId="{85C71A68-EF7E-4936-B4C8-B3CA8C07DAF5}" dt="2021-07-16T13:22:17.643" v="8" actId="2696"/>
        <pc:sldMkLst>
          <pc:docMk/>
          <pc:sldMk cId="4192647296" sldId="450"/>
        </pc:sldMkLst>
      </pc:sldChg>
      <pc:sldChg chg="del">
        <pc:chgData name="Angelo Ziletti" userId="c78a18fba37b17ea" providerId="LiveId" clId="{85C71A68-EF7E-4936-B4C8-B3CA8C07DAF5}" dt="2021-07-16T13:21:54.441" v="4" actId="18676"/>
        <pc:sldMkLst>
          <pc:docMk/>
          <pc:sldMk cId="2545253159" sldId="451"/>
        </pc:sldMkLst>
      </pc:sldChg>
      <pc:sldChg chg="del">
        <pc:chgData name="Angelo Ziletti" userId="c78a18fba37b17ea" providerId="LiveId" clId="{85C71A68-EF7E-4936-B4C8-B3CA8C07DAF5}" dt="2021-09-06T13:14:29.527" v="48" actId="2696"/>
        <pc:sldMkLst>
          <pc:docMk/>
          <pc:sldMk cId="3146587307" sldId="452"/>
        </pc:sldMkLst>
      </pc:sldChg>
      <pc:sldChg chg="new del">
        <pc:chgData name="Angelo Ziletti" userId="c78a18fba37b17ea" providerId="LiveId" clId="{85C71A68-EF7E-4936-B4C8-B3CA8C07DAF5}" dt="2021-09-06T13:29:09.250" v="245" actId="2696"/>
        <pc:sldMkLst>
          <pc:docMk/>
          <pc:sldMk cId="749744720" sldId="455"/>
        </pc:sldMkLst>
      </pc:sldChg>
      <pc:sldChg chg="del">
        <pc:chgData name="Angelo Ziletti" userId="c78a18fba37b17ea" providerId="LiveId" clId="{85C71A68-EF7E-4936-B4C8-B3CA8C07DAF5}" dt="2021-07-16T13:22:09.631" v="7" actId="2696"/>
        <pc:sldMkLst>
          <pc:docMk/>
          <pc:sldMk cId="2713327987" sldId="457"/>
        </pc:sldMkLst>
      </pc:sldChg>
      <pc:sldChg chg="modSp add modAnim">
        <pc:chgData name="Angelo Ziletti" userId="c78a18fba37b17ea" providerId="LiveId" clId="{85C71A68-EF7E-4936-B4C8-B3CA8C07DAF5}" dt="2021-09-06T13:25:22.174" v="156" actId="20577"/>
        <pc:sldMkLst>
          <pc:docMk/>
          <pc:sldMk cId="825909023" sldId="505"/>
        </pc:sldMkLst>
        <pc:spChg chg="mod">
          <ac:chgData name="Angelo Ziletti" userId="c78a18fba37b17ea" providerId="LiveId" clId="{85C71A68-EF7E-4936-B4C8-B3CA8C07DAF5}" dt="2021-09-06T13:25:17.562" v="155" actId="20577"/>
          <ac:spMkLst>
            <pc:docMk/>
            <pc:sldMk cId="825909023" sldId="505"/>
            <ac:spMk id="5" creationId="{729D505A-4E0B-424B-9977-F7896211FD51}"/>
          </ac:spMkLst>
        </pc:spChg>
      </pc:sldChg>
      <pc:sldChg chg="modSp add mod">
        <pc:chgData name="Angelo Ziletti" userId="c78a18fba37b17ea" providerId="LiveId" clId="{85C71A68-EF7E-4936-B4C8-B3CA8C07DAF5}" dt="2021-09-06T13:28:17.160" v="244" actId="20577"/>
        <pc:sldMkLst>
          <pc:docMk/>
          <pc:sldMk cId="3801067997" sldId="514"/>
        </pc:sldMkLst>
        <pc:spChg chg="mod">
          <ac:chgData name="Angelo Ziletti" userId="c78a18fba37b17ea" providerId="LiveId" clId="{85C71A68-EF7E-4936-B4C8-B3CA8C07DAF5}" dt="2021-09-06T13:28:17.160" v="244" actId="20577"/>
          <ac:spMkLst>
            <pc:docMk/>
            <pc:sldMk cId="3801067997" sldId="514"/>
            <ac:spMk id="4" creationId="{2C548E8F-135B-470E-8B50-CCBCD4139CA1}"/>
          </ac:spMkLst>
        </pc:spChg>
        <pc:spChg chg="mod">
          <ac:chgData name="Angelo Ziletti" userId="c78a18fba37b17ea" providerId="LiveId" clId="{85C71A68-EF7E-4936-B4C8-B3CA8C07DAF5}" dt="2021-09-06T13:28:07.653" v="237"/>
          <ac:spMkLst>
            <pc:docMk/>
            <pc:sldMk cId="3801067997" sldId="514"/>
            <ac:spMk id="5" creationId="{91BE8ABB-4896-46B8-BCCE-CBCF9F9FB926}"/>
          </ac:spMkLst>
        </pc:spChg>
      </pc:sldChg>
      <pc:sldChg chg="modSp add mod modAnim">
        <pc:chgData name="Angelo Ziletti" userId="c78a18fba37b17ea" providerId="LiveId" clId="{85C71A68-EF7E-4936-B4C8-B3CA8C07DAF5}" dt="2021-09-06T13:25:56.079" v="175" actId="20577"/>
        <pc:sldMkLst>
          <pc:docMk/>
          <pc:sldMk cId="885264366" sldId="515"/>
        </pc:sldMkLst>
        <pc:spChg chg="mod">
          <ac:chgData name="Angelo Ziletti" userId="c78a18fba37b17ea" providerId="LiveId" clId="{85C71A68-EF7E-4936-B4C8-B3CA8C07DAF5}" dt="2021-09-06T13:25:56.079" v="175" actId="20577"/>
          <ac:spMkLst>
            <pc:docMk/>
            <pc:sldMk cId="885264366" sldId="515"/>
            <ac:spMk id="4" creationId="{E1959BC1-38D4-43EF-9CB5-7AA50DE48B34}"/>
          </ac:spMkLst>
        </pc:spChg>
        <pc:spChg chg="mod">
          <ac:chgData name="Angelo Ziletti" userId="c78a18fba37b17ea" providerId="LiveId" clId="{85C71A68-EF7E-4936-B4C8-B3CA8C07DAF5}" dt="2021-09-06T13:24:47.799" v="146" actId="20577"/>
          <ac:spMkLst>
            <pc:docMk/>
            <pc:sldMk cId="885264366" sldId="515"/>
            <ac:spMk id="10" creationId="{C094932F-F20C-4FD7-AED8-541D9DBC1EFE}"/>
          </ac:spMkLst>
        </pc:spChg>
        <pc:grpChg chg="mod">
          <ac:chgData name="Angelo Ziletti" userId="c78a18fba37b17ea" providerId="LiveId" clId="{85C71A68-EF7E-4936-B4C8-B3CA8C07DAF5}" dt="2021-09-06T13:24:55.415" v="148" actId="1076"/>
          <ac:grpSpMkLst>
            <pc:docMk/>
            <pc:sldMk cId="885264366" sldId="515"/>
            <ac:grpSpMk id="279" creationId="{C03E0220-A799-4AA1-8960-53A2560D00D0}"/>
          </ac:grpSpMkLst>
        </pc:grpChg>
      </pc:sldChg>
      <pc:sldChg chg="add">
        <pc:chgData name="Angelo Ziletti" userId="c78a18fba37b17ea" providerId="LiveId" clId="{85C71A68-EF7E-4936-B4C8-B3CA8C07DAF5}" dt="2021-09-06T14:02:37.502" v="300"/>
        <pc:sldMkLst>
          <pc:docMk/>
          <pc:sldMk cId="536615166" sldId="516"/>
        </pc:sldMkLst>
      </pc:sldChg>
      <pc:sldChg chg="new del">
        <pc:chgData name="Angelo Ziletti" userId="c78a18fba37b17ea" providerId="LiveId" clId="{85C71A68-EF7E-4936-B4C8-B3CA8C07DAF5}" dt="2021-09-06T13:25:14.122" v="154" actId="2696"/>
        <pc:sldMkLst>
          <pc:docMk/>
          <pc:sldMk cId="2789873905" sldId="516"/>
        </pc:sldMkLst>
      </pc:sldChg>
      <pc:sldChg chg="delSp modSp add setBg delDesignElem">
        <pc:chgData name="Angelo Ziletti" userId="c78a18fba37b17ea" providerId="LiveId" clId="{85C71A68-EF7E-4936-B4C8-B3CA8C07DAF5}" dt="2021-09-06T14:08:14.479" v="508" actId="20577"/>
        <pc:sldMkLst>
          <pc:docMk/>
          <pc:sldMk cId="1874047141" sldId="517"/>
        </pc:sldMkLst>
        <pc:spChg chg="del">
          <ac:chgData name="Angelo Ziletti" userId="c78a18fba37b17ea" providerId="LiveId" clId="{85C71A68-EF7E-4936-B4C8-B3CA8C07DAF5}" dt="2021-09-06T14:03:03.105" v="302"/>
          <ac:spMkLst>
            <pc:docMk/>
            <pc:sldMk cId="1874047141" sldId="517"/>
            <ac:spMk id="18" creationId="{07EA47CF-8CF4-49F8-B441-9678508C0DF2}"/>
          </ac:spMkLst>
        </pc:spChg>
        <pc:spChg chg="del">
          <ac:chgData name="Angelo Ziletti" userId="c78a18fba37b17ea" providerId="LiveId" clId="{85C71A68-EF7E-4936-B4C8-B3CA8C07DAF5}" dt="2021-09-06T14:03:03.105" v="302"/>
          <ac:spMkLst>
            <pc:docMk/>
            <pc:sldMk cId="1874047141" sldId="517"/>
            <ac:spMk id="19" creationId="{69B35BB5-1630-45F0-B55C-B6847DF21681}"/>
          </ac:spMkLst>
        </pc:spChg>
        <pc:spChg chg="del">
          <ac:chgData name="Angelo Ziletti" userId="c78a18fba37b17ea" providerId="LiveId" clId="{85C71A68-EF7E-4936-B4C8-B3CA8C07DAF5}" dt="2021-09-06T14:03:03.105" v="302"/>
          <ac:spMkLst>
            <pc:docMk/>
            <pc:sldMk cId="1874047141" sldId="517"/>
            <ac:spMk id="20" creationId="{D3EF5146-0A37-42B3-AF51-CBFCE4002B9A}"/>
          </ac:spMkLst>
        </pc:spChg>
        <pc:spChg chg="del">
          <ac:chgData name="Angelo Ziletti" userId="c78a18fba37b17ea" providerId="LiveId" clId="{85C71A68-EF7E-4936-B4C8-B3CA8C07DAF5}" dt="2021-09-06T14:03:03.105" v="302"/>
          <ac:spMkLst>
            <pc:docMk/>
            <pc:sldMk cId="1874047141" sldId="517"/>
            <ac:spMk id="21" creationId="{DDED8BF8-49A0-47C5-84AB-93BBEEBCCD2E}"/>
          </ac:spMkLst>
        </pc:spChg>
        <pc:spChg chg="del">
          <ac:chgData name="Angelo Ziletti" userId="c78a18fba37b17ea" providerId="LiveId" clId="{85C71A68-EF7E-4936-B4C8-B3CA8C07DAF5}" dt="2021-09-06T14:03:03.105" v="302"/>
          <ac:spMkLst>
            <pc:docMk/>
            <pc:sldMk cId="1874047141" sldId="517"/>
            <ac:spMk id="22" creationId="{E3609DE7-3DD1-4216-8540-70829BC8891F}"/>
          </ac:spMkLst>
        </pc:spChg>
        <pc:graphicFrameChg chg="mod">
          <ac:chgData name="Angelo Ziletti" userId="c78a18fba37b17ea" providerId="LiveId" clId="{85C71A68-EF7E-4936-B4C8-B3CA8C07DAF5}" dt="2021-09-06T14:08:14.479" v="508" actId="20577"/>
          <ac:graphicFrameMkLst>
            <pc:docMk/>
            <pc:sldMk cId="1874047141" sldId="517"/>
            <ac:graphicFrameMk id="5" creationId="{59405A29-4A0F-429B-A6BA-2D3E9946C76A}"/>
          </ac:graphicFrameMkLst>
        </pc:graphicFrameChg>
      </pc:sldChg>
      <pc:sldChg chg="modSp add mod">
        <pc:chgData name="Angelo Ziletti" userId="c78a18fba37b17ea" providerId="LiveId" clId="{85C71A68-EF7E-4936-B4C8-B3CA8C07DAF5}" dt="2021-09-06T14:07:52.249" v="478" actId="20577"/>
        <pc:sldMkLst>
          <pc:docMk/>
          <pc:sldMk cId="4120024301" sldId="518"/>
        </pc:sldMkLst>
        <pc:spChg chg="mod">
          <ac:chgData name="Angelo Ziletti" userId="c78a18fba37b17ea" providerId="LiveId" clId="{85C71A68-EF7E-4936-B4C8-B3CA8C07DAF5}" dt="2021-09-06T14:04:16.105" v="362" actId="20577"/>
          <ac:spMkLst>
            <pc:docMk/>
            <pc:sldMk cId="4120024301" sldId="518"/>
            <ac:spMk id="4" creationId="{2C548E8F-135B-470E-8B50-CCBCD4139CA1}"/>
          </ac:spMkLst>
        </pc:spChg>
        <pc:spChg chg="mod">
          <ac:chgData name="Angelo Ziletti" userId="c78a18fba37b17ea" providerId="LiveId" clId="{85C71A68-EF7E-4936-B4C8-B3CA8C07DAF5}" dt="2021-09-06T14:07:52.249" v="478" actId="20577"/>
          <ac:spMkLst>
            <pc:docMk/>
            <pc:sldMk cId="4120024301" sldId="518"/>
            <ac:spMk id="5" creationId="{91BE8ABB-4896-46B8-BCCE-CBCF9F9FB926}"/>
          </ac:spMkLst>
        </pc:spChg>
      </pc:sldChg>
      <pc:sldChg chg="add del">
        <pc:chgData name="Angelo Ziletti" userId="c78a18fba37b17ea" providerId="LiveId" clId="{85C71A68-EF7E-4936-B4C8-B3CA8C07DAF5}" dt="2021-09-06T14:05:55.802" v="433"/>
        <pc:sldMkLst>
          <pc:docMk/>
          <pc:sldMk cId="1431489894" sldId="519"/>
        </pc:sldMkLst>
      </pc:sldChg>
    </pc:docChg>
  </pc:docChgLst>
  <pc:docChgLst>
    <pc:chgData name="Angelo Ziletti" userId="c78a18fba37b17ea" providerId="LiveId" clId="{C95B8F8A-FEFD-4D4A-BE4E-CAE440DABF3F}"/>
    <pc:docChg chg="delSld modSld modSection">
      <pc:chgData name="Angelo Ziletti" userId="c78a18fba37b17ea" providerId="LiveId" clId="{C95B8F8A-FEFD-4D4A-BE4E-CAE440DABF3F}" dt="2021-07-16T13:19:47.775" v="23" actId="2696"/>
      <pc:docMkLst>
        <pc:docMk/>
      </pc:docMkLst>
      <pc:sldChg chg="modSp mod">
        <pc:chgData name="Angelo Ziletti" userId="c78a18fba37b17ea" providerId="LiveId" clId="{C95B8F8A-FEFD-4D4A-BE4E-CAE440DABF3F}" dt="2021-07-16T13:19:25.930" v="22" actId="20577"/>
        <pc:sldMkLst>
          <pc:docMk/>
          <pc:sldMk cId="4209711902" sldId="256"/>
        </pc:sldMkLst>
        <pc:spChg chg="mod">
          <ac:chgData name="Angelo Ziletti" userId="c78a18fba37b17ea" providerId="LiveId" clId="{C95B8F8A-FEFD-4D4A-BE4E-CAE440DABF3F}" dt="2021-07-16T13:19:25.930" v="22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3306873557" sldId="447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3917903158" sldId="455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1156886841" sldId="459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4114232624" sldId="460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3089434127" sldId="461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887181500" sldId="462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2406947162" sldId="463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1995916202" sldId="464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4127366116" sldId="465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2057520320" sldId="466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2708309721" sldId="46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CNN motivation: beyond MLP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Why convolutions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CNN: Examples of physics applications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r>
            <a:rPr lang="en-US" sz="1500" dirty="0"/>
            <a:t>Generative Adversarial Networks (GANs) 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4"/>
      <dgm:spPr/>
    </dgm:pt>
    <dgm:pt modelId="{94E9EF1A-1D07-4210-9402-6C559E90358A}" type="pres">
      <dgm:prSet presAssocID="{C99EBBB1-E916-471C-83C9-ABE85B42AC26}" presName="sibTransNodeCircle" presStyleLbl="alignNode1" presStyleIdx="0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8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4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4"/>
      <dgm:spPr/>
    </dgm:pt>
    <dgm:pt modelId="{DAC041B6-6570-477A-B4C1-5CB7E0EFE0DC}" type="pres">
      <dgm:prSet presAssocID="{6BD5265A-8333-420D-BDB2-65F10B3EBD76}" presName="sibTransNodeCircle" presStyleLbl="alignNode1" presStyleIdx="2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8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4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4"/>
      <dgm:spPr/>
    </dgm:pt>
    <dgm:pt modelId="{82EE2C17-F664-4616-8F76-97637F08E124}" type="pres">
      <dgm:prSet presAssocID="{A8E2FA08-4DD4-4654-A85D-9A99162D6201}" presName="sibTransNodeCircle" presStyleLbl="alignNode1" presStyleIdx="4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8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4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4"/>
      <dgm:spPr/>
    </dgm:pt>
    <dgm:pt modelId="{3CBA3CC0-D70A-4B98-9329-64604EDF25F0}" type="pres">
      <dgm:prSet presAssocID="{2804F27C-9BA9-4D07-AB02-74BE7DFA2C0E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8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307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CNN motivation: beyond MLP</a:t>
          </a:r>
        </a:p>
      </dsp:txBody>
      <dsp:txXfrm>
        <a:off x="3307" y="1539831"/>
        <a:ext cx="2623634" cy="2203853"/>
      </dsp:txXfrm>
    </dsp:sp>
    <dsp:sp modelId="{94E9EF1A-1D07-4210-9402-6C559E90358A}">
      <dsp:nvSpPr>
        <dsp:cNvPr id="0" name=""/>
        <dsp:cNvSpPr/>
      </dsp:nvSpPr>
      <dsp:spPr>
        <a:xfrm>
          <a:off x="764161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764161" y="511367"/>
        <a:ext cx="1101926" cy="1101926"/>
      </dsp:txXfrm>
    </dsp:sp>
    <dsp:sp modelId="{B9E74D06-8974-46A7-BDE8-CAC0846523DB}">
      <dsp:nvSpPr>
        <dsp:cNvPr id="0" name=""/>
        <dsp:cNvSpPr/>
      </dsp:nvSpPr>
      <dsp:spPr>
        <a:xfrm>
          <a:off x="3307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889305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Why convolutions</a:t>
          </a:r>
        </a:p>
      </dsp:txBody>
      <dsp:txXfrm>
        <a:off x="2889305" y="1539831"/>
        <a:ext cx="2623634" cy="2203853"/>
      </dsp:txXfrm>
    </dsp:sp>
    <dsp:sp modelId="{DAC041B6-6570-477A-B4C1-5CB7E0EFE0DC}">
      <dsp:nvSpPr>
        <dsp:cNvPr id="0" name=""/>
        <dsp:cNvSpPr/>
      </dsp:nvSpPr>
      <dsp:spPr>
        <a:xfrm>
          <a:off x="3650159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50159" y="511367"/>
        <a:ext cx="1101926" cy="1101926"/>
      </dsp:txXfrm>
    </dsp:sp>
    <dsp:sp modelId="{F8ADDB2A-2689-4ACF-8222-B372EB5C8D35}">
      <dsp:nvSpPr>
        <dsp:cNvPr id="0" name=""/>
        <dsp:cNvSpPr/>
      </dsp:nvSpPr>
      <dsp:spPr>
        <a:xfrm>
          <a:off x="2889305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5775303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CNN: Examples of physics applications</a:t>
          </a:r>
        </a:p>
      </dsp:txBody>
      <dsp:txXfrm>
        <a:off x="5775303" y="1539831"/>
        <a:ext cx="2623634" cy="2203853"/>
      </dsp:txXfrm>
    </dsp:sp>
    <dsp:sp modelId="{82EE2C17-F664-4616-8F76-97637F08E124}">
      <dsp:nvSpPr>
        <dsp:cNvPr id="0" name=""/>
        <dsp:cNvSpPr/>
      </dsp:nvSpPr>
      <dsp:spPr>
        <a:xfrm>
          <a:off x="6536157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536157" y="511367"/>
        <a:ext cx="1101926" cy="1101926"/>
      </dsp:txXfrm>
    </dsp:sp>
    <dsp:sp modelId="{96383FDE-483E-4E6D-B151-4FC41C065094}">
      <dsp:nvSpPr>
        <dsp:cNvPr id="0" name=""/>
        <dsp:cNvSpPr/>
      </dsp:nvSpPr>
      <dsp:spPr>
        <a:xfrm>
          <a:off x="5775303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8661301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Generative Adversarial Networks (GANs) </a:t>
          </a:r>
        </a:p>
      </dsp:txBody>
      <dsp:txXfrm>
        <a:off x="8661301" y="1539831"/>
        <a:ext cx="2623634" cy="2203853"/>
      </dsp:txXfrm>
    </dsp:sp>
    <dsp:sp modelId="{3CBA3CC0-D70A-4B98-9329-64604EDF25F0}">
      <dsp:nvSpPr>
        <dsp:cNvPr id="0" name=""/>
        <dsp:cNvSpPr/>
      </dsp:nvSpPr>
      <dsp:spPr>
        <a:xfrm>
          <a:off x="9422155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422155" y="511367"/>
        <a:ext cx="1101926" cy="1101926"/>
      </dsp:txXfrm>
    </dsp:sp>
    <dsp:sp modelId="{5BE72261-3EB3-4585-8739-2FFBAED12B80}">
      <dsp:nvSpPr>
        <dsp:cNvPr id="0" name=""/>
        <dsp:cNvSpPr/>
      </dsp:nvSpPr>
      <dsp:spPr>
        <a:xfrm>
          <a:off x="8661301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1862 672 2969,'0'2'11136,"0"-5"-11869,0-1 745,0-1 0,0 1 0,0-1 0,0 0 1,-1 1-1,1-1 0,-1 2 0,0-2 0,-1 1 0,1-1 0,0 1 0,0 0 0,-1 0 0,0 0 0,1 1 0,-2-2 0,1 2 0,0-1 0,-1 1 0,2 0 1,-7-5-1,-35-62 147,36 55-114,-2 0 0,1 2 0,-2-1 1,-20-23-1,2 8 160,16 15-169,1 1 0,-2 2 0,-18-14 0,-442-234 957,438 244-870,0 2 0,-1 3 1,-72-8-1,-111 12 359,141 7-468,58 0-8,-1 2 1,2 1-1,-2 1 0,2 2 1,-22 9-1,-93 55 4,99-50-20,1 2-1,1 1 1,1 2-1,0 3 1,1 0-1,2 3 1,1 3-1,-26 38 0,47-62-2,1 2-1,-1 0 1,2 1-1,-1 0 0,2-1 1,-1 1-1,1 1 1,1 0-1,0 0 0,-3 27 1,3 9-20,2 99 1,2-76-2,1-55 40,0 1 0,2-1 0,-1-1 0,1 2 0,1-2 0,1 0 0,0 1 0,9 17 0,-9-20-10,6 15 0,-4-4 20,2 1-1,1-2 1,0 0-1,2-1 1,-1-1-1,2 0 1,1-1-1,22 27 1,8-5-16,0-4 1,3-2-1,1-3 1,0-2-1,78 35 1,-44-31 8,3-6 0,147 30 0,-164-54 24,100-5 0,-98-4 34,-55 0-65,1-2 1,0 0-1,0 0 1,-1-3-1,24-10 1,76-49 40,-83 42-9,-1-3 0,-1-1 0,50-57-1,7-7 26,-69 71-40,0 0 0,-1-2 0,-1-1 0,20-35 1,-29 44 32,0-1 0,-2 0 1,0-1-1,0 1 1,0-1-1,-2 0 0,0-2 1,-1 1-1,0 0 1,3-30-1,-3-14 157,-3-108-1,-2 67 6,1 93-202,0-1 0,-1-1 0,1 1 0,-1 1 1,-1-1-1,1 1 0,-1-1 0,0 1 1,0 0-1,-2 0 0,-5-10 0,0 0-70,-1 1-1,0 0 0,-27-29 0,37 46-69,0 0 0,0 0-1,0 1 1,0-1-1,-1-1 1,1 2-1,0-1 1,0 1-1,-1-1 1,1 1-1,0 0 1,-1-1 0,1 1-1,-1 0 1,1 0-1,0 0 1,-1 0-1,1 1 1,-1-1-1,2 0 1,-2 1-1,1-1 1,-1 1-1,2-1 1,-2 2 0,1-1-1,-1 0 1,1-1-1,1 1 1,-2 0-1,1 0 1,0 0-1,-1 3 1,-9 22-4577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10562,'0'0'1793,"266"6"-3394,-210-6 113,-11 0-176,-15 0-1201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1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8266,'0'0'4402,"13"36"-3843,87 238 728,-94-257-701,-1 1 1,-1-1-1,0 1 0,-1 0 1,-1 1-1,0 24 790,-1-46-1361,0 0 0,-1 1 0,1-1 0,-1 1-1,1-1 1,-1 0 0,0 0 0,0 1 0,0-1 0,0 0 0,0 1-1,-1-1 1,1 0 0,-3-4 0,-16-40-170,8 24 75,7 9-70,1 0-1,0 0 1,1-1-1,1 1 1,0-29-1,1 40 59,1 0 0,-1 0 0,1 1 0,-1-1 0,1 0-1,0 1 1,1-1 0,-1 1 0,0 0 0,1-1 0,-1 1 0,1 0 0,-1 0-1,1-1 1,0 1 0,0 1 0,0-1 0,0 0 0,1 0 0,-1 1-1,0-1 1,1 1 0,-1 0 0,1 0 0,-1 0 0,1 0 0,0 0 0,-1 1-1,1-1 1,5 0 0,12-2-1610,-1 1-1,1 0 1,24 2-1,-30 0-98,36 7-3562,23 19 7049,-58-19-522,1-1-1,-1 0 0,1-1 0,1-1 1,20 2-1,-31-5-907,11 1 393,-1-1 0,1-1-1,0 0 1,0-1 0,21-5 0,-34 5-597,-1 1 1,0-1-1,1-1 1,-1 1-1,0 0 1,0-1 0,0 0-1,0 0 1,0 0-1,0 0 1,0 0-1,-1 0 1,1-1-1,-1 1 1,1-1 0,-1 0-1,0 0 1,0 0-1,0 0 1,-1 0-1,1 0 1,-1 0-1,0 0 1,0-1 0,0 1-1,0-1 1,0 1-1,-1-1 1,1 1-1,-1-1 1,0-5-1,0 6-47,0 0 0,1 0-1,-1 0 1,0 0 0,-1 0-1,1 1 1,0-1 0,-1 0-1,0 0 1,0 0 0,1 0-1,-2 0 1,1 1 0,0-1-1,0 1 1,-4-6 0,1 7-7,1-1 1,-1 0-1,0 1 1,1 0 0,-1 0-1,0 0 1,0 0 0,0 1-1,0-1 1,0 1 0,0 0-1,-8 1 1,5-1 65,-1-1 0,0 2 0,0-1 0,0 1 0,1 1 0,-1-1 0,0 1 1,-12 5-1,16-4-38,0-1 0,1 1 1,-1 0-1,1 0 1,0 0-1,0 0 0,0 1 1,0-1-1,0 1 1,1 0-1,0 0 1,-1 0-1,1 0 0,1 0 1,-1 0-1,1 0 1,-2 6-1,-1 7 69,0 1 0,1-1-1,0 1 1,1 27 0,2-38-75,0 1 1,0-1-1,1 0 0,0 1 1,0-1-1,1 0 0,0 0 1,0 0-1,1 0 0,0 0 1,0 0-1,1-1 1,6 11-1,0-6-62,1-1 1,1 1 0,-1-2-1,1 1 1,1-2 0,0 0-1,0 0 1,1-1 0,27 10-1,-16-9-1153,0-1 0,1-1 0,0-2 0,50 3-1,-30-6-5053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2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3473,'0'0'7769,"0"19"-6911,0-17-836,0 22 370,0 1 1,2-1-1,2 0 1,10 43-1,205 593 4193,-187-562-4022,-30-114-53,-1 1-1,-2-28 0,-13-25-563,-27-74 0,22 80-182,-21-111 0,34 103 88,3-95-1,4 101 90,-1 61 49,0 0 0,0 1 0,0-1 0,1 0 0,0 0 0,-1 1 0,1-1 0,0 0 0,0 1 0,1-1 0,-1 1 0,0-1 0,1 1 0,0 0 0,-1-1 0,1 1 0,0 0 0,0 0 0,0 0 0,0 1 0,1-1-1,-1 0 1,0 1 0,1-1 0,-1 1 0,1 0 0,0 0 0,-1 0 0,1 0 0,0 0 0,4 0 0,11-2-50,-1 1 0,1 1 0,0 0 0,19 3 0,-8-1 61,-24-1 7,-1 0 1,0 0-1,0 1 0,0-1 0,0 1 0,0 0 1,-1 1-1,1-1 0,0 1 0,0-1 1,-1 1-1,1 0 0,-1 0 0,1 1 0,-1-1 1,0 1-1,0-1 0,0 1 0,0 0 1,-1 0-1,1 1 0,-1-1 0,3 5 0,-2-2 54,-1 0 0,1 0 0,-1 1 0,0-1 0,0 1-1,-1-1 1,0 1 0,0 0 0,-1-1 0,0 1 0,0 0-1,0 0 1,-3 12 0,1-13-41,0-1 1,-1 0-1,1 0 0,-1-1 1,0 1-1,0 0 0,-1-1 0,1 0 1,-1 0-1,0 0 0,0 0 1,-1-1-1,1 1 0,-1-1 1,0 0-1,1-1 0,-1 1 1,0-1-1,-1 0 0,-5 2 0,-7 2-131,-1 0-1,1-1 1,-1-1-1,-31 3 1,47-7 75,-36 4-1028,1-2-1,-1-2 0,-53-7 1,90 7 938,1 0-1,-1-1 1,1 1 0,-1 0 0,1-1 0,-1 1-1,1-1 1,-1 0 0,1 0 0,0 1 0,-1-1-1,1 0 1,0 0 0,0 0 0,-1 0 0,1-1-1,0 1 1,0 0 0,0 0 0,1-1 0,-1 1-1,-1-3 1,-3-35-4641,5 22-100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2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6385,'0'0'8178,"9"36"-8142,31 114 31,-35-134 37,0 0 0,1 0 0,14 25 0,-11-13 2286,-11-119-2416,0 37 16,7-99-1,-4 149-43,1 1 0,-1-1 0,1 1 0,-1-1 0,1 1 0,0 0 0,1 0 0,-1-1 0,0 1 1,1 1-1,-1-1 0,1 0 0,0 1 0,0-1 0,0 1 0,1 0 0,-1 0 0,0 0 0,1 0 0,-1 1 0,1 0 0,-1-1 0,1 1 0,0 0 0,0 1 0,-1-1 0,8 1 0,-1-2-625,-1 1 0,1 0 0,0 1 0,0 0 0,0 1 0,-1 0 0,1 1 0,0 0-1,16 6 1,1 7-2547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3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59 171 7930,'0'0'6018,"23"-3"-5734,71-10-110,-92 13-148,0 0 0,0 0 1,0 0-1,0-1 0,-1 1 1,1-1-1,0 1 0,0-1 1,0 1-1,-1-1 0,1 0 1,0 0-1,-1 0 0,1 0 1,-1 0-1,1-1 0,-1 1 1,1 0-1,-1-1 0,0 1 1,0-1-1,0 1 0,0-1 1,0 1-1,0-1 0,0 0 1,0 1-1,-1-1 0,1 0 1,0 0-1,-1 0 0,0 0 0,1 0 1,-1 1-1,0-1 0,0 0 1,0 0-1,0 0 0,-1 0 1,1 0-1,0 0 0,-1 1 1,-1-4-1,1-9 83,1 10-92,0 0 0,0 1-1,0-1 1,0 0 0,-1 1 0,1-1 0,-1 1 0,0-1 0,0 1 0,-1-1 0,1 1 0,-1 0 0,1-1 0,-1 1-1,-4-5 1,3 6 18,0-1 0,0 1-1,0 0 1,-1 1 0,1-1-1,0 0 1,-1 1 0,1 0-1,-1 0 1,0 0 0,1 0-1,-1 1 1,0-1 0,1 1 0,-1 0-1,-5 1 1,5-2-2,-1 2 1,1-1 0,0 1-1,-1-1 1,1 1 0,0 0-1,0 0 1,0 1 0,0 0-1,0-1 1,0 1-1,0 1 1,0-1 0,1 0-1,-1 1 1,1 0 0,-1 0-1,1 0 1,0 0-1,0 0 1,1 1 0,-1-1-1,1 1 1,0 0 0,0-1-1,0 1 1,-2 7-1,-4 9 62,2 0-1,0 0 0,1 1 0,1 0 0,1 0 1,1 0-1,1 0 0,2 34 0,-1-50-89,1 0-29,-1 1 0,1-1 1,0 1-1,1-1 0,-1 0 1,1 1-1,0-1 1,1 0-1,-1 0 0,1-1 1,0 1-1,0 0 1,0-1-1,1 0 0,0 0 1,0 0-1,0 0 0,0 0 1,0-1-1,1 0 1,-1 0-1,1 0 0,0 0 1,0-1-1,7 3 0,4 1-469,0 0-1,0-1 0,0-1 0,1-1 0,0 0 0,-1-1 0,21 0 1,18-2-2648,-8 0-1159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3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8 8210,'0'0'7619,"-15"-2"-7590,3 0 12,0 0-1,0 1 1,0 1-1,0 0 1,1 1-1,-1 0 1,0 0-1,0 2 1,0-1-1,-12 6 0,17-6 28,0 1 0,0 0 0,1 1-1,-1 0 1,1 0 0,-1 0-1,-10 11 1,15-13-94,1-1 0,0 1 0,-1 0 0,1 0 0,0 1 0,0-1 0,0 0 0,0 0 0,0 0 1,1 1-1,-1-1 0,1 0 0,-1 1 0,1-1 0,0 0 0,0 1 0,0-1 0,0 1 0,1-1 0,-1 0 0,0 1 0,1-1 0,0 0 0,-1 1 0,1-1 0,0 0 1,0 0-1,1 0 0,-1 0 0,2 3 0,4 4 18,0-1 1,0 0 0,0-1 0,1 1-1,17 11 1,12 12 88,-15-10 18,57 59 43,-72-71-87,0 0 1,0 1-1,0-1 1,-2 2-1,1-1 0,-1 0 1,5 16-1,-9-24-5,0 1 0,-1-1-1,1 0 1,-1 1-1,1-1 1,-1 1 0,0-1-1,0 0 1,0 1 0,0-1-1,0 1 1,0-1 0,-1 0-1,1 1 1,-1-1-1,0 0 1,0 1 0,0-1-1,0 0 1,0 0 0,0 0-1,0 0 1,-1 0 0,1 0-1,-1 0 1,1 0-1,-1 0 1,0-1 0,0 1-1,0-1 1,0 1 0,0-1-1,0 0 1,-3 2 0,-7 1-33,0 0 0,0 0 0,0-1 0,-1-1-1,-17 2 1,15-2-45,-27 2-862,0-1 1,-1-1-1,-61-7 0,103 5 793,-1 0 1,1 0-1,-1-1 0,1 1 1,0 0-1,-1 0 0,1-1 0,-1 1 1,1-1-1,0 0 0,0 1 1,-1-1-1,1 0 0,0 1 1,0-1-1,0 0 0,0 0 1,-1 0-1,2 0 0,-1 0 1,0-1-1,0 1 0,0 0 1,-1-2-1,-1-33-3301,4 21 1710,-1-12-3551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4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130 222 5841,'0'0'7119,"17"-9"-6789,56-30 56,-71 37-310,1 0 1,-1 0-1,1 0 0,-1 0 0,0 0 1,0 0-1,0-1 0,0 1 0,0-1 1,-1 1-1,1-1 0,-1 0 0,1 1 0,-1-1 1,0 0-1,0 0 0,0 0 0,-1 0 1,1 0-1,-1 0 0,0 0 0,1 0 1,-1 0-1,-1 0 0,1 0 0,0-1 0,-1 1 1,-1-3-1,1-10 100,1 13-164,0 0 0,1 1 0,-2-1 0,1 0-1,0 0 1,0 0 0,-1 1 0,0-1 0,0 0-1,1 0 1,-2 1 0,1-1 0,0 1 0,0-1 0,-1 1-1,1-1 1,-1 1 0,0 0 0,0 0 0,0 0-1,0 0 1,0 0 0,0 0 0,-4-2 0,-1 1 0,0 1 0,0 0-1,0 0 1,0 1 0,0 0 0,-1 0 0,1 0 0,-13 2 0,15 0-15,0 0 0,1 0 0,-1 1 0,0 0 0,1 0 0,-1 0 0,1 1 0,0-1 0,0 1 0,0 0 0,0 1 0,0-1 0,1 0 0,0 1 0,-1 0 0,1 0 0,0 0 0,1 0 0,-5 9 0,-3 4-6,1 1 0,0 0 0,-10 34 0,15-30 20,0 0-1,2 0 0,1 0 1,0 1-1,2-1 0,3 24 1,-4-42-12,1 3-67,1 0 0,0 0 0,0 0 0,1 0 0,0 0-1,0 0 1,1-1 0,-1 1 0,2-1 0,-1 0 0,0 0 0,1-1 0,0 1-1,1-1 1,-1 0 0,1 0 0,0-1 0,0 0 0,0 0 0,9 4 0,-9-5-332,0 1 0,1-1 0,-1 0 0,1-1 1,0 0-1,0 0 0,0 0 0,0-1 0,0 0 1,0 0-1,0-1 0,0 0 0,0 0 0,0 0 1,0-1-1,0 0 0,0-1 0,0 0 0,0 0 1,0 0-1,7-4 0,14-18-3936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4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0 118 3393</inkml:trace>
  <inkml:trace contextRef="#ctx0" brushRef="#br0" timeOffset="0.4">0 118 3393,'314'-107'5765,"-259"96"-4289,-54 11-1458,-1 0 0,0 0 0,1 0-1,-1 0 1,0 0 0,1 0 0,-1 0-1,0 0 1,1 0 0,-1 1 0,0-1 0,1 0-1,-1 0 1,0 0 0,0 0 0,1 0-1,-1 1 1,0-1 0,0 0 0,1 0-1,-1 0 1,0 1 0,0-1 0,0 0-1,1 1 1,-1-1 0,0 0 0,0 0-1,0 1 1,0-1 0,0 0 0,0 1-1,0-1 1,1 0 0,-1 1 0,0-1-1,0 0 1,0 0 0,0 1 0,0-1-1,0 0 1,0 1 0,-1-1 0,0 35 723,2 0 0,1-1 0,2 1 0,14 62 0,-17-96-756,16 43 526,-4-30-194,-12-14-318,0 0 0,-1 0-1,1 0 1,0-1 0,-1 1 0,1 0 0,-1 0-1,1-1 1,0 1 0,-1 0 0,1-1 0,-1 1-1,1-1 1,-1 1 0,1 0 0,-1-1 0,1 1-1,-1-1 1,1 0 0,-1 1 0,0-1 0,1 1-1,-1-1 1,0 0 0,1 1 0,-1-1 0,0 1-1,0-1 1,1-1 0,0-3-9,2 0 0,-1-1 0,0 1-1,1 0 1,0 1 0,0-1 0,1 0 0,-1 1-1,1 0 1,0 0 0,0 0 0,1 0 0,-1 1-1,1-1 1,-1 1 0,1 0 0,0 1 0,0-1 0,1 1-1,-1 0 1,0 0 0,1 1 0,-1 0 0,1 0-1,-1 0 1,1 0 0,0 1 0,-1 0 0,1 0 0,0 0-1,-1 1 1,10 2 0,-11-1 34,0 0 1,0 0-1,-1 0 1,1 1-1,0-1 0,-1 1 1,1 0-1,-1 0 1,0 0-1,0 1 1,0-1-1,-1 1 0,1 0 1,-1-1-1,0 1 1,0 0-1,0 0 0,1 5 1,1 1-65,-1 0 0,0 0-1,0 0 1,-1 0 0,-1 1 0,1 14 0,-2 8-3916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4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13531,'0'0'3017,"37"222"-2329,-12-116-360,1 13-208,-1 0-16,0-4-56,-13-4-40,7-14 24,-6-11-32,-1-18-400,-5-22-416,5-24-585,-12-52-11994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5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72,'0'0'15683,"352"-73"-15683,-252 65-176,-12 4-240,-6 4-576,-6 0-768,-20 25-745,-18 5-712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6129,'0'0'6444,"29"8"-6230,89 28 4,-112-35-154,-1 1 0,1 1 0,-1-1 0,1 1 0,-1 0 0,0 0 0,0 0 0,-1 1 0,1 0 0,-1 0-1,0 0 1,0 0 0,0 1 0,0-1 0,-1 1 0,1 0 0,-1 0 0,3 8 0,3 3 215,-2-4-75,0 1-1,0 0 1,-2 0 0,1 0-1,-2 0 1,1 1 0,-2 0-1,0 0 1,2 27 0,-5-40 313,-225-18-332,224 17-182,1 1 0,-1-1-1,0 1 1,1-1 0,-1 0-1,1 1 1,-1-1 0,1 1-1,0-1 1,-1 1 0,1-1-1,0 1 1,-1 0 0,1-1-1,0 1 1,-1-1 0,1 1-1,0 0 1,0-1-1,0 1 1,0-1 0,-1 1-1,1 0 1,0-1 0,0 1-1,0 0 1,1-1 0,-1 2-1,0 28-53,0-21 55,0 5 7,3 20-132,-2-32 109,0-1 0,-1 0 0,1 0 0,0 0 0,0 0 0,0 0 0,0 0 0,0 0 0,0 0 0,0 0 0,1 0 0,-1 0 0,0-1 0,0 1 0,1 0 0,-1-1 0,0 1 0,1-1 0,-1 0 0,0 1 0,1-1 0,-1 0 0,3 0 0,7 2-343,1-1 1,-1 0-1,1-1 0,-1-1 0,1 0 0,-1 0 1,0-1-1,1 0 0,-1-1 0,0 0 0,0-1 1,-1 0-1,1-1 0,-1 0 0,0-1 0,0 0 1,-1 0-1,1-1 0,-1-1 0,-1 1 0,12-14 1,25-26-3998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8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0 5825,'0'0'6583,"16"29"-5942,98 181 366,-99-181-756,-2 0-1,-1 1 0,-2 1 1,-1-1-1,9 57 1,-12-41 195,-2 1 1,-3-1-1,-6 66 1,2-86-352,-1 0 0,-2 1 1,-1-2-1,-1 1 0,-1-1 0,-19 38 1,-91 136-187,91-159-788,-1-1 0,-44 45-1,-27 10-6088,44-54-443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1720,'0'0'14003,"0"255"-12938,13-148-145,6 3-456,6 1-240,6-1-144,-5-8-64,-8-8 56,-5-17-72,0-14-240,-7-20-464,-6-18-593,-38-46-11913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6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56,'0'0'16051,"258"0"-16051,-170 0-312,-13 0-392,19 0-864,-24 26-913,-20-1-655</inkml:trace>
  <inkml:trace contextRef="#ctx0" brushRef="#br0" timeOffset="1">1013 511 8306,'0'0'4689,"94"140"-5049,-87-127-376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13203,'0'0'2040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6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424 153 7242,'0'0'6362,"-20"-25"-6399,-6-7 38,-36-35-1,58 64 9,1 0 0,0 0-1,-1 1 1,0-1 0,0 1 0,0 0-1,0 0 1,0 0 0,0 1 0,0 0-1,-1-1 1,1 1 0,0 1-1,-1-1 1,1 1 0,-1-1 0,1 1-1,-1 1 1,1-1 0,-6 2 0,-11-1 55,13-1-39,0 1 0,0 0 1,0 0-1,0 0 0,0 1 0,1 0 0,-1 1 0,1 0 0,0 0 0,-1 0 0,1 1 0,1 0 1,-1 1-1,1-1 0,-1 1 0,1 1 0,1-1 0,-1 1 0,-7 9 0,7-5-5,-1 0-1,1 0 1,1 0-1,0 1 1,0 0 0,1 0-1,1 0 1,0 0-1,0 1 1,1-1-1,0 1 1,0 21-1,2-11-16,-1-16-5,1 1 0,0-1 1,0 0-1,0 1 0,1-1 0,1 7 1,-1-12-8,-1 1 1,1-1-1,0 1 1,0-1-1,-1 0 1,1 1-1,0-1 1,0 0-1,0 0 1,1 1-1,-1-1 1,0 0-1,0 0 1,0 0-1,1 0 0,-1 0 1,1-1-1,-1 1 1,1 0-1,-1-1 1,1 1-1,-1-1 1,1 1-1,-1-1 1,1 0-1,0 0 1,2 0-1,5 2-304,0-1 0,0-1 0,0 0-1,0 0 1,0 0 0,0-1 0,-1-1 0,1 1-1,0-2 1,0 1 0,-1-1 0,0 0-1,1-1 1,-1 0 0,-1 0 0,1-1 0,-1 0-1,1 0 1,-1-1 0,-1 0 0,1 0-1,5-7 1,21-22-6351</inkml:trace>
  <inkml:trace contextRef="#ctx0" brushRef="#br0" timeOffset="1">424 153 8186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7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8186,'149'57'1641,"-146"-57"-1538,0 2 0,0-1 0,0 0 0,0 1-1,0-1 1,0 1 0,-1 0 0,1 0-1,-1 0 1,1 0 0,-1 1 0,0-1 0,1 1-1,-1-1 1,-1 1 0,1 0 0,0 0-1,-1 0 1,1-1 0,-1 2 0,0-1-1,0 0 1,0 0 0,0 0 0,-1 0 0,1 4-1,2 8 320,11 36 366,-14-51-783,0 0 0,0 0 0,0 0 0,0 0-1,0 0 1,0 1 0,1-1 0,-1 0 0,0 0 0,0 0 0,0 0-1,0 0 1,0 0 0,0 0 0,0 0 0,1 0 0,-1 0-1,0 0 1,0 0 0,0 0 0,0 0 0,0 0 0,1 0-1,-1 0 1,0 0 0,0 0 0,0 0 0,0 0 0,0 0 0,0 0-1,1 0 1,-1 0 0,0 0 0,0 0 0,0 0 0,0 0-1,0 0 1,0 0 0,1 0 0,-1 0 0,0 0 0,0 0-1,0-1 1,0 1 0,0 0 0,0 0 0,0 0 0,0 0 0,0 0-1,1 0 1,-1 0 0,0-1 0,0 1 0,0 0 0,0 0-1,0 0 1,0 0 0,0 0 0,0-1 0,0 1 0,0 0-1,0 0 1,0 0 0,0 0 0,0 0 0,0 0 0,0-1 0,6-11 149,-1-3-164,0 1-1,0-1 0,2 2 0,0-1 0,0 0 0,1 1 0,1 1 1,0-1-1,0 1 0,1 1 0,1 0 0,0 0 0,24-16 0,-32 25 39,1 0 0,0 0 0,0 1 0,0-1 0,0 1 0,0 0 0,0 0 0,0 1-1,0-1 1,0 1 0,0 0 0,1 0 0,-1 0 0,0 1 0,0-1 0,0 1 0,0 0 0,0 0 0,0 0-1,0 1 1,0 0 0,0-1 0,-1 1 0,1 0 0,-1 1 0,1-1 0,-1 1 0,0 0 0,0-1-1,0 1 1,0 1 0,-1-1 0,1 0 0,-1 1 0,0-1 0,0 1 0,0-1 0,2 6 0,2 7-23,-1 1 0,0-1 1,-1 1-1,-1-1 0,0 1 1,-1 0-1,-1 19 0,9 57-3396,-4-66-475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7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629 1 5697,'0'0'9550,"-39"16"-9639,-123 55 50,157-69 35,1 0-1,-1 1 0,0 0 1,1 0-1,0 0 0,0 0 1,0 1-1,0 0 1,0 0-1,1 0 0,-4 5 1,6-6 1,0 0 0,-1 0 1,1 0-1,0 0 1,1 0-1,-1 0 0,1 0 1,-1 1-1,1-1 1,0 4-1,-1 6-5,0-8 12,0-1 0,0 1 0,1-1 0,-1 0 0,1 1 0,0-1 0,0 1 0,0-1 0,1 1 0,0-1 0,0 1 0,0-1 0,0 0 0,1 1 0,-1-1 0,1 0 0,0 0 0,0 0 0,1 0 0,-1-1 0,1 1 0,4 5 0,48 28 192,-35-25 27,0 2 0,-1 0 0,25 25 0,-39-34-77,0 1 0,0-1-1,-1 1 1,0 0 0,0 0 0,-1 1 0,0-1 0,0 1 0,0-1 0,-1 1 0,0 0 0,0 0 0,-1 0-1,0 0 1,1 15 0,-2-20-106,1 1-1,-1-1 0,0 1 0,0-1 0,0 0 1,0 1-1,-1-1 0,1 1 0,-1-1 1,1 1-1,-1-1 0,0 0 0,0 0 1,0 1-1,0-1 0,0 0 0,0 0 1,-1 0-1,1 0 0,-1 0 0,0 0 1,1-1-1,-1 1 0,0 0 0,0-1 1,0 1-1,0-1 0,0 0 0,0 0 1,-1 0-1,1 0 0,-3 1 0,-70 35-856,-127 43 0,12-20-6239,100-34-969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9.06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61 5209,'0'0'9620,"8"-19"-7144,-3 16-2293,2 1 0,-1 0 0,0 0 0,0 1 0,13-2 0,4-1-19,17-5-120,0 3 0,1 1 1,71 0-1,-111 5-35,0 0 1,0 1-1,0-1 0,0 0 0,0 0 1,0 1-1,0-1 0,0 0 0,0 1 1,0-1-1,0 1 0,0-1 0,0 1 1,-1-1-1,1 1 0,0 0 0,0-1 1,-1 1-1,1 0 0,0 0 0,-1 0 1,1-1-1,0 3 0,8 29 110,-8 49-42,-2-57-52,1-17-23,-1 1 0,0-1 0,-1 0 0,1 0 0,-1 1 0,-1-1 0,1-1 0,-1 1 0,-1 0 0,1-1 0,-1 1 0,-6 6 0,-8 10 20,-39 38-1,7-7-1,-4 8 5,53-58-23,0 0-1,0-1 0,1 1 1,-1 0-1,1 0 0,0 0 1,0 0-1,1 0 0,0 4 0,0 6 2,-1-11-2,0-1-1,0 0 1,0 0-1,1 1 1,-1-1-1,1 0 1,-1 0-1,1 0 1,0 0-1,0 0 1,0 0-1,0 0 1,0 0-1,1 0 1,-1 0-1,0 0 1,1-1-1,-1 1 1,3 1-1,0 0-10,0 0 0,1-1 0,-1 0 0,0 1 0,1-1 0,0-1-1,-1 1 1,9 1 0,9 0-200,0-1 1,1 0-1,25-3 0,-27 1-188,-13 0 256,0-1 0,-1 0 0,1 0 0,0-1 0,-1 0 1,1 0-1,-1-1 0,0 0 0,0 0 0,0 0 0,0-1 1,0 0-1,-1-1 0,0 1 0,11-12 0,-9 8-494,-1 0 0,0 0 0,-1-1 0,0 0-1,0 0 1,-1-1 0,0 0 0,0 0 0,-1 0-1,5-19 1,-2-9-4830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9.76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902 1 512,'0'0'14011,"0"3"-13575,4 27 193,0 1 0,2-1-1,2-1 1,19 53 0,-9-26-237,107 300 863,-115-318-824,-1 1 1,-2 0-1,-1 1 1,-3-1 0,-1 67-1,-2-105-408,-1 1-1,1-1 0,0 0 1,-1 0-1,1 0 1,-1 0-1,1 0 0,-1 0 1,1 0-1,-1 0 0,0 0 1,0 0-1,1 0 0,-1 0 1,0-1-1,0 1 0,0 0 1,0 0-1,0-1 0,0 1 1,0-1-1,0 1 1,0-1-1,0 1 0,0-1 1,-2 1-1,-36 8 296,31-8-225,-89 11 279,0-5 0,-148-7-1,98-2-203,-3 2 150,-37 0-43,62 0-3192,124 5-1655,-1 10 3025,2-12 13,-10 14-4452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1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4017,'0'0'6628,"0"-10"-820,0 462-3066,0-149-5820,0-299 2536,0-3 149,0 0-1,-1 0 1,1 1-1,0-1 1,1 0 0,-1 1-1,0-1 1,0 0-1,1 0 1,-1 1 0,0-1-1,1 0 1,-1 0-1,1 0 1,0 1 0,1 1-1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1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350 88 10506,'0'0'6446,"-16"-13"-6428,-52-37-16,62 46 20,1 2 0,-1-1 1,0 1-1,1 0 1,-1 0-1,0 0 0,-1 1 1,1 0-1,0 0 0,0 1 1,0-1-1,-1 1 1,1 1-1,-10 1 0,-11 0 164,10-3-76,7 1 62,0 0 1,1 0 0,-1 1 0,0 0 0,-9 3 0,16-3-149,1-1-1,-1 1 1,1 0 0,0 1 0,-1-1 0,1 0 0,0 1 0,0-1 0,0 1 0,0-1 0,0 1 0,0 0 0,0 0-1,1 0 1,-1 0 0,1 0 0,-1 0 0,1 1 0,0-1 0,0 0 0,0 1 0,0-1 0,0 1 0,0 2-1,-3 17-65,1 1 0,1 0 0,1-1 0,1 1 0,1 0 0,4 22 0,-4-40 48,0 0 0,0 0 0,1-1 1,-1 1-1,1-1 0,0 1 0,0-1 1,1 0-1,-1 0 0,1 0 0,0 0 1,0 0-1,0 0 0,1-1 0,-1 0 1,1 0-1,0 0 0,0 0 0,0 0 1,0-1-1,0 1 0,1-1 0,5 2 1,4 0-45,1 0 0,-1-1 0,1 0 0,-1-1 1,1-1-1,19-1 0,-28 0 25,-1-1 0,0 0 0,0-1 0,0 1 0,0-1 0,0 0 0,-1 0 0,1 0 0,0-1 0,-1 0 0,0 0 0,1 0 0,-1 0 0,0 0 0,-1-1 0,1 0-1,-1 0 1,1 0 0,-1 0 0,4-9 0,-1 4-87,-1-1 0,0 0 0,0 0 0,-1-1 0,0 0 0,-1 1-1,0-1 1,2-22 0,-4 18-529,0-1 1,-4-27-1,3 38 267,-1-1 0,0 1 0,-1 0 0,1 1 0,-1-1 0,0 0 0,0 0 0,-1 1 1,1-1-1,-1 1 0,-6-8 0,-25-18-4685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0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556 122 7042,'0'0'4395,"-12"-14"-4075,-39-45-212,46 54-102,1 1 1,-1 0-1,0 0 0,0 1 0,0-1 1,-1 1-1,1 0 0,-1 0 1,1 1-1,-1 0 0,-11-3 0,4 3-1,0 0 0,0 1 0,-21 1-1,16 1-2,-1-2-16,13 1-1,0-1 1,0 1-1,-1 0 1,1 0-1,0 1 1,0-1 0,0 1-1,0 1 1,0-1-1,1 1 1,-1 0-1,0 1 1,1-1-1,-1 1 1,1 0 0,-7 5-1,3 1 0,0 0 1,0 1-1,1 0 0,0 0 1,0 1-1,1 0 0,1 1 1,0-1-1,0 1 0,2 1 0,-1-1 1,-3 19-1,1 3 52,2 0 0,2 1-1,1 50 1,2-82-35,0 0-1,0-1 1,0 1 0,1 0-1,-1-1 1,1 1 0,0-1-1,0 1 1,0-1 0,0 1-1,0-1 1,0 1 0,0-1-1,1 0 1,0 0 0,-1 1-1,1-1 1,0-1 0,4 5-1,-2-4 5,0 1-1,0-1 0,1 1 1,0-1-1,-1-1 0,1 1 1,0-1-1,0 1 0,-1-1 0,8 0 1,0 0 21,0-1 1,0 0 0,0-1 0,-1 0 0,1 0-1,0-2 1,0 1 0,19-8 0,-15 2 26,0 0 0,-1-2 0,0 1 1,-1-2-1,21-17 0,61-72 66,-18 19-153,-78 80 28,1 1-1,-1-1 1,1 0 0,-1 1 0,1-1 0,-1 0 0,1 1 0,0-1 0,-1 1 0,1-1 0,0 1 0,0 0-1,-1-1 1,1 1 0,0 0 0,0-1 0,-1 1 0,1 0 0,0 0 0,0-1 0,0 1 0,0 0-1,-1 0 1,1 0 0,0 0 0,0 0 0,0 1 0,0-1 0,-1 0 0,1 0 0,0 0 0,0 1 0,0-1-1,-1 0 1,1 1 0,0-1 0,-1 1 0,1-1 0,0 1 0,-1-1 0,1 1 0,0-1 0,-1 1-1,1 0 1,-1-1 0,1 1 0,-1 0 0,0 0 0,1-1 0,-1 1 0,0 0 0,1 0 0,-1-1-1,0 1 1,0 0 0,0 0 0,1 1 0,2 8 66,-1 1 0,0 0-1,1 16 1,-2-16 1,9 99 937,-8 219 0,-4-301-850,-2 0 1,-1 0-1,-2-1 1,0 0 0,-2 0-1,-1-1 1,-20 40-1,13-35 64,-2 0 0,0-2 0,-2 0 0,-1-1 0,-40 39 0,50-57-167,0 0 1,0-1 0,0 0-1,-1-1 1,-1-1 0,1 0-1,-1 0 1,-1-1 0,1-1-1,-1-1 1,0 0 0,0-1-1,0 0 1,0-1 0,0-1-1,0 0 1,-1-2 0,-18-1-1,28 1-56,1 0-1,-1 0 0,0 0 0,1-1 0,0 0 0,-1 0 0,1 0 0,0 0 0,0-1 0,0 0 0,0 0 0,1-1 0,-1 1 0,1-1 0,0 0 0,0 0 0,0 0 0,1-1 1,-1 1-1,1-1 0,0 0 0,0 0 0,1 0 0,-1 0 0,1 0 0,-2-9 0,2 6-19,0 0 0,1 0-1,-1 0 1,2 0 0,-1 0 0,1 0-1,0 0 1,1 0 0,0-1 0,0 1 0,1 0-1,0 0 1,0 1 0,1-1 0,0 0 0,0 1-1,1 0 1,6-10 0,8-5-143,0 1 1,1 1-1,1 1 0,37-28 1,99-57-1338,-97 71-534,2 2 0,96-34-1,-88 43-2349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2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375 32 8162,'0'0'7792,"-18"-5"-7760,-11-3 167,0 2 0,0 1 0,-46-3 0,67 8-125,-1 1-1,1-1 1,0 1-1,0 1 1,0 0-1,0 0 1,1 0-1,-1 1 1,1 0-1,-1 0 1,1 1-1,0 0 0,0 0 1,0 1-1,1 0 1,0 0-1,0 0 1,0 1-1,0 0 1,1 0-1,0 1 1,0-1-1,1 1 1,0 0-1,0 0 1,1 1-1,0-1 1,0 1-1,0 0 1,-2 12-1,2 11-112,0 56 0,4-65 12,-1-17 8,2-1 1,-1 1 0,0 0-1,1 0 1,0-1 0,0 1-1,1 0 1,-1-1-1,1 0 1,0 0 0,0 0-1,0 0 1,0 0 0,1-1-1,0 1 1,0-1 0,0 0-1,0 0 1,8 4-1,4 2-487,-1 0-1,1-1 0,1-1 1,26 9-1,-28-13-992,1 0 1,-1 0-1,1-1 0,27-1 0,-19-1-3812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2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10002,'0'0'2321,"34"12"-2307,104 40 58,-125-48 80,-1 1 0,0 0 0,0 1 0,0 1 0,-1 0 0,0 0 0,0 1 0,-1 1 0,0 0 0,0 0 0,-1 1 0,-1 0 0,1 0 0,-1 1 0,7 14 0,-15-25-96,1 1 1,-1 0 0,1-1 0,-1 1 0,1 0 0,-1 0 0,0-1 0,1 1 0,-1 0 0,0 0 0,0 0 0,0-1-1,1 1 1,-1 0 0,0 0 0,0 0 0,0 0 0,0 0 0,-1-1 0,1 1 0,0 0 0,0 0 0,0 0 0,-1-1-1,1 1 1,0 0 0,-1 1 0,-1-1-22,1 0 0,0 1 0,-1-1-1,1 0 1,-1 0 0,1 0 0,-1 0 0,0-1-1,1 1 1,-1 0 0,0-1 0,-2 2 0,-11 0-139,1 0 0,-28 1 0,23-2 285,-13 2-133,0 1 0,0 2 0,0 2 0,-43 15 0,73-23-44,1 1 1,0-1-1,-1 1 1,1 0 0,0-1-1,0 1 1,0 0-1,0 0 1,0 0-1,0 0 1,0 0 0,0 0-1,0 0 1,0 0-1,0 0 1,1 0-1,-1 1 1,0-1 0,1 0-1,-1 0 1,1 1-1,-1-1 1,1 0-1,0 1 1,0-1 0,-1 1-1,1-1 1,0 0-1,0 1 1,0-1-1,0 1 1,1-1 0,-1 0-1,0 1 1,1-1-1,-1 0 1,2 3 0,-1-1-20,1 1 0,-1-1 1,1 0-1,0 0 0,0 0 1,0 0-1,1 0 1,-1-1-1,1 1 0,-1-1 1,1 1-1,0-1 1,4 2-1,3 0-282,-1 0 1,1-1-1,0-1 1,0 0 0,0 0-1,0-1 1,0 0-1,0-1 1,0 0-1,0 0 1,0-1-1,0-1 1,0 0-1,0 0 1,0-1-1,-1 0 1,1 0-1,-1-1 1,0-1-1,0 1 1,0-1-1,0-1 1,-1 0-1,12-11 1,22-26-3520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13179,'0'0'3168,"23"269"-2991,-5-190-105,0 0-56,-1-3 128,-5-5 248,0-8-48,-7-7-112,1-9-232,6-7-32,-6-8-480,5-9-873,7-7-1471,0-4-1857,-7-12-1873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3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30 508 8314,'0'0'4361,"82"114"-6546,-70-114 113,-7 0-2593</inkml:trace>
  <inkml:trace contextRef="#ctx0" brushRef="#br0" timeOffset="1">1 1 11979,'0'0'3160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3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9578,'0'0'5569,"17"237"-4945,1-150-248,-1 1-256,1-5-24,5-4-96,-11-4-200,0-15-136,-6-13-384,-1-11-560,-5-16-632,0-9-673,0-3-424,-23-8-2376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4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96 408,'0'0'15243,"147"-60"-15203,-83 45-40,0 3-304,-5 4-544,11 8-936,-17 0-921,-12 4-1656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04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1 236 11674,'0'0'2682,"6"-37"-2670,17-113-9,-16 101 56,-7 49-30,0 12 83,3 3-39,1 1 1,0-1-1,1-1 0,0 1 0,2-1 1,0 0-1,11 17 0,-15-25-73,0-1-1,1 0 1,0 0-1,0 0 0,0 0 1,1-1-1,-1 0 1,1 0-1,0 0 1,0 0-1,1-1 1,-1 0-1,1 0 1,0 0-1,-1-1 1,1 0-1,0 0 1,0 0-1,1-1 0,10 1 1,-13-2-18,1 0-1,0 0 1,-1 0 0,1-1 0,-1 0 0,1 0-1,-1 0 1,0 0 0,1-1 0,-1 1-1,0-1 1,0 0 0,0-1 0,0 1 0,0-1-1,0 0 1,-1 1 0,0-2 0,1 1-1,-1 0 1,0-1 0,0 1 0,3-8-1,59-92 87,-65 101-73,1 0 0,0 0 0,0 1 0,0-1 0,0 1 0,0-1 0,1 1 0,-1-1 0,0 1 0,1 0 0,-1-1 0,1 1 0,-1 0 0,1 0 0,0 0 0,-1 0-1,1 0 1,0 1 0,0-1 0,3-1 0,-3 3 1,0-1 0,0 0 0,0 0 0,0 1 0,0-1 0,0 1 0,-1 0-1,1 0 1,0-1 0,0 1 0,-1 0 0,1 0 0,-1 1 0,1-1 0,-1 0 0,1 0 0,1 3 0,6 7 39,1 2 1,-2-1-1,0 1 1,9 19-1,-9-18 102,17 36 148,-1 0 0,-3 2-1,-2 0 1,-2 2 0,-3 0 0,-2 0-1,-2 1 1,-3 0 0,1 65-1,-7-70-22,1-19 91,-6 57-1,4-82-283,-1 1-1,0-1 0,-1 1 0,1-1 1,-1 0-1,-1 0 0,1 1 1,-1-1-1,0-1 0,0 1 0,-1 0 1,0-1-1,0 0 0,-5 6 1,5-8-17,0 1 0,-1-2 1,1 1-1,0 0 0,-1-1 1,0 0-1,1 0 0,-1-1 1,0 1-1,0-1 0,0 0 1,0 0-1,0 0 0,0-1 1,0 0-1,-1 0 0,1 0 1,0-1-1,0 0 0,-9-2 1,8 1-38,-1 0 0,1 0 0,0 0 1,0-1-1,0 0 0,0-1 0,0 1 1,1-1-1,0 0 0,-1 0 0,1-1 1,1 0-1,-1 0 0,1 0 0,-4-6 0,3 2-16,0 0-1,1 0 0,0-1 1,1 1-1,0-1 0,0 0 0,1 0 1,0 0-1,0-15 0,2 18-2,0-1 0,0 1 0,1 0 0,-1-1 0,2 1 0,-1 0 0,1 0 0,0 0 0,1 0 0,0 0 0,0 0 0,0 1 0,1-1 0,6-8 0,6-3-40,2 0 0,0 1 0,1 1 0,28-19 0,101-57-872,-140 87 833,277-154-6365,-174 100-2691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5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3081,'0'0'3910,"10"30"-3807,3 8-39,-2-4 119,2-1 0,28 52 0,15 37 2108,41 134 1,-34-82-1363,-49-140-675,-7-22 90,-2 1 0,0 0 0,0 1 0,-1-1 0,3 22 0,-8-41-310,-1-1 1,0 1-1,0-1 1,-1 1 0,1-1-1,-1 1 1,-1 0 0,1 0-1,-1 1 1,0-1-1,0 1 1,-9-9 0,-10-15 5,-16-26-52,4-1-1,1-2 1,-31-79-1,50 100 6,2 0-1,1-1 1,2-1-1,2 1 1,2-1-1,-3-77 1,9 112 8,-1-8-11,1-1 1,1 0 0,0 0 0,1 1 0,4-20 0,-4 27-13,0 1 1,0 1-1,0-1 0,0 0 1,1 0-1,-1 1 0,1-1 1,0 1-1,0 0 1,0 0-1,1 0 0,-1 0 1,1 1-1,0-1 0,-1 1 1,1 0-1,0 0 0,0 0 1,7-2-1,7 0-42,-1 1 0,1 0 1,0 1-1,1 1 0,-1 0 0,32 4 0,-15-1 36,-25-1 93,1 0 0,-1 1 0,0 0 0,0 1 0,0 0 0,0 0 0,0 1 0,-1 0 0,1 1 0,-1 0-1,0 0 1,-1 1 0,1 1 0,-1-1 0,12 13 0,-15-13-7,1 1-1,-1-1 1,0 1-1,-1 0 0,1 0 1,-1 0-1,-1 1 1,1 0-1,-2-1 1,1 1-1,-1 0 1,0 1-1,0-1 1,-1 0-1,0 0 1,-1 1-1,0-1 1,0 0-1,0 1 1,-3 10-1,1-16-23,1 1 0,-1-1 0,1 0 0,-1 1 0,0-1 0,0 0 0,-1 0 0,1 0 0,0 0 0,-1-1 0,0 1 0,0-1 0,0 1 0,0-1 0,0 0 0,0 0 0,-1-1 0,1 1 0,0 0 0,-6 0 0,-10 5 8,-1-1-1,-29 4 0,39-8-40,-50 6-697,1-2-1,-99-4 1,99-2-1872,56 0 31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6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 3545,'0'0'9106,"6"3"-9220,6 4 258,-1 0-1,1 1 0,-1 0 1,-1 0-1,0 1 1,0 1-1,0 0 0,-1 0 1,13 20-1,-2 1 546,-2 0 0,25 54 0,-40-78-639,0 0 0,0 1 0,-1-1 0,0 0 1,0 1-1,-1-1 0,0 1 0,0 8 0,-1-15 283,0-4-37,-1-2-263,-1-1 1,0 0-1,0 1 0,0-1 0,-1 1 0,0 0 0,0 0 1,0 0-1,-1 0 0,-6-8 0,-7-10-24,7 9-11,-11-18-9,-24-52 1,39 72-11,1-1 1,1 1 0,0-1 0,1-1 0,0 1 0,1 0 0,-1-27 0,3 39 6,0-1-1,1 0 1,-1 1 0,0-1 0,0 0 0,1 1 0,-1-1 0,1 1-1,0-1 1,-1 1 0,1-1 0,0 1 0,0-1 0,0 1 0,0 0-1,0-1 1,0 1 0,0 0 0,0 0 0,3-2 0,-1 1-100,1 0 0,0 0 0,0 0 1,-1 1-1,1-1 0,0 1 0,0 0 1,6-1-1,4 1-806,1 0 0,-1 0 0,1 2 0,16 1-1,-3 7-2226,-9 9-2419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6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10002,'0'0'5209,"58"214"-5209,-46-179-216,0-7-152,-6-8-152,-1-12-536,1-8-833,0 0-807,-6-12-3193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1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 6489,'0'0'7154,"-23"18"-6890,-70 65 152,86-76-307,0 0 0,1 0 0,0 1 0,1 0 1,0 0-1,0 0 0,0 1 0,1-1 0,-5 19 0,-2 1 219,-19 44 248,4 1 0,2 2 0,4 0 1,3 1-1,4 1 0,-7 147 0,20-210-572,1 256-15,1-251-146,0-1-1,2 0 1,0 0 0,1 0-1,1-1 1,0 1 0,1-1-1,1-1 1,1 1-1,0-1 1,18 21 0,-17-24-485,0-2 1,1 1-1,1-1 1,-1-1-1,25 17 1,-25-21-320,0 0 0,0-1 0,0 1 0,1-2 0,-1 0 0,1 0 0,23 3 0,-13-6-3750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7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9498,'0'0'1344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7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9578,'0'0'3870,"19"25"-3679,57 79 85,-71-98-183,-1-1 1,0 0-1,0 1 1,-1 0-1,1 0 1,-1 0-1,-1 1 1,1-1-1,1 7 1,-1 0 273,-3-13-365,0 0 1,1 1 0,-1-1-1,0 0 1,0 0 0,0 1 0,1-1-1,-1 0 1,0 0 0,0 0-1,1 1 1,-1-1 0,0 0 0,0 0-1,1 0 1,-1 0 0,0 0-1,1 0 1,-1 0 0,0 0-1,0 0 1,1 0 0,-1 0 0,0 0-1,1 0 1,-1 0 0,0 0-1,1 0 1,-1 0 0,0 0 0,0 0-1,1 0 1,-1 0 0,0 0-1,1 0 1,-1-1 0,0 1-1,0 0 1,1 0 0,-1 0 0,0 0-1,0-1 1,0 1 0,1 0-1,-1 0 1,0-1 0,0 1 0,0 0-1,0 0 1,1-1 0,-1 1-1,0 0 1,0 0 0,0-1 0,0 1-1,0 0 1,0-1 0,0 1-1,0 0 1,0-1 0,0 1-1,0 0 1,0 0 0,0-1 0,15-63-171,-12 47 173,1 0-1,1-1 1,10-24-1,-10 30 6,1 0-1,1 0 1,12-16-1,-17 25-7,0 0 0,0 1-1,1-1 1,-1 1 0,1 0-1,-1 0 1,1 0 0,0 0 0,0 0-1,0 1 1,0-1 0,0 1-1,0 0 1,1 0 0,-1 0-1,0 0 1,1 0 0,-1 1 0,4 0-1,-4 0 21,0 1-1,1 0 0,-1 0 1,-1 0-1,1 0 1,0 0-1,0 1 0,0-1 1,-1 1-1,1 0 0,-1 0 1,1 0-1,-1 0 1,0 0-1,1 1 0,-1-1 1,-1 1-1,1-1 1,0 1-1,0 0 0,-1-1 1,0 1-1,2 3 0,5 13 197,-1-1 0,7 28 0,-13-42-203,8 30-217,8 64 1,-14-41-6984,-3-49 1805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7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0 3025,'0'0'11502,"-14"7"-11513,3-2 14,4-2 17,-1 0 1,1 1 0,-1 0-1,1 1 1,0 0 0,1 0-1,-1 0 1,1 1 0,0 0-1,-6 8 1,0 0 194,1 0 1,0 0 0,2 1-1,0 1 1,0 0-1,1 0 1,1 0-1,1 1 1,0 0 0,2 0-1,0 1 1,0 0-1,-1 31 1,5 29-240,1-76-11,-1 0 1,0 0-1,1 0 1,0 0-1,0-1 1,-1 1-1,1 0 0,0 0 1,0 0-1,1-1 1,-1 1-1,0 0 1,0-1-1,1 0 1,-1 1-1,1-1 1,0 0-1,-1 1 0,1-1 1,0 0-1,-1 0 1,1 0-1,0-1 1,0 1-1,0 0 1,0-1-1,0 1 1,0-1-1,0 0 0,3 1 1,9 1-612,0-1 0,-1 0-1,21-1 1,-27 0 290,0-1-1,0 0 1,-1 0 0,1 0-1,-1-1 1,1 0-1,-1 0 1,1-1-1,-1 0 1,0 0-1,0 0 1,0-1-1,6-5 1,29-23-3929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8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65 503 10386,'0'0'3553,"105"206"-8114,-99-198 1776</inkml:trace>
  <inkml:trace contextRef="#ctx0" brushRef="#br0" timeOffset="1">0 0 8250,'0'0'7137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8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176 674 10138,'0'0'4290,"-4"-36"-4163,-1 0-92,0-6 39,-1 0-1,-3 1 1,-19-59 0,17 69 71,-3-8 233,1 0 1,2-2-1,2 1 1,1-1 0,-3-63-1,10 102-386,1 0 0,0 1-1,0-1 1,0 0 0,0 1 0,0-1-1,1 0 1,-1 1 0,0-1 0,1 0-1,-1 1 1,1-1 0,-1 1 0,1-1-1,0 1 1,0-1 0,0 1 0,0-1-1,0 1 1,0 0 0,2-2 0,0 1-36,0 1 0,0 1 1,0-1-1,0 0 1,0 1-1,0-1 1,0 1-1,1 0 1,5 1-1,1-1 17,-4 0 38,0 0 0,-1 0 0,1 1-1,-1-1 1,1 1 0,0 1 0,-1-1 0,0 1 0,1 0 0,-1 0-1,0 1 1,8 4 0,-10-4 51,1 0-1,-1 0 0,-1 0 0,1 0 1,0 1-1,-1-1 0,1 1 0,-1 0 1,0-1-1,-1 1 0,1 0 1,-1 0-1,1 0 0,-1 1 0,0-1 1,-1 0-1,1 9 0,0 104 1173,-1-112-1220,-1 1 0,0-1 1,0 0-1,0 1 0,-1-1 1,0 0-1,0 0 1,0 0-1,0-1 0,-1 1 1,0 0-1,0-1 0,0 0 1,-1 0-1,1 0 0,-1 0 1,0 0-1,0-1 0,-5 4 1,4-3-187,-1 0 1,1-1 0,-1 0-1,0 0 1,0 0-1,0-1 1,0 1 0,-1-2-1,1 1 1,0-1-1,-1 0 1,1 0 0,-1 0-1,0-1 1,-10-1 0,15 1-95,0-1 1,-1 0 0,1 1 0,-1-1 0,1 0 0,0-1 0,0 1 0,0 0 0,0 0-1,0-1 1,0 0 0,0 1 0,0-1 0,0 0 0,1 0 0,-1 0 0,0 0 0,1 0-1,0 0 1,0 0 0,0 0 0,0-1 0,-1-2 0,-7-37-5379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9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8410,'0'0'8935,"8"45"-8311,26 151-178,2 20 282,9 30-364,-44-240-597,2 9 204,1 0 0,0-1 0,10 24 0,-12-34-287,0-1 0,0 1 0,1-1 0,-1 0 0,1 1 0,-1-1 0,7 5 0,-7-7-231,0 1 1,0-1-1,0 0 0,0 0 1,1 0-1,-1 0 0,0 0 1,1 0-1,-1 0 0,1-1 1,-1 1-1,1-1 0,4 0 1,10 0-5926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0:19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30 183 5233,'0'0'7694,"28"-8"-7291,89-26 71,-115 34-397,1-1 0,0 0-1,0 0 1,-1 0 0,1 0-1,0 0 1,-1-1-1,1 1 1,-1-1 0,0 0-1,1 1 1,-1-1 0,0 0-1,0 0 1,0-1 0,0 1-1,-1 0 1,1-1 0,-1 1-1,1-1 1,-1 1 0,0-1-1,0 0 1,0 1-1,0-1 1,0 0 0,-1 0-1,1 0 1,-1 1 0,0-1-1,0 0 1,0 0 0,0 0-1,0 0 1,-1 0 0,1 0-1,-3-5 1,1-12 134,2 19-204,0 0 0,0 0 1,0-1-1,0 1 0,-1 0 0,1 0 1,0 0-1,-1 0 0,1 0 1,-1 0-1,1 0 0,-1 0 1,1 0-1,-1 0 0,0 0 0,1 0 1,-1 0-1,0 1 0,0-1 1,0 0-1,0 1 0,-1-2 1,-31-8 69,-41 11 50,67 0-85,3 0-33,0-1-1,0 2 0,0-1 0,0 0 0,0 1 1,1-1-1,-1 1 0,0 0 0,1 1 0,0-1 1,-1 0-1,1 1 0,0 0 0,0 0 0,1 0 1,-1 0-1,1 0 0,-1 0 0,1 1 0,0-1 1,0 1-1,1 0 0,-1-1 0,-1 8 0,-2 2 63,1 1-1,1-1 0,0 1 1,1 0-1,0 28 0,2-19 45,-1-5 67,1-1 0,1 0 0,4 20 0,-4-32-144,1 1 0,-1 0 0,1-1 0,1 1 0,-1-1 1,1 1-1,0-1 0,0 0 0,0 0 0,1-1 0,0 1 0,0-1 0,5 5 0,6 3-46,1 0-1,0-2 1,0 1-1,1-2 1,1 0-1,0-2 0,0 1 1,0-2-1,1-1 1,0 0-1,38 4 1,-36-7-300,-1-1 0,1-1 0,-1 0 0,1-2 0,0 0 0,-1-2 0,0 0 0,0-1 0,0-1 0,-1-1 0,21-10 0,27-22-4061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2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12 392,'0'0'5093,"7"-11"2053,77 117-6512,-40-52-289,61 97 0,-79-106-313,29 69 0,-36-83 7,-16-27-190,0-1 0,-1 1 1,1-1-1,-1 1 0,0 0 0,0 0 0,0 0 0,-1 0 0,0 0 1,2 6-1,-3-18-5041,0-4 2746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2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4153,'0'0'5876,"38"-14"-5113,125-49-126,-16 10 183,-82 31-558,118-59 0,-96 26-4149,-85 52 2600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3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6345,'0'0'3580,"31"-14"-3375,11-6-148,155-66 108,-173 79-401,0 1 0,0 1 1,1 1-1,25-1 1,7-2-4755,-44 7 886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2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3577,'0'0'8105,"3"34"-7487,12 108-322,-2-50-184,-8-66 135,-2 1 0,0-1 1,-2 1-1,-1-1 1,-5 44-1,4-66-201,0 1 0,-1 0-1,0-1 1,0 1-1,0-1 1,-1 0 0,1 1-1,-1-1 1,0 0-1,0-1 1,0 1 0,-1 0-1,0-1 1,1 0-1,-1 0 1,0 0 0,0 0-1,-1-1 1,1 1-1,0-1 1,-1 0 0,0-1-1,1 1 1,-1-1-1,-6 1 1,11-2-81,0-5-634,0 0 643,1 0 1,-1 0-1,1 1 1,1-1-1,-1 0 1,1 1-1,0-1 1,0 1 0,0 0-1,0 0 1,1 0-1,-1 0 1,1 0-1,4-4 1,8-8 8,32-27 1,-13 13-9,1-3 22,18-16 7,-2-3-1,64-85 1,-111 131 27,0 0 1,0-1 0,-1 0-1,0 1 1,0-1-1,0 0 1,-1 0 0,0-1-1,-1 1 1,1 0 0,-1-1-1,-1 1 1,0-15-1,-12 29 152,-6 12-140,1 2 0,1 0 0,1 0 0,1 2 0,1 0 0,0 0 0,2 2 0,-15 45 0,15-30 115,2 0 0,1 1-1,2 1 1,-1 81 0,7-117-182,0 3 37,0 0 0,0 0 1,1 0-1,0 0 0,4 12 1,-5-19-50,1 0 0,0 0 1,0 0-1,0 0 1,0 0-1,1 0 1,-1 0-1,0 0 0,1 0 1,0 0-1,-1-1 1,1 1-1,0-1 0,0 1 1,-1-1-1,1 0 1,0 0-1,1 0 1,-1 0-1,0 0 0,0 0 1,0 0-1,0-1 1,1 1-1,-1-1 0,4 1 1,-2-1-196,0 0 0,1 0-1,-1 0 1,0 0 0,0-1 0,1 0 0,-1 0 0,0 0 0,0 0-1,0 0 1,0-1 0,0 0 0,-1 0 0,1 0 0,0 0 0,-1-1-1,0 1 1,1-1 0,-1 0 0,0 0 0,0 0 0,-1 0 0,1-1-1,2-3 1,16-24-2775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3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20 6953,'0'0'3991,"0"-1"-3956,1 0 0,-1 0 0,0 0 0,0 1 0,0-1 0,0 0 1,-1 0-1,1 0 0,0 1 0,0-1 0,0 0 0,-1 0 0,1 0 1,0 1-1,-1-1 0,1 0 0,0 1 0,-1-1 0,1 0 0,-1 1 1,0-1-1,1 0 0,-1 1 0,1-1 0,-2 0 0,-4 4-24,1-1 0,-1 1 0,1 0 0,0 0 0,0 1 0,0-1 0,0 1-1,0 1 1,1-1 0,0 0 0,0 1 0,0 0 0,0 0 0,1 0 0,0 0 0,0 1 0,0-1 0,1 1 0,0 0-1,0 0 1,-1 7 0,-2 10-17,1 0 0,1 1 0,1 0 0,1 26 0,2-49 11,0 0-1,0 0 1,0 0 0,0 0 0,0-1 0,0 1 0,0 0 0,0-1 0,0 1 0,0 0 0,1-1 0,-1 0 0,0 1 0,0-1 0,1 0 0,-1 0 0,0 1 0,0-1 0,1 0 0,-1 0 0,0 0-1,3-1 1,36-3 176,-34 1-190,-1-1-1,0 0 0,0 0 0,0 0 0,0-1 1,-1 1-1,0-1 0,0 0 0,0 0 1,0-1-1,-1 1 0,0-1 0,0 0 0,2-6 1,0 2-363,-1-2 0,0 1-1,0 0 1,-1-1 0,-1 0 0,3-22 0,-5 17-3359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0 1 4505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4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4505,'180'-9'4309,"-176"10"-4258,-1-1 1,0 1-1,1 0 1,-1 0-1,0 0 1,0 0-1,0 0 1,0 1-1,0-1 1,0 1-1,0 0 1,0 0-1,3 3 1,35 36 288,-25-23-236,48 55 465,-41-44 258,37 34 1,-60-63-790,1 0 0,-1 0 0,0 0 0,0 1 0,0-1 1,1 0-1,-1 0 0,0 0 0,0-1 0,0 1 0,1 0 1,-1 0-1,0 0 0,0 0 0,0 0 0,1 0 0,-1 0 1,0 0-1,0 0 0,0 0 0,0 0 0,1-1 0,-1 1 1,0 0-1,0 0 0,0 0 0,0 0 0,0 0 0,1-1 1,-1 1-1,0 0 0,0 0 0,0 0 0,0-1 0,0 1 1,0 0-1,0 0 0,0 0 0,0-1 0,0 1 0,0 0 1,0 0-1,0 0 0,0-1 0,0 1 0,0 0 0,0 0 1,0 0-1,0-1 0,0 1 0,0 0 0,0 0 0,1-26 474,-9-31-535,1 38 4,3 11-13,0-1 1,1 1 0,1-1 0,-1 1 0,1-1-1,1 0 1,0 0 0,-1-12 0,3 20-21,-1-1 1,1 1-1,-1 0 1,1-1 0,0 1-1,0 0 1,-1-1-1,1 1 1,0 0-1,0 0 1,0 0-1,0 0 1,0 0-1,0 0 1,1 0 0,-1 1-1,0-1 1,0 0-1,1 0 1,-1 1-1,0-1 1,1 1-1,-1-1 1,2 1 0,47-13-837,-38 10 589,164-32-3683,-95 22-8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5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11 968,'0'0'9542,"28"-2"-9271,94-7 45,-115 10-265,-1-1 1,1 1-1,0 0 0,0 0 1,-1 1-1,1 0 0,-1 0 0,0 1 1,1 0-1,-1 0 0,0 0 1,-1 1-1,1 0 0,-1 0 0,1 0 1,-1 1-1,0-1 0,-1 1 1,1 1-1,5 8 0,-8-11-32,3 3 77,-1 0 1,1 0-1,-2 0 0,1 1 0,-1 0 0,0 0 0,0 0 0,-1 0 0,0 0 1,0 0-1,-1 1 0,1 10 616,-25-18-761,-6-1 6,0 1 1,0 2-1,0 0 1,0 2-1,-49 14 1,75-18 44,0 1 0,0 1 1,0-1-1,0 0 0,0 1 0,0-1 1,1 1-1,-1 0 0,1 0 0,-1 0 1,1 0-1,0 0 0,0 1 0,0-1 1,0 1-1,0-1 0,0 1 1,1 0-1,-1 0 0,1 0 0,0 0 1,0 0-1,0 0 0,0 0 0,0 0 1,1 0-1,-1 0 0,1 6 0,-2 4 10,1 0-1,1 1 0,-1-1 0,2 0 1,4 27-1,-4-36-9,0 1-1,1-1 1,-1 0 0,1 1-1,0-1 1,0 0 0,1 0-1,-1-1 1,1 1 0,0 0-1,0-1 1,0 0 0,0 0-1,0 1 1,1-2 0,0 1-1,-1 0 1,1-1 0,0 0-1,8 4 1,0-2-7,0 0 0,0-1 0,0 0 0,0 0 0,22 0 0,-29-2-13,-1-1 0,1 0 0,-1 0 1,1 0-1,-1-1 0,1 0 0,-1 0 0,0 0 0,1 0 0,-1-1 0,0 1 1,0-1-1,0 0 0,0 0 0,0-1 0,0 1 0,-1-1 0,6-5 1,-2 0-64,-1-1 1,0 0 0,-1 0 0,1-1 0,-2 0 0,1 1 0,-2-2 0,1 1 0,-1 0 0,2-15 0,-1-8-1231,-1 0 0,-2-34 0,-1 59 954,0-34-2585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5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5873,'0'0'5281,"19"41"-5173,56 128-12,-52-108 29,-21-37 200,-4-7 315,2-16-253,0-27-381,0-105-915,2 130 900,0 1 0,0 0 0,-1 0 0,1 0 0,0 0 0,0 0 0,0 0 0,-1 0 0,1 1 0,0-1 0,0 0 0,-1 1 0,1 0 0,0-1 0,-1 1 0,3 1 0,4 6-10,0 0 1,-1 1 0,0 0 0,-1 0 0,0 0 0,0 1 0,-1-1 0,0 1 0,3 13 0,0-3-1170,-2 1 0,0 0 1,5 39-1,-10-34-2386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1 196 4217,'0'0'4646,"2"-31"-4548,8-134 714,4 180 192,-8 0-927,4 8 122,0 0 1,2-1-1,25 37 1,-33-54-190,0 0 1,1 0 0,-1 0 0,1 0-1,0-1 1,0 0 0,0 0 0,1 0-1,0-1 1,-1 0 0,1 0 0,0 0-1,1-1 1,-1 0 0,0 0 0,1 0-1,-1-1 1,1 0 0,10 0 0,-12 0-16,0-1 1,0 0 0,0 0-1,0-1 1,-1 1 0,1-1 0,0 0-1,0 0 1,0-1 0,-1 1-1,1-1 1,-1 0 0,1-1 0,-1 1-1,0-1 1,0 0 0,0 0-1,0 0 1,-1 0 0,1 0 0,-1-1-1,0 0 1,0 0 0,0 0-1,0 0 1,-1 0 0,3-6 0,57-113-93,-62 123 95,0-1-1,0 1 0,1-1 0,-1 1 0,0 0 0,0-1 0,1 1 0,-1-1 0,0 1 0,1-1 1,-1 1-1,0 0 0,1-1 0,-1 1 0,1 0 0,-1 0 0,0-1 0,1 1 0,-1 0 0,1 0 1,-1-1-1,1 1 0,-1 0 0,1 0 0,-1 0 0,1 0 0,-1 0 0,1 0 0,-1 0 0,1 0 1,-1 0-1,1 0 0,-1 0 0,1 0 0,-1 0 0,1 0 0,-1 0 0,1 1 0,-1-1 0,1 0 1,-1 0-1,1 1 0,-1-1 0,0 0 0,1 0 0,-1 1 0,1-1 0,-1 1 0,0-1 0,1 0 1,-1 1-1,0-1 0,0 1 0,1-1 0,-1 1 0,0-1 0,0 0 0,1 2 0,13 31 14,-12-29-9,-2-4-2,36 92 661,37 149 1,-50-121 391,-5 0 0,3 236 0,-21-341-956,0 5 757,-1-20-842,1 0 1,-1 0-1,0 0 0,1 0 1,-1 0-1,0 0 0,1 0 0,-1-1 1,1 1-1,-1 0 0,0 0 0,1 0 1,-1-1-1,1 1 0,-1 0 1,1-1-1,-1 1 0,1 0 0,-1-1 1,1 1-1,-1-1 0,1 1 1,-1 0-1,1-1 0,-1 1 0,1-1 1,0 0-1,0 1 0,-1-1 1,1 1-1,0-1 0,-1-1 0,-26-30-269,2-2-1,1-1 1,-29-58-1,42 70-27,1 0-1,1-1 1,1 0-1,1 0 1,1-1-1,1 1 1,-2-38-1,7 57 204,-2-21-498,2-1 0,3-26-1,-2 45 196,1 0-1,0-1 1,0 1 0,1 0-1,0 0 1,0 0-1,1 0 1,0 1 0,9-14-1,34-35-5064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6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145 146 6001,'0'0'4275,"0"-22"-3826,0-100 655,-32 120 7,28 3-1104,0 0 0,0 0 0,-1 1 0,1-1 1,0 1-1,0 0 0,1 0 0,-1 1 0,0-1 0,1 1 0,-1 0 0,1 0 0,0 0 0,0 0 0,0 0 1,0 1-1,1-1 0,-1 1 0,1 0 0,0 0 0,-2 4 0,-1 3-8,-1 0-1,1 0 1,1 1 0,0-1-1,1 1 1,-4 19 0,6-19 20,0-5 0,0 0 0,1 0 0,-1 0 0,1 0 0,1 0 1,-1 0-1,3 12 0,0-17-19,0-1 0,-1 0 0,1 0 0,-1 0 0,1-1 0,0 1 0,0-1 0,0 0 0,-1 1 0,1-1 0,0 0 0,0-1 0,0 1 0,3-1 0,5 0 0,2 1-15,1 0 0,-1-1 0,1-1 0,-1 0 0,0-1 0,0 0 0,23-9 0,-29 9 24,0 0 1,1 0-1,0 1 1,-1 1-1,1-1 0,0 1 1,0 0-1,0 1 1,0 0-1,0 0 1,0 1-1,0 0 1,0 0-1,0 1 0,8 3 1,-6-1 50,0 0 1,-1 1 0,0 1-1,0 0 1,0 0-1,-1 0 1,0 1 0,0 0-1,0 1 1,10 14-1,-5-5 87,0 1 0,-1 0 0,-2 0 0,1 2 0,-2-1 0,-1 1 0,0 0 0,6 32 0,-6-10 283,-2 0 1,-2 1-1,-2 54 1,-2-90-367,1 1 52,-1 1 0,0 0 0,-1 0 0,0-1 0,-1 1 0,-3 14 0,3-21-83,1 1 0,-1 0 0,1-1-1,-1 1 1,0-1 0,0 0 0,0 0 0,0 1 0,0-1 0,-1-1-1,1 1 1,0 0 0,-1 0 0,0-1 0,1 0 0,-1 1-1,0-1 1,0 0 0,1 0 0,-1-1 0,0 1 0,0-1-1,-6 1 1,-5 1-31,0-2-1,0 1 0,0-2 0,0 0 0,-1 0 1,1-2-1,1 0 0,-1 0 0,0-1 1,1-1-1,-19-9 0,14 5-117,0-1 1,1-1-1,1-1 1,0 0-1,0-1 1,2-1-1,-20-21 1,30 30-75,0 0 1,1 0-1,-1-1 1,1 1-1,0-1 1,0 0-1,1 0 1,0 0-1,0 0 1,0 0-1,1 0 1,-1 0-1,2-1 1,-1 1-1,1 0 1,0-1-1,0 1 1,1-1-1,-1 1 1,3-9-1,-2 14 73,0 0 0,0 0-1,-1 0 1,1 0-1,0 0 1,0 0 0,0 0-1,0 0 1,0 0 0,0 0-1,1 1 1,-1-1 0,0 0-1,0 1 1,2-1 0,88-36-5329,-47 21 585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7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3489,'0'0'9394,"37"130"-9298,-31-101-88,-6-8 0,0-4-8,0-9-160,0-4-384,0-8-2985,0-21-2320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7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8210,'0'0'3817,"12"51"-10291,-6-31 1065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8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3697,'0'0'7592,"26"25"-7236,80 81-9,-85-84-172,15 10 668,-28-27-585,-7-5-221,-1 0 1,0 0-1,0 0 0,1 0 0,-1 0 0,0 0 1,0 0-1,1 0 0,-1 0 0,0 0 0,0 0 1,1 0-1,-1 0 0,0 0 0,0 0 0,1-1 1,-1 1-1,0 0 0,0 0 0,0 0 0,1 0 1,-1-1-1,0 1 0,0 0 0,0 0 0,0 0 1,0-1-1,1 1 0,-1 0 0,0 0 0,0 0 1,0-1-1,0 1 0,0 0 0,0 0 0,0-1 1,0 1-1,0 0 0,0 0 0,0-1 0,0 1 1,0 0-1,0 0 0,0-1 0,0 1 0,0 0 1,0 0-1,0-1 0,-1 1 0,2-21-152,-1 17 256,0-22-147,-1 1 0,-1-1 1,-2 1-1,0 0 0,-9-28 0,1 7-98,2 9-173,7 30-3115,2 28-6226</inkml:trace>
  <inkml:trace contextRef="#ctx0" brushRef="#br0" timeOffset="1">1 114 656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3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10890,'0'0'2817,"276"6"-2817,-240-6-80,-11 0-176,-10 4-304,-5 3-488,-5 6-809,-5 1-455,0-4-3650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8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1 126 656,'384'101'2502,"-292"-81"-782,-71-20-512,-7 1-547,0-1 0,1-1 1,-1 0-1,0 0 0,0-2 0,19-5 1,-29 7-560,0-1 1,-1 0 0,1 0-1,-1 0 1,0-1 0,1 1-1,-1-1 1,0 1 0,-1-1-1,1 0 1,0 0 0,-1-1-1,0 1 1,0 0 0,0-1-1,0 1 1,0-1 0,-1 0 0,1 1-1,-1-1 1,0 0 0,0 0-1,-1 0 1,1 0 0,-1 0-1,0 0 1,0 0 0,-1-5-1,2 2-35,-2-1-1,1 0 0,-1 0 0,0 0 1,-1 0-1,0 1 0,0-1 0,-1 0 1,0 1-1,-4-9 0,4 13-70,1 0 0,0-1-1,-1 1 1,1 0 0,-1 1 0,0-1-1,0 0 1,0 1 0,0 0 0,-1 0-1,1 0 1,0 0 0,-1 0-1,0 1 1,1-1 0,-1 1 0,0 0-1,0 0 1,1 0 0,-1 1 0,0-1-1,-7 1 1,8 1 16,1-1 0,-1 0 0,1 1 0,-1 0 0,1-1 0,-1 1 0,1 0 0,-1 0 0,1 0-1,0 1 1,0-1 0,0 0 0,0 1 0,0 0 0,0-1 0,0 1 0,0 0 0,1 0 0,-1 0 0,1 0 0,-1 0 0,1 0 0,0 1 0,0-1 0,0 0 0,0 1-1,0-1 1,0 1 0,1-1 0,-1 1 0,1-1 0,0 5 0,-3 13-26,2 1-1,0 0 1,3 25 0,-1-12 53,0-24-38,0-1 0,0 1 0,1-1-1,0 0 1,1 0 0,0 0 0,0 0 0,1-1 0,0 1-1,0-1 1,10 13 0,-10-15-226,0-1 0,1 1 0,-1-1 0,1 0 0,0 0 0,1-1 0,-1 0 0,1 1 0,0-2 0,0 1 0,0-1 0,0 0-1,0 0 1,1-1 0,0 1 0,-1-2 0,8 2 0,-5-1-533,-1-2-1,1 1 1,-1-1-1,1 0 1,0-1 0,10-2-1,7-11-2990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08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3833,'0'0'7469,"15"36"-7137,44 111 37,-21-63 532,-27-63-237,-11-21-663,1 0 0,-1 1 0,0-1 0,1 0 0,-1 1 0,1-1-1,-1 0 1,1 0 0,-1 1 0,1-1 0,-1 0 0,1 0 0,0 0 0,-1 0-1,1 0 1,-1 0 0,1 0 0,-1 0 0,1 0 0,-1 0 0,1 0 0,-1 0-1,1 0 1,0 0 0,-1 0 0,1 0 0,-1-1 0,1 1 0,-1 0 0,1 0-1,-1-1 1,0 1 0,1 0 0,-1-1 0,1 0 0,26-17-260,-15 8 265,-4 6 3,1 1 0,-1 0 1,0 0-1,1 1 0,-1 0 0,1 1 0,0 0 1,0 0-1,16 1 0,-19 0 62,0 0 0,0 0 1,0 1-1,0 0 0,0 0 0,0 1 0,0 0 1,0 0-1,-1 0 0,1 0 0,0 1 0,-1 0 1,0 0-1,10 8 0,23 45 683,-4-4-530,-34-52-389,1 1 0,-1 0 1,1-1-1,-1 1 1,1-1-1,0 1 1,-1 0-1,1-1 0,0 0 1,-1 1-1,1-1 1,0 1-1,0-1 0,-1 0 1,1 1-1,0-1 1,0 0-1,0 0 0,-1 0 1,1 1-1,0-1 1,0 0-1,1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1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8282,'0'0'2698,"5"3"-2668,-1-1 49,0 1-1,-1 0 1,1 0 0,-1 1-1,0-1 1,0 1-1,0 0 1,0 0-1,-1-1 1,1 2-1,-1-1 1,0 0-1,0 0 1,-1 1-1,1-1 1,0 6 0,4 16 1027,5 47 0,-4-22-693,11 77 96,11 56-628,-25-148-295,-4-30 24,1-1 0,-1 0-1,1 0 1,0 1 0,0-1 0,0 0 0,0 0 0,1 0 0,0 0 0,4 6 0,0-6-2235,0-4-1365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2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330 110 9994,'0'0'2405,"-7"-17"-2261,-27-51-115,32 66-3,-1 0 0,0-1 0,1 1 0,-1 0 0,0 1 0,0-1 0,0 0 0,0 1 0,0-1 0,0 1 0,0 0 0,-1 0 1,1 1-1,0-1 0,-1 0 0,1 1 0,-1 0 0,1 0 0,0 0 0,-1 0 0,1 1 0,-7 1 0,-7-1 159,7-1-69,0 0 0,-1 1 0,1 0 0,0 0 1,-1 1-1,1 0 0,-10 4 0,15-3-94,-1 0 0,1 0 0,0 1 0,-1-1 1,2 1-1,-1 0 0,0 0 0,1 1 0,0-1 0,0 1 1,0 0-1,0 0 0,-2 6 0,0 1-16,1 1 1,0 0-1,1 0 0,0 0 1,1 1-1,0-1 0,1 1 1,1-1-1,0 1 0,1 0 1,2 17-1,-2-2 13,0-28-20,1 1 0,-1 0 0,0-1-1,1 1 1,-1-1 0,1 0 0,-1 1 0,1-1 0,0 1 0,0-1 0,-1 0 0,1 0 0,0 1 0,0-1 0,0 0 0,0 0 0,1 0-1,-1 0 1,0 0 0,0 0 0,1-1 0,-1 1 0,0 0 0,1 0 0,-1-1 0,1 1 0,-1-1 0,1 0 0,-1 1 0,1-1-1,-1 0 1,1 0 0,-1 0 0,1 0 0,-1 0 0,1 0 0,-1 0 0,1-1 0,2 0 0,1 1-19,0-1 1,0 0-1,-1 0 1,1 0-1,0-1 0,-1 1 1,1-1-1,-1 0 1,0-1-1,0 1 1,1-1-1,4-4 0,6-10-148,-2-1 0,0-1 0,18-33 0,1-26-4337,-31 73 1183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2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22 6081,'0'0'6696,"-19"-4"-6638,2 1-22,1-1 61,1 0 0,-1 2 0,1 0 0,-1 0 0,0 2 0,0 0 0,-17 2 0,25 0-39,0 1 1,0 0-1,0 0 1,1 0-1,-1 1 1,1 1-1,0-1 0,0 1 1,0 0-1,1 0 1,0 1-1,0 0 1,0 0-1,1 1 0,-5 7 1,4-6-28,0 1-1,1 0 1,0 0 0,1 1-1,0-1 1,0 1 0,1 0-1,1 0 1,-1 1 0,1-1-1,0 19 1,2 83 86,1-109-169,-1 1-1,1-1 1,0 0 0,0 0-1,1 0 1,-1 0-1,1 0 1,-1 0-1,1 0 1,0 0 0,0-1-1,0 1 1,1-1-1,-1 1 1,0-1-1,1 0 1,0 0 0,-1 0-1,1 0 1,0-1-1,0 1 1,0-1 0,0 1-1,0-1 1,7 1-1,5 3-528,1 0 1,0-2-1,29 4 0,-2-6-1894,-5-1-1230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2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6969,'0'0'2660,"29"2"-2463,90 12 23,-112-14-147,-1 1-1,1 0 1,-1 1-1,0 0 1,0 0-1,0 0 1,0 1-1,0 0 1,0 0 0,-1 0-1,1 1 1,-1-1-1,0 1 1,0 1-1,-1-1 1,1 1-1,-1 0 1,0 0-1,0 0 1,0 0 0,-1 1-1,0-1 1,4 11-1,8 11 150,-13-26-202,-1 1 1,0 0-1,0 0 0,0 0 0,0 0 1,0 0-1,0 0 0,0 0 0,-1 0 1,1 1-1,-1-1 0,0 0 0,1 0 1,-1 1-1,0-1 0,-1 3 0,1-4-10,-1 0 0,1 1 0,-1-1 1,1 0-1,-1 0 0,0 0 0,0 0 0,1 0 0,-1 0 0,0 0 0,0 0 0,0 0 0,0 0 0,0-1 0,0 1 0,-1 0 0,1-1 0,0 1 1,0-1-1,-2 1 0,-9 2 15,1-1 1,0 0 0,-1-1-1,1 0 1,-16-2-1,-13 3-18,22 1-2,13-2 39,1-1 0,0 1 0,0 0 0,0 0 0,0 0-1,0 1 1,0-1 0,-5 4 0,8-4-40,-1 0 0,1 1 0,0-1 0,-1 1 0,1 0 0,0 0 0,0-1 0,0 1 0,0 0 0,0 0 0,1 0 0,-1 0 0,0 0-1,1 0 1,0 0 0,-1 0 0,1 0 0,0 0 0,0 0 0,1 4 0,-1-5-13,0 0 0,0 0 0,0 0 0,0 0 0,0 0 0,1 0 0,-1 0 1,0 0-1,1 0 0,-1 0 0,1 0 0,-1 0 0,1 0 0,-1 0 0,1 0 0,0 0 0,-1 0 0,1-1 0,0 1 0,0 0 0,0-1 0,0 1 0,-1 0 0,1-1 0,0 1 0,0-1 0,0 0 0,1 1 1,3 0-62,-1 0 1,0 0 0,0 0 0,0-1-1,1 1 1,-1-1 0,8-1 0,-2 0-199,0-1 1,0 0-1,0 0 1,0-1-1,-1 0 1,12-6-1,18-21-1527,-2-4-1003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3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1856,'0'0'12811,"86"272"-12739,-61-189-56,-1-8 64,1 0-24,-6-12 16,-7-9-72,-6-8-48,0-12-336,0-14-760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3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10154,'0'0'2489,"351"0"-2817,-283 0-505,-12 0-399,5 29-400,-17 0-681,-7-4-2920</inkml:trace>
  <inkml:trace contextRef="#ctx0" brushRef="#br0" timeOffset="1">864 376 1144,'0'0'8866,"105"163"-8810,-92-138-48,-7-8-8,-6-5-200,0 1-560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4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8482,'0'0'1816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4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92 5841,'0'0'4002,"-14"-14"-3972,-44-45 34,54 57-37,1-1 0,-1 1 1,0 0-1,1 1 0,-1-1 0,0 0 1,0 1-1,0 0 0,0 0 1,0 0-1,-1 1 0,1-1 0,0 1 1,0 0-1,0 0 0,-1 1 0,1-1 1,0 1-1,0 0 0,0 0 1,0 0-1,0 1 0,0-1 0,0 1 1,1 0-1,-1 0 0,0 0 0,1 1 1,0-1-1,-5 4 0,3 2-21,-1-1 0,1 1 0,1 0 0,0 0 0,0 0 0,0 0-1,1 1 1,0-1 0,-3 17 0,3 3-16,1 0 0,1 31 0,1-53 9,43-4-433,-36-3 263,-1 1 0,0-1 1,1 0-1,-1 0 0,0-1 1,0 0-1,0 0 1,0 0-1,0-1 0,0 0 1,-1 0-1,1 0 1,-1-1-1,8-6 0,14-15-2396</inkml:trace>
  <inkml:trace contextRef="#ctx0" brushRef="#br0" timeOffset="1">248 92 4481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3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9722,'0'0'4537,"35"7"-4433,107 26-67,-137-32-20,1 0 0,-1 0-1,0 1 1,0 0 0,-1 0-1,1 0 1,0 0 0,-1 1 0,1 0-1,-1 0 1,0 0 0,0 0-1,0 1 1,0-1 0,0 1-1,4 7 1,-6-6 68,0 0-1,-1 0 1,1 0 0,-1 0-1,0 1 1,0-1 0,-1 0-1,0 1 1,0-1 0,-1 9 0,1 4 197,0-10-213,-1-1 0,0 1 0,-1-1 0,1 0 0,-1 0 0,-1 0 0,1 0 0,-1 0 0,0 0 0,-1 0 0,0-1 0,-8 11 0,-5 4-18,-2 0-1,-23 20 1,26-26-44,-55 48-29,-36 37-157,103-97 153,1 1 0,0 0 0,0 0 0,1 0 0,-1 0 0,1 1 0,0-1 0,0 1 0,0 0 0,0-1 0,1 1 0,0 0 0,0 0 0,0 0 0,1 0 0,0 0 0,0 8 0,0-12 17,1 1 0,-1 0-1,1-1 1,0 1 0,0-1 0,-1 1 0,1-1 0,0 1-1,0-1 1,0 0 0,0 1 0,1-1 0,-1 0 0,0 0 0,0 0-1,1 0 1,-1 0 0,1 0 0,-1 0 0,1 0 0,-1-1-1,4 2 1,43 15-122,-42-16 90,17 5-536,0-1-1,0-2 1,36 2 0,26-7-5562,-68-1 1342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4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4481,'212'16'1130,"-165"-7"-266,-38 2-222,-6-4-305,59 79 2178,-61-85-2530,-1-1 0,1 1 1,0-1-1,0 1 0,0-1 0,0 1 1,-1-1-1,1 0 0,0 1 0,0-1 1,0 0-1,0 0 0,0 0 1,0 1-1,0-1 0,0 0 0,0 0 1,0 0-1,0-1 0,0 1 0,0 0 1,0 0-1,0 0 0,0-1 0,0 1 1,-1 0-1,1-1 0,0 1 1,0-1-1,0 1 0,0-1 0,-1 0 1,1 1-1,0-1 0,-1 0 0,1 1 1,0-1-1,-1 0 0,1 0 0,-1 0 1,1 1-1,-1-1 0,1 0 1,-1-1-1,2-1 15,4-3-7,0 0 0,1 0 1,0 0-1,0 0 0,0 1 0,1 1 1,0-1-1,0 1 0,0 0 0,12-3 1,-16 5 74,0 1 1,0 0 0,0-1-1,1 2 1,-1-1 0,1 0-1,-1 1 1,0 0 0,1 0-1,-1 0 1,0 1 0,1-1-1,-1 1 1,0 0 0,1 1-1,-1-1 1,0 1 0,0-1-1,0 1 1,0 0 0,0 1-1,-1-1 1,4 4 0,30 41 524,2 3-237,-37-48-629,1 0 1,-1 0 0,1 0-1,0 0 1,0 0 0,0 0-1,0-1 1,0 0-1,1 1 1,-1-1 0,0 0-1,0-1 1,1 1 0,-1 0-1,7-1 1,2 0-5463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4201,'0'0'6083,"3"40"-5990,12 123 127,-14-155-161,1 0 0,-1 1 0,1-1 1,1 0-1,-1 0 0,5 9 0,-5-14-24,0-1-1,0 1 0,0-1 0,0 1 1,0-1-1,0 0 0,1 0 1,-1 0-1,4 2 0,7 7 54,-7-6-143,1 0 0,0-1 0,-1 0 0,1 0-1,1 0 1,11 4 0,-15-7-212,-1 0 1,1 1-1,0-1 0,0-1 0,-1 1 1,1-1-1,0 1 0,0-1 0,0 0 1,-1 0-1,1-1 0,0 1 0,0-1 1,-1 0-1,1 0 0,6-2 0,8-15-2837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5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5945,'0'0'0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6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4033,'0'0'9826,"0"96"-11130,0-63 968,-19 1-40,1-1-33,-13 4-455,12-7-840,1-9-1617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6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0 8954,'0'0'3193,"10"41"-3123,27 126-27,-33-150 209,-1 0 0,-1 0-1,0 0 1,-1 1 0,-2 29 0,-1-8 944,2-37-1183,0-1-1,0 1 0,0-1 1,-1 0-1,1 1 1,0-1-1,-1 0 1,1 1-1,0-1 0,-1 0 1,0 1-1,1-1 1,-1 0-1,0 0 1,0 0-1,1 1 0,-1-1 1,0 0-1,0 0 1,0 0-1,0-1 1,-1 1-1,1 0 0,0 0 1,0 0-1,0-1 1,-1 1-1,1-1 1,0 1-1,-2 0 0,-45 3-1862,41-4 1292,4-1 366,1 1 0,-1-1 0,1 0 0,0 0 0,-1 0 0,1 0 0,0-1 0,0 1 0,0 0 0,0-1 0,0 0 0,0 1 0,0-1 0,1 0 0,-1 0 0,0 0 0,1 0 0,0 0 0,-1 0 0,1-1 0,0 1 0,0 0 0,1-1 0,-1 1 0,0-1 0,0-2 0,-3-5-1041,-8-19-3630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6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4321,'0'0'8154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7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469 0 8970,'0'0'3481,"50"213"-2761,-38-138-408,-6 0-168,-6 5-48,0 3 136,0 1 176,-6-1 120,-31 1-144,-19-9-184,1-4-200,-13-9-128,0-7-632,-24-5-856,11-17-1505,7-12-2784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1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0 10282,'0'0'4561,"-117"272"-4257,117-176 144,0 12 264,0 5 41,0 8-257,0-8-336,12-9-80,19-8-80,18-8-344,37 12-753,-12-25-1503,-6-21-2305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0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8914,'0'0'1248,"12"12"-9730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0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6585,'0'0'2745,"4"13"-2722,3 10 131,-1 1 1,-1-1-1,-1 1 0,1 32 1,-5 136 1737,0-109-6189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3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9234,'0'0'3713,"257"-24"-3657,-207 17-56,-10 4-264,-9 3-288,-11 0-281,-5 0-943,-10 0-640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1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6737,'0'0'1585,"9"30"-1576,3 11-1,29 87 143,-30-110 354,-11-18-494,1 0-1,-1 0 1,0 0 0,1 0-1,-1 0 1,0 0 0,1 0 0,-1 0-1,0 0 1,1 0 0,-1 0-1,0 0 1,1 0 0,-1 0-1,1 0 1,-1 0 0,0 0-1,1 0 1,-1 0 0,0-1 0,0 1-1,1 0 1,-1 0 0,0 0-1,1-1 1,-1 1 0,0 0-1,0 0 1,1-1 0,-1 1 0,0-1-1,18-36 233,-13 23-296,3-4 63,1 0-1,1 1 1,1 0 0,0 0-1,18-19 1,-28 35-3,-1 0 0,1 0 0,0 0 0,0 0 0,0 1 0,0-1 0,0 0 0,0 0 0,0 1 0,0-1 0,0 0 0,0 1 0,0-1 0,0 1 0,0 0 0,0-1 0,1 1 0,-1 0 0,0-1 0,0 1 0,0 0 0,1 0 0,-1 0 0,0 0 0,0 0 0,1 1 0,-1-1 0,0 0 0,0 1 0,0-1 0,0 0 0,0 1 0,1-1 0,-1 1 0,0 0 0,0-1 0,0 1 0,0 0 0,0 0 0,-1-1 0,2 2 0,9 24-12,-1-1-1,-2 1 0,0 1 0,-2-1 0,6 53 0,-5-29-2010,-2-36-787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1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9034,'0'0'3385,"123"279"-3105,-86-195-152,1-9-128,-8 4 8,-11-12 136,-7-4 96,-6-9-88,-6-8-96,0-9-56,0-3-184,0-9-664,-6-17-1209,-25-4-2376,1-4-1160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1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0 440 7154,'0'0'4100,"64"-4"-3377,203-13-228,-156 3-214,-56-5-27,-36 11-166,-4 2-4,-1 0 1,-1-1-1,1-1 0,-1 0 1,12-10-1,-20 14-46,-1 1 0,0-1 0,0-1 1,-1 1-1,1-1 0,-1 1 0,0-1 0,0 0 0,0 0 0,-1 0 0,1 0 0,-1-1 0,-1 1 0,1-1 0,-1 1 0,1-10 0,0 1-46,-1-1-1,-1 1 0,0 0 1,-1 0-1,-1-1 1,0 1-1,-6-20 0,6 28-47,0 1-1,-1-1 1,0 1-1,0 0 1,0 0-1,-1 0 0,1 0 1,-1 0-1,-1 1 1,1-1-1,0 1 1,-1 0-1,0 1 0,0-1 1,0 1-1,-1 0 1,1 0-1,0 1 1,-12-4-1,8 3 24,1 1 0,0 0 0,-1 0-1,1 1 1,-1 0 0,0 0 0,-14 2 0,20-1 35,0 0 1,0 1-1,0-1 0,0 1 1,-1 0-1,1 0 0,0 0 1,0 1-1,1-1 1,-1 0-1,0 1 0,0 0 1,1 0-1,-1 0 0,1 0 1,-1 0-1,1 1 1,0-1-1,0 0 0,0 1 1,0 0-1,-1 4 0,-4 8 10,2 1 0,0-1 0,1 1 0,0 1 0,2-1 0,-2 25-1,5 107 300,1-68-112,-2-65-162,-1 20 141,2 0-1,1 0 1,13 66 0,-2-40 77,-10-42-149,1 1 0,0-1-1,2 0 1,8 22 0,-13-41-119,-1 1 0,0-1 1,0 1-1,1-1 0,-1 1 0,0-1 0,0 1 1,1-1-1,-1 1 0,1-1 0,-1 0 1,0 1-1,1-1 0,-1 0 0,1 1 1,-1-1-1,1 0 0,-1 1 0,1-1 0,-1 0 1,1 0-1,-1 1 0,1-1 0,-1 0 1,1 0-1,-1 0 0,1 0 0,0 0 1,-1 0-1,1 0 0,-1 0 0,1 0 1,-1 0-1,1 0 0,-1 0 0,1-1 0,0 1 1,-1 0-1,1 0 0,-1 0 0,1-1 1,-1 1-1,1 0 0,-1-1 0,0 1 1,1 0-1,-1-1 0,1 1 0,-1-1 0,0 1 1,1-1-1,-1 1 0,0-1 0,1 1 1,-1-1-1,0 0 0,1 0 37,10-9-93,0 0 1,0 0 0,1 1 0,16-9 0,-20 14 65,-1 1 0,1 0 0,0 1 0,0-1 0,0 2 0,0-1 0,1 1 0,-1 0 0,13 1 0,-12-1 40,-1 1 1,1 1-1,0 0 1,16 3-1,-22-2-24,1-1 0,-1 1 1,0-1-1,1 1 0,-1 0 0,0 0 1,0 1-1,0-1 0,0 1 0,-1-1 0,1 1 1,-1 0-1,5 6 0,3 6 47,-1 1-1,-1 0 1,0 0-1,-1 1 1,9 31 0,10 86-1212,-18-77-1268,-4-45-1279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2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0 245 4401,'0'0'6572,"31"-18"-6163,96-60-10,-121 74-292,0 1-1,0-1 1,-1-1-1,1 1 1,-1-1 0,0 0-1,0 0 1,0 0-1,6-10 1,-10 12-22,0 0 0,0 0 0,0-1 0,0 1 0,0 0 0,-1 0 0,1-1 0,-1 1 1,0 0-1,0-1 0,-1-5 0,0-11 102,0 18-177,0 1 0,0-1 0,1 0 0,-1 1 0,0-1 0,0 1 0,-1-1-1,1 1 1,0 0 0,0-1 0,-1 1 0,1 0 0,-1 0 0,1 0 0,-1 0 0,1 0 0,-1 0 0,0 1 0,1-1 0,-1 0 0,0 1-1,1-1 1,-1 1 0,0 0 0,0-1 0,0 1 0,1 0 0,-1 0 0,0 0 0,-2 1 0,-4-2 79,1 1 0,-1 0 0,1 0 0,-1 1 0,0 0 0,-9 3 0,12-2-61,1 0 1,1 1-1,-1-1 0,0 1 1,1 0-1,-1 0 1,1 0-1,0 1 0,0-1 1,0 1-1,0 0 0,1-1 1,0 1-1,0 0 1,0 1-1,0-1 0,0 0 1,1 1-1,-2 6 1,-1 5 11,1 1 0,1-1 1,0 34-1,2-33 6,-1-4 11,1 0 0,1-1 0,4 23 0,-4-30-43,0-1 0,1 1 0,0-1 1,0 0-1,0 0 0,0 0 0,1 0 0,-1 0 1,1 0-1,0 0 0,0-1 0,1 1 0,6 4 0,5 3-23,0-1-1,1 0 0,0-1 1,0-1-1,1-1 0,0 0 0,0-1 1,28 6-1,-6-6-2121,0-1-1,74 0 1,-61-5-4790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3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217 406 7242,'0'0'3612,"5"-5"-3120,-4 4-359,1 0-52,0-1-1,0 1 0,0 0 1,0-1-1,0 1 0,-1-1 1,1 1-1,-1-1 0,1 0 0,-1 0 1,0 0-1,1 0 0,-1 0 1,1-3 1825,-12 6-1890,1 0 0,-1 1 0,1-1 1,0 2-1,0 0 0,0 0 0,0 0 1,0 1-1,1 0 0,-1 1 0,1 0 0,1 0 1,-1 1-1,1 0 0,-1 0 0,2 1 1,-1 0-1,1 0 0,0 0 0,0 1 1,1 0-1,-7 15 0,2-4-6,1 0 1,1 0-1,0 1 0,2 0 0,0 1 1,2-1-1,0 1 0,1 0 1,0 27-1,3-47-14,1-1 1,-1 1-1,1-1 0,-1 1 1,1-1-1,-1 1 0,1-1 1,-1 0-1,1 1 0,-1-1 1,1 0-1,0 1 0,-1-1 1,1 0-1,0 1 0,-1-1 1,1 0-1,0 0 0,-1 0 1,1 0-1,0 0 1,-1 0-1,1 0 0,0 0 1,1 0-1,25-1-7,-22 1 6,2 0 6,-1-1 1,0-1-1,1 1 0,-1-1 0,0 0 0,0-1 0,0 1 1,0-1-1,0 0 0,-1-1 0,0 1 0,1-1 0,-1 0 1,5-5-1,9-10 54,-1 0 1,18-24-1,-21 22-39,0 0 0,-1-2 0,-1 0 0,-2 0 0,0-1 0,-1 0 0,-2-1 0,0 0 0,7-44-1,-6-8-86,-1-150-1,-8 206 72,0 18 399,0 6-321,1 0 0,0 0 0,-1 1 0,1-1 0,-1 0 0,0 1 0,0-1 0,0 0 0,-2 7 0,1 8-3,-2 99 67,7 152 355,-2-240-598,2 0 0,1 0 0,1 0-1,2-1 1,1 0 0,23 52-1,-30-77-111,-1 0-1,1 0 0,-1 0 0,1 0 1,0 0-1,0-1 0,0 1 0,1 0 0,-1-1 1,0 0-1,1 0 0,0 1 0,0-2 0,-1 1 1,6 3-1,33 0-6614,-23-5 1617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4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100 553 7698,'0'0'3038,"34"-36"-2781,106-113 115,-131 140-259,0-1 0,-1 0 1,-1 0-1,0-1 0,0 0 0,-1 0 0,9-24 0,-12 26 4,-1-1-1,-1 1 0,0-1 1,0 0-1,-1 1 0,-2-16 1,1-10 22,1 29-133,0 0-1,0 0 1,-1 1-1,0-1 1,0 0 0,0 1-1,-1-1 1,0 1-1,0 0 1,0-1 0,-1 1-1,0 0 1,0 0-1,0 1 1,0-1-1,-1 1 1,-6-7 0,4 6-49,0 1 1,0 0 0,-1 0 0,1 0-1,-1 1 1,0 0 0,0 0 0,0 0 0,0 1-1,-1 0 1,1 1 0,-1 0 0,-11-1-1,9 1 14,0 1 0,-1 0-1,1 0 1,-1 1-1,1 0 1,0 1 0,-12 3-1,18-3 32,-1 0 0,1 0 0,0 0 0,0 1 0,0 0 0,0-1 0,0 2 0,1-1 0,-1 0 1,1 1-1,0 0 0,0-1 0,0 1 0,0 0 0,1 1 0,-1-1 0,-1 7 0,-4 9 32,1 0 0,1 1 0,0 0 0,2 0-1,-3 41 1,5 113 494,4-92-238,-2-67-239,-1 12 167,1-1 0,2 0 0,0 0 1,13 52-1,36 100 238,-47-174-472,-2-6-28,0-1 1,0 1-1,0 0 0,-1-1 1,1 1-1,0-1 0,-1 0 1,1 0-1,-1 0 1,1 0-1,-1 0 0,2-3 1,6-6 42,-8 9-2,1 1 1,-1-1 0,1 1-1,0 0 1,-1 0-1,1-1 1,0 1 0,0 0-1,0 1 1,0-1-1,0 0 1,0 1 0,0-1-1,0 1 1,0-1-1,0 1 1,0 0 0,0 0-1,0 0 1,1 0-1,-1 0 1,0 1 0,3 0-1,-2 0 23,0 1 1,-1 0-1,1-1 0,-1 1 0,1 0 0,-1 0 0,0 1 0,1-1 1,-1 0-1,0 1 0,-1-1 0,1 1 0,0 0 0,1 3 0,2 5 21,-1 0 0,0 0-1,0 1 1,-1 0-1,-1-1 1,0 1 0,1 19-1,-3 26-1464,0-20-2876,0-23-770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4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7962,'0'0'3112,"55"251"-3096,-42-218-16,-7-4-16,-6-8-256,0-8-568,0-9-720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5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10746,'0'0'1513,"44"-9"-10595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5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291 497 6265,'0'0'3398,"-10"-22"-3318,-37-64 122,45 84-139,0-1-1,0 1 1,0 0 0,0 0 0,0 0-1,-1 1 1,1-1 0,-1 1 0,1-1 0,-1 1-1,0 0 1,0 0 0,1 0 0,-1 0-1,0 0 1,0 1 0,0-1 0,0 1-1,0 0 1,0 0 0,0 0 0,0 0 0,-5 1-1,2 0 34,0 0 0,1 1 0,-1-1 0,1 1 0,-1 1 0,1-1 0,0 0 0,-10 8 0,6-2-81,0 0 0,1 1 0,0 0 0,1 1 0,0 0 0,0 0 1,1 0-1,0 1 0,1 0 0,0 0 0,1 1 0,0-1 0,1 1 1,-2 16-1,-2 17 186,3 0 0,2 67 0,2-92-72,0-19-128,1 0 0,-1 0 0,1 0 0,0 1 0,-1-1 0,1 0 0,0 0 0,-1 0 0,1-1 0,0 1 0,0 0 0,0 0 0,0 0 0,0-1 0,0 1 0,0 0 0,0-1 0,0 1 0,1-1 0,-1 1 0,0-1 0,0 0 0,0 1 0,1-1 0,-1 0 0,0 0 0,0 0 0,1 0 0,-1 0 0,2-1 0,46-3 50,-41 0-38,-1 1 0,0-2 0,1 1-1,-2-1 1,1 0 0,0 0 0,-1-1-1,0 0 1,-1 0 0,1 0 0,-1-1 0,7-11-1,6-11 78,25-53 0,-30 50-116,-1 0 0,-2-1 1,-1 1-1,-1-2 1,5-61-1,-7-167 636,-7 180 955,-11 307-716,10-99-602,5 147-560,-3-266-21,1-1 0,0 1 0,0-1 0,1 0-1,0 0 1,0 0 0,0 0 0,1 0 0,-1 0 0,2 0 0,-1-1-1,1 1 1,-1-1 0,1 0 0,1 0 0,-1-1 0,6 6 0,10 4-3925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5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63 183 4889,'0'0'7874,"11"-12"-7793,36-37-6,-45 46-16,0-1 0,1 1 0,-1-1 0,0 1 1,-1-1-1,1 0 0,-1 0 0,1 0 0,-1 1 0,0-1 1,-1 0-1,1-1 0,-1 1 0,1 0 0,-1 0 0,-1 0 1,1 0-1,0 0 0,-2-5 0,0-9 17,2 16-63,0 1 1,-1 0-1,1 0 1,-1 0-1,1 0 0,-1 0 1,1 0-1,-1 0 1,1 0-1,-1 0 1,0 0-1,0 1 1,1-1-1,-1 0 0,0 0 1,0 1-1,0-1 1,0 0-1,0 1 1,0-1-1,0 1 1,0-1-1,0 1 1,0-1-1,0 1 0,0 0 1,-1 0-1,1 0 1,0-1-1,0 1 1,0 0-1,0 0 1,0 1-1,-1-1 0,1 0 1,0 0-1,-1 1 1,-2-1 38,1 0 0,0 1 1,-1 0-1,1-1 0,0 1 1,0 0-1,-1 0 0,1 1 0,0-1 1,0 1-1,0-1 0,-4 5 1,1 2-41,0 0 0,0 1 1,1-1-1,0 1 1,1 0-1,0 1 0,0-1 1,1 1-1,1 0 1,-1-1-1,0 16 0,-1 13 21,3 65 0,1-59-29,0-39-132,1-1 0,-1 1 0,1-1-1,0 1 1,0-1 0,1 0 0,-1 1-1,1-1 1,0 0 0,0 0-1,0 0 1,0 0 0,1-1 0,0 1-1,-1-1 1,1 1 0,1-1 0,-1 0-1,0 0 1,1 0 0,-1-1 0,1 1-1,0-1 1,0 0 0,0 0 0,7 2-1,-3-1-218,-1-1 1,1 0-1,-1 0 0,1-1 0,0 0 1,0 0-1,0-1 0,0 0 0,0 0 1,-1-1-1,1 0 0,0 0 0,0-1 1,14-5-1,16-18-3687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4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0 10290,'0'0'3250,"30"41"-2612,98 133-186,-115-155-355,-1-1-1,0 2 1,-1 0 0,-1 0 0,-1 1 0,11 37 0,-14-39-6,3 14 192,-2 1-1,0 0 1,1 43-1,-3 104 778,-5-164-989,-2 11 8,0 0 0,-2-1 1,-1 1-1,-1-1 0,-2 0 0,0-1 1,-2 1-1,-22 42 0,4-19-301,-2-1-1,-2-2 1,-49 56 0,64-83-362,-2-1 1,0-1-1,-2 0 0,-21 14 1,-49 25-5177,30-25-1342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6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0 99 4369</inkml:trace>
  <inkml:trace contextRef="#ctx0" brushRef="#br0" timeOffset="1">0 99 4369,'320'-83'2102,"-251"67"-629,-63 23-1020,0 0-1,0 0 0,-1 1 0,1-1 0,-2 1 0,1 0 1,-1 1-1,4 9 0,3 7 254,62 139 1801,-72-164-2509,-1 0-1,0 1 1,0-1-1,0 0 1,1 0-1,-1 0 0,0 1 1,0-1-1,0 0 1,1 0-1,-1 0 1,0 0-1,1 0 1,-1 0-1,0 0 1,0 0-1,1 0 0,-1 1 1,0-1-1,0 0 1,1 0-1,-1 0 1,0-1-1,0 1 1,1 0-1,-1 0 1,0 0-1,1 0 1,-1 0-1,0 0 0,0 0 1,1 0-1,-1 0 1,0-1-1,0 1 1,0 0-1,1 0 1,-1 0-1,0 0 1,0-1-1,0 1 0,1 0 1,-1 0-1,0-1 1,0 1-1,0 0 1,0-1-1,10-11-237,0-3 119,-1 0 73,2 0 0,-1 1 0,2 0 0,14-14 0,-24 25 60,1 1 0,0-1-1,0 1 1,1-1 0,-1 1-1,1 0 1,-1 0 0,1 0-1,-1 1 1,1-1 0,0 1-1,0 0 1,0 0-1,0 1 1,0-1 0,0 1-1,0-1 1,0 1 0,-1 0-1,1 1 1,0-1 0,0 1-1,0 0 1,0 0 0,4 1-1,-3 3 21,1-1 0,-1 1 0,0 0 1,0 0-1,-1 1 0,1-1 0,-1 1 0,0 0 0,-1 0 0,0 1 0,0-1 0,0 1 0,-1 0 1,4 11-1,-2 0-701,-1-1 1,-1 1 0,1 29 0,-3-5-3418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6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7770,'0'0'3407,"16"43"-2916,53 139 166,-19-37 1024,-46-128-1259,-1 0 1,0 1-1,-1-1 1,-1 24-1,-1-41 174,0-3-554,0-1 0,1 1-1,-1-1 1,0 0 0,-1 1-1,1-1 1,-1 1 0,0-1 0,0 1-1,0-1 1,0 1 0,0 0-1,-1-1 1,1 1 0,-1 0 0,0 0-1,-4-4 1,5 5-17,-8-14-28,2 8-37,1-2 0,1 1 0,-1 0 0,2-1 0,-1 0 0,1 0 0,1-1 0,0 1 0,0-1-1,1 0 1,0 1 0,0-17 0,2 19 26,0 4-171,0 1 1,0-1-1,0 0 1,1 1-1,-1-1 0,1 0 1,0 1-1,1-5 1,-1 6 61,0 1 0,0 0 1,0 0-1,0-1 0,0 1 0,0 0 1,1 0-1,-1 0 0,0 0 1,1 1-1,-1-1 0,1 0 0,-1 0 1,0 1-1,1-1 0,0 1 0,-1-1 1,1 1-1,-1 0 0,1 0 0,-1 0 1,1 0-1,2 0 0,-4 0 55,11-1-897,0 0 1,-1 1-1,1 1 0,10 1 1,5 9-3097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7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1 270 5233,'0'0'7592,"29"-19"-7154,88-61-154,-113 77-233,-1 1-1,1-1 1,-1 0 0,1 0 0,-1 0-1,0-1 1,0 1 0,0-1-1,0 0 1,-1 0 0,0 0 0,0 0-1,0 0 1,0 0 0,0-1 0,-1 1-1,0-1 1,0 1 0,0-1 0,-1 1-1,1-1 1,-1 1 0,0-1-1,0 0 1,-1 1 0,-1-9 0,0-11 191,2 23-228,-1-1 0,1 1 0,-1-1 0,1 1 0,-1-1 0,1 1 0,-1-1 0,0 1 0,0-1 0,0 1 0,0 0 0,0-1 0,0 1 0,0 0 0,0 0 0,-1 0 0,1 0 0,0 0 1,-1 0-1,1 0 0,-1 0 0,1 1 0,-1-1 0,1 1 0,-1-1 0,1 1 0,-1-1 0,1 1 0,-1 0 0,0 0 0,1-1 0,-1 1 0,-2 1 0,-64 1 352,62-2-295,3 1-60,0 0 0,0 0 0,0 0 0,0 0 0,1 0 0,-1 0 0,0 1 0,1-1 0,-1 1 0,1 0 0,-1 0 0,1 0 0,0 0 1,0 0-1,0 1 0,0-1 0,0 1 0,1-1 0,-1 1 0,1-1 0,-1 1 0,1 0 0,0 0 0,0 0 0,0 0 0,1 0 0,-1 0 0,0 4 0,-2 12-37,1 1 0,1-1 0,1 25-1,0-27 61,0-1-82,-1-6 32,1-1-1,1 1 1,-1 0-1,1 0 1,1-1-1,3 13 1,-3-19-102,-1 1 1,1-1-1,0 0 1,0 0 0,0 1-1,1-1 1,-1 0 0,1-1-1,0 1 1,-1 0-1,1-1 1,0 0 0,1 1-1,-1-1 1,0-1 0,1 1-1,-1 0 1,1-1-1,-1 0 1,6 2 0,2 0-996,0-1 1,0 0-1,0-1 1,15 0-1,0-1-5018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8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43 9538,'0'0'2879,"21"37"-2731,67 121-74,0 9 147,-74-134 681,-2 1-1,11 45 1,-24-88-656,-1 0 1,1-1-1,-1 2 1,-1-1-1,-4-10 1,-13-17-222,-2 1 1,-33-41-1,34 51-27,2-1 0,1 0 0,1-2 0,2 0 0,-20-47 0,32 64-24,1 0 0,1 0 0,-1 0 0,2 0 0,0-19 0,0 15-14,0 13 31,0 1 0,1 0-1,-1-1 1,0 1 0,1 0 0,-1-1 0,1 1 0,-1 0 0,1 0 0,0-1 0,0 1 0,-1 0 0,1 0 0,0 0 0,0 0 0,0 0 0,0 0 0,0 0 0,0 0-1,1 1 1,-1-1 0,0 0 0,0 0 0,0 1 0,1-1 0,-1 1 0,0 0 0,1-1 0,-1 1 0,1 0 0,-1 0 0,2-1 0,54 0-168,-41 1 131,-12 0 49,-1 1-1,1-1 1,0 0-1,-1 1 1,1 0-1,-1 0 1,1 0-1,-1 1 1,1-1-1,-1 1 1,0-1-1,0 1 1,0 0-1,0 0 1,0 1-1,0-1 1,0 1 0,-1-1-1,1 1 1,-1 0-1,0 0 1,0 0-1,0 0 1,0 0-1,0 1 1,1 3-1,1 3 18,-1 1 0,0 0 0,0 0 0,-1 0 0,0 0 0,-1 0 0,0 15 0,-2-24-42,1 1 0,-1-1-1,0 0 1,0 0-1,0 0 1,0 0 0,0 1-1,0-2 1,-1 1 0,1 0-1,0 0 1,-1 0 0,0-1-1,1 1 1,-1 0 0,0-1-1,0 0 1,0 1 0,0-1-1,0 0 1,0 0 0,0 0-1,0 0 1,0-1-1,-3 2 1,-67 16-1696,65-16 1399,-104 10-4656,71-11 983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8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7482,'0'0'3635,"22"37"-3126,70 109 212,-61-103 2237,-33-59 27,1 10-3821,0-15 756,-1 0 0,-1 0 1,-6-22-1,4 22-592,0-1 0,2 1 0,0-25 0,5 45 357,-1 0-1,1 1 1,0-1 0,-1 1 0,1-1-1,0 1 1,0-1 0,0 1-1,0 0 1,-1 0 0,1 0 0,0 0-1,0 0 1,0 1 0,-1-1-1,1 1 1,0-1 0,2 1-1,9 13-4099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29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5401,'0'0'5084,"9"36"-4647,30 118 146,-29-106 136,-2 0 0,-1 0 0,-3 1 1,-2-1-1,-5 54 0,1-1-385,2 48-652,0-86-2621,-1-63 2822,1 1-1,0-1 1,0 0 0,0 1-1,0-1 1,-1 0-1,1 1 1,0-1-1,-1 0 1,1 1-1,0-1 1,0 0-1,-1 1 1,1-1-1,0 0 1,-1 0 0,1 1-1,-1-1 1,1 0-1,0 0 1,-1 0-1,1 0 1,-1 0-1,1 1 1,0-1-1,-1 0 1,1 0-1,-1 0 1,1 0-1,-1 0 1,1 0 0,0 0-1,-1 0 1,1-1-1,-1 1 1,1 0-1,0 0 1,-1 0-1,-4-1-2195,-1 1-2474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0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1 445 8330,'0'0'3658,"61"3"-3491,196 8 31,-102-9 207,-149-2-379,0-1 24,0 1-1,1-1 1,-1 0-1,0-1 1,0 1-1,0-1 1,0-1-1,0 1 1,0-1 0,-1 0-1,0 0 1,1-1-1,-1 1 1,9-10-1,-7 5 7,0 0 0,0 0 0,-1-1 0,0 0 0,0 0-1,-1-1 1,0 0 0,3-11 0,0-6-12,0 0 0,-2 0 0,-1-1 1,-2 0-1,1-49 0,-4-1-182,0 47 284,0 28 184,0 10 248,12 659 3254,1-470-4719,-44-221-9143,0-4 2600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1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346 8 6369,'0'0'6543,"-26"-1"-6763,-80-5 172,102 6 86,0-1 0,0 1 0,0 0 0,0 0 0,-1 1 0,1-1 0,0 1 0,0 0 0,0 0 0,0 0 0,1 0 0,-1 1 1,0 0-1,0-1 0,1 2 0,-1-1 0,1 0 0,0 1 0,0-1 0,0 1 0,0 0 0,0 0 0,-4 5 0,3 1 66,0-1-1,0 1 1,1 0 0,0 0 0,1 0-1,0 0 1,-1 14 0,-1 1-103,-10 77 275,4 2 0,5 153-1,4-68 131,1-186-401,-13 264 416,6-201-167,-2 0 0,-19 65 0,27-127-249,0-1 1,1 0 0,-1 1-1,0-1 1,1 1-1,-1-1 1,1 1-1,0-1 1,0 1-1,0-1 1,0 1-1,0-1 1,1 0-1,-1 1 1,1-1-1,0 1 1,0-1 0,1 4-1,1-3-6,0-1-1,0 1 1,0-1-1,1 0 1,-1 0-1,1 0 1,-1-1 0,1 1-1,-1-1 1,8 2-1,33 8-779,-1-2 0,1-2-1,0-2 1,1-1 0,77-6-1,-55 2-1938,4 0-3465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2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0 6545,'0'0'6783,"-1"6"-6783,1-2 10,0-1 0,0 0 0,1 1-1,0-1 1,-1 0 0,1 0 0,0 0 0,1 0 0,-1 0-1,0 0 1,1 0 0,0 0 0,0 0 0,0-1-1,0 1 1,0-1 0,0 1 0,1-1 0,-1 0-1,6 4 1,71 48 562,-55-40-426,207 131 254,-199-116-167,-31-28-152,0 0 0,0 0-1,0 0 1,0 0 0,-1 1 0,1-1 0,-1 0 0,1 0 0,-1 1-1,1-1 1,-1 0 0,0 1 0,1-1 0,-1 1 0,0-1-1,0 0 1,0 1 0,0-1 0,0 0 0,-1 1 0,1-1 0,0 1-1,0-1 1,-1 0 0,1 0 0,-1 1 0,0-1 0,1 0 0,-2 2-1,-19 24-31,6-7-30,0 1 0,1 0 0,-16 32-1,16-18 2,2 1 0,1 0 0,1 1 0,2 0 0,-5 62 0,7 196 205,6-203-84,0 311 1316,0-402-1422,-1 0-1,1 0 1,-1 1-1,1-1 0,-1 0 1,0 0-1,1 0 0,-1 0 1,0 0-1,0 0 0,0 0 1,0 0-1,0 0 0,0 0 1,0 0-1,0-1 0,0 1 1,0 0-1,0-1 0,-1 1 1,1-1-1,0 1 0,-3 0 1,-37 10 430,31-9-334,-162 34 412,-61 16-2366,233-51 1782,-33 10-2415,17 2-4891,15-5 1586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3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1240,'0'0'5802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393 841 7362,'0'0'3642,"-31"-23"-3537,-98-70-14,123 89-90,0 0 0,0 0 0,0 1 0,-1 0 1,0 0-1,-7-1 0,12 3-5,0 1 0,0 0 0,0 0 0,0 0 0,0 0 0,0 0 0,0 0 0,0 1 0,0-1 0,0 1 0,-3 0 1,-3 2-13,1-1 29,0 1 1,0 1-1,1-1 0,-1 1 0,1 0 1,0 1-1,0-1 0,0 1 1,1 0-1,0 1 0,0-1 0,0 1 1,0 0-1,1 1 0,0-1 1,1 1-1,-5 9 0,0 2 173,0 0 1,2 1-1,0 0 0,1 0 0,-3 31 0,6 25 346,2-49-354,0-24-167,1-1-1,-1 1 1,0-1 0,1 0-1,-1 1 1,1-1 0,-1 0-1,1 1 1,0-1 0,0 0 0,-1 0-1,1 1 1,0-1 0,0 0-1,0 0 1,0 0 0,1 0-1,-1 0 1,0 0 0,0-1 0,0 1-1,1 0 1,-1-1 0,0 1-1,1-1 1,-1 1 0,1-1 0,-1 1-1,1-1 1,-1 0 0,0 0-1,1 0 1,-1 0 0,2 0-1,8 0 70,-1 1-1,0-2 1,18-2-1,-18 1-3,-1-1-1,0 0 1,0-1 0,0 0-1,-1 0 1,1-1-1,-1 0 1,0 0 0,0-1-1,-1 0 1,10-10 0,12-14 255,32-43 1,-50 59-289,19-26-9,-2-1 1,-1-1 0,-2-1-1,-2-2 1,-2 0 0,-2-1-1,-2-1 1,17-82 0,-17 43-24,-4-2 0,3-152 0,-16 239 668,0 25-303,-15 557 1022,5-39-3324,10-540 1711,0 0 1,-1 0-1,1 0 1,0 0-1,0 0 1,0 0-1,1 0 0,-1 0 1,0 0-1,1 0 1,-1 0-1,1 0 1,0-1-1,0 1 1,-1 0-1,1 0 1,0 0-1,1-1 0,-1 1 1,0-1-1,0 1 1,1-1-1,1 3 1,16 4-4009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2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6545,'0'0'6834,"13"100"-6818,-7-70 48,-6-5-48,0 0-16,0 0 40,0-9-40,0 1-232,0 0-576,0-5-1049,0-3-1383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3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5433,'0'0'6730,"10"32"-6522,28 103 278,-30-101 197,-2 0-1,-1 1 1,-1 0-1,-2-1 1,-4 60-1,-1-14 570,3-78-1225,0 0 0,-1-1-1,1 1 1,-1 0 0,0-1 0,1 1 0,-1 0 0,0-1 0,0 1-1,0-1 1,0 0 0,0 1 0,-1-1 0,1 0 0,0 1 0,-1-1-1,1 0 1,0 0 0,-1 0 0,1 0 0,-1-1 0,0 1 0,1 0-1,-1-1 1,0 1 0,1-1 0,-1 1 0,0-1 0,0 0 0,1 0 0,-3 0-1,-66 4 198,58-4-246,9 0-11,0 0 0,0 0 0,1 0-1,-1 0 1,0 0 0,0 0-1,0-1 1,1 1 0,-1-1 0,0 0-1,0 0 1,1 0 0,-1 0-1,1-1 1,-1 1 0,1-1 0,0 1-1,-1-1 1,-1-2 0,2 0-206,0 0 0,0 0 0,0 0 0,1 0 0,0-1 0,0 1 0,0 0 1,0-1-1,1 1 0,-1 0 0,1-1 0,1-6 0,-1-5-1129,-1 10 525,1 1 1,0-1 0,0 1 0,0-1-1,1 1 1,1-7 0,8-2-4587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4:34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13363,'0'0'2264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2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17 6369,'0'0'4352,"10"-17"1797,-18 20-6150,-1-1 1,1 1-1,0 1 0,0 0 0,0 0 0,0 0 1,-12 11-1,1-3 5,-13 8 34,2 0 1,0 2-1,1 2 1,-40 42-1,59-56-25,1 1 0,0 0 0,1 0 1,0 1-1,0 0 0,2 1 0,-1 0 0,2 0 0,0 0 0,0 1 0,1-1 1,1 1-1,0 0 0,-1 27 0,4-34-21,0 1 1,0-1-1,1 1 0,0-1 1,3 14-1,-2-18 4,-1 0 0,1 0 1,-1 0-1,1 0 0,0 0 1,1 0-1,-1 0 0,0-1 1,1 1-1,0-1 0,-1 1 1,1-1-1,0 0 0,4 2 1,7 4-6,0-1 1,0-1 0,1 0-1,0-1 1,0 0-1,0-1 1,27 3 0,8-3-2772,55-2-1,-85-2 919,-1 0-2115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2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78 7722,'0'0'6036,"-10"-12"-6016,-31-38-4,39 48-9,0 0 1,0 1-1,0-1 1,0 1-1,-1 0 1,1 0-1,0 0 1,-1 0 0,1 0-1,-1 0 1,1 1-1,-1-1 1,1 1-1,-1-1 1,0 1-1,1 0 1,-1 0 0,1 0-1,-1 1 1,-3 0-1,-7 0 44,5-1-32,-1 0 0,1 1 1,-1 0-1,0 1 0,1-1 0,0 2 0,-1-1 0,1 1 1,0 0-1,0 1 0,1 0 0,-1 0 0,1 1 1,0 0-1,0 0 0,0 1 0,1-1 0,0 1 0,0 1 1,0-1-1,1 1 0,0 0 0,0 1 0,1-1 1,-7 16-1,8-11-17,1 0-1,0 1 1,0-1 0,1 1 0,1-1 0,1 19 0,0 1 6,-1-30-7,0 1 0,0-1-1,0 1 1,1 0 0,-1-1-1,1 1 1,0-1 0,-1 1 0,1-1-1,0 0 1,1 1 0,-1-1-1,0 0 1,1 0 0,-1 1 0,1-1-1,-1 0 1,1-1 0,0 1-1,0 0 1,0 0 0,0-1 0,0 1-1,0-1 1,1 0 0,-1 0-1,0 0 1,1 0 0,-1 0 0,1 0-1,-1 0 1,5 0 0,6 1-37,1-1 0,0 0 0,0-1 0,24-3 0,-36 3 25,1 0-33,1-1 0,-1 1 0,0-1 0,1 0 0,-1 0 0,0 0-1,0-1 1,0 1 0,0-1 0,0 1 0,0-1 0,-1 0 0,1 0 0,-1 0-1,1-1 1,-1 1 0,0 0 0,1-1 0,-1 0 0,-1 1 0,1-1 0,0 0-1,-1 0 1,1 0 0,-1 0 0,1-4 0,1-4-836,0-1 1,0 0 0,-2 0-1,1-1 1,-2-19-1,0 10-3559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3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1 0 7394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3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1 112 7394,'88'-52'1897,"-87"51"-1862,0 1 0,0-1 0,0 0 0,0 1 0,0-1 0,0 0 0,0 1 0,0 0 0,0-1 0,0 1 0,1-1 0,-1 1 0,0 0 0,0 0 0,0 0 0,0 0 0,1 0 0,-1 0 0,0 0 0,0 0 0,0 0 0,0 1 0,1-1 0,-1 0 0,0 1 0,2 0 0,5 18 92,-7-13 30,14 31 243,-1 0 1,-2 1-1,-2 0 0,-2 1 1,-1 0-1,1 43 1,-8-83-401,1 1 0,-1 0 0,0 0 0,0-1 0,0 1 0,1 0 0,-1 0 0,0 0 0,0 0 0,0-1 0,1 1 0,-1 0 0,0 0 0,0 0 0,1 0 0,-1 0 1,0 0-1,1 0 0,-1 0 0,0 0 0,0 0 0,1 0 0,-1 0 0,0 0 0,0 0 0,1 0 0,-1 0 0,0 0 0,1 0 0,-1 0 0,0 0 0,0 0 0,1 0 0,-1 0 0,0 1 0,0-1 0,1 0 0,-1 0 0,0 0 0,0 0 0,0 1 1,1-1-1,-1 0 0,0 0 0,0 1 0,0-1 0,0 0 0,0 0 0,1 1 0,-1-1 0,0 0 0,0 0 0,0 1 0,0-1 0,0 0 0,0 0 0,0 1 0,0-1 0,0 0 0,0 0 0,0 1 0,0-1 0,0 0 0,0 1 0,0-1 1,13-82-236,-10 54 239,11-46-1,-11 65-4,0 1-1,0-1 0,1 1 1,0 0-1,0 0 0,1 0 1,0 1-1,0 0 0,10-11 0,-13 17 27,-1-1 0,1 1 0,0 0 0,0 0 0,0 0-1,0 0 1,0 0 0,0 1 0,0-1 0,0 1 0,0-1-1,1 1 1,-1 0 0,0 0 0,0 0 0,0 0 0,0 0-1,1 0 1,-1 0 0,0 1 0,0-1 0,0 1 0,0 0-1,0 0 1,0 0 0,0-1 0,0 2 0,3 1 0,-5-2-18,1 0 1,0 0 0,0 1 0,0-1-1,0 0 1,0 0 0,0 0-1,1 0 1,-1 0 0,0 0 0,0-1-1,1 1 1,-1 0 0,1-1-1,-1 1 1,0-1 0,1 1 0,-1-1-1,1 1 1,-1-1 0,1 0 0,-1 0-1,1 0 1,0 0 0,-1 0-1,1 0 1,-1 0 0,1-1 0,-1 1-1,1-1 1,-1 1 0,0-1 0,1 1-1,1-2 1,4-2-43,-1-1 0,1 0 1,-1 0-1,0 0 0,7-8 0,-1 0 88,1 1-53,1 1-1,0 1 1,0 0 0,23-12-1,-31 20 11,0-1 1,0 0-1,0 1 0,0 0 0,0 1 0,0-1 1,0 1-1,1 0 0,-1 1 0,0 0 1,1 0-1,-1 0 0,0 1 0,1-1 0,11 4 1,-14-1 35,1-1 1,-1 1 0,0-1 0,0 1 0,0 0 0,0 0-1,-1 1 1,1-1 0,-1 1 0,0 0 0,0 0-1,0 0 1,0 0 0,-1 1 0,3 6 0,6 12 206,12 44 1,-15-42-185,49 208-3077,-22-75-2659,-17-102 1340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3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189 695 4417,'0'0'6920,"-9"-36"-6186,0-9-519,2 7 19,-2 0 1,-2 0 0,-25-59-1,10 37 241,6 17 580,3 0 0,-22-81 0,37 118-1016,1 0 0,0 0 0,0 0 0,1 1 1,0-1-1,0 0 0,0 0 0,1 0 1,0 0-1,1-6 0,0 9-44,-1 0 0,0 0-1,1 1 1,-1-1 0,1 1 0,0 0 0,-1-1 0,1 1-1,0 0 1,1 0 0,-1 0 0,0 0 0,1 0 0,-1 1-1,1-1 1,-1 1 0,1 0 0,0-1 0,-1 1 0,6-1-1,11-3-1,0 0-1,1 2 0,-1 0 0,1 1 0,-1 1 0,1 1 0,26 3 1,-42-2 22,0 0 1,0 0 0,-1 1-1,1-1 1,0 1 0,-1 0-1,1 0 1,-1 0 0,0 0-1,1 0 1,-1 1 0,0 0-1,0-1 1,-1 1 0,1 1 0,-1-1-1,1 0 1,-1 0 0,0 1-1,0-1 1,0 1 0,-1 0-1,0-1 1,1 1 0,-1 0-1,0 0 1,-1 0 0,1 6-1,2 9 206,-2 0 0,0 0 0,-1 0 0,-4 30 0,3-46-209,0 0 1,0 1 0,0-1 0,-1 0-1,1 0 1,-1 0 0,0 0 0,0 0-1,0-1 1,0 1 0,0 0-1,-1-1 1,1 0 0,-1 0 0,1 1-1,-1-1 1,0-1 0,0 1 0,0 0-1,0-1 1,0 0 0,0 1-1,-1-1 1,1 0 0,0-1 0,-1 1-1,-4 0 1,-14 2-351,0 0 0,-44-1 0,53-3-13,-48 1-2949,59-20-4253,2 7 2740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4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2529,'0'0'9616,"12"12"-9300,4 1-163,-10-8-77,0 0 0,0 0-1,-1 0 1,0 1-1,0 0 1,0 0-1,0 0 1,-1 1-1,0-1 1,3 8 0,-5-9 36,1 0 1,0-1 0,0 0 0,1 1 0,-1-1-1,1 0 1,-1-1 0,1 1 0,1-1 0,8 6 0,-12-8-106,1 0 0,-1 0 1,1 0-1,0-1 1,-1 1-1,1-1 1,0 1-1,0-1 1,-1 1-1,1-1 0,0 0 1,0 0-1,-1 0 1,1 0-1,0 0 1,0 0-1,0-1 1,-1 1-1,1 0 0,0-1 1,-1 0-1,1 1 1,0-1-1,-1 0 1,1 0-1,-1 0 0,1 0 1,-1 0-1,1 0 1,-1 0-1,0 0 1,1-1-1,-1 1 1,0 0-1,0-1 0,1-1 1,5-10 19,0 0 0,-1 0 0,-1-1 0,0 1 0,-1-1 0,5-29 0,9-26 1,-11 58-22,-7 11-4,0-1 0,0 1 0,0 0 1,0 0-1,0 0 0,0-1 0,1 1 0,-1 0 1,0 0-1,0 0 0,0-1 0,0 1 0,0 0 1,1 0-1,-1 0 0,0 0 0,0 0 1,0-1-1,0 1 0,1 0 0,-1 0 0,0 0 1,0 0-1,0 0 0,1 0 0,-1 0 0,0 0 1,0 0-1,1 0 0,-1 0 0,0 0 1,0 0-1,0 0 0,1 0 0,-1 0 0,0 0 1,0 0-1,1 0 0,-1 0 0,0 0 0,0 0 1,0 0-1,1 0 0,-1 0 0,0 1 1,0-1-1,0 0 0,0 0 0,1 0 0,-1 0 1,0 0-1,0 1 0,0-1 0,0 0 0,0 0 1,1 0-1,-1 1 0,0-1 0,0 0 1,0 0-1,0 1 0,8 67 820,-2-2-382,-4-59-618,1 9 326,1 1 0,1-1 0,9 20 0,-12-32-304,0 0 0,0 0-1,1-1 1,-1 1-1,1-1 1,0 1-1,6 5 1,-8-8-117,1 0 1,0 0-1,-1 0 1,1 0-1,0 0 1,0 0-1,0 0 1,0-1 0,0 1-1,0-1 1,0 1-1,0-1 1,0 0-1,0 1 1,0-1-1,0 0 1,3-1-1,-4 1 178,-1 0-1,1 0 0,0-1 0,-1 1 0,1 0 1,0 0-1,0-1 0,-1 1 0,1 0 1,-1-1-1,1 1 0,0-1 0,-1 1 1,1-1-1,-1 1 0,1-1 0,-1 1 1,1-1-1,-1 0 0,0 1 0,1-1 1,-1 1-1,0-1 0,1 0 0,-1 0 0,10-23-1451,-2 0 0,8-36 0,-8 1-1268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4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0 5433,'0'0'11004,"12"47"-10033,43 154-375,45 106 191,-52-171-786,-24-79-183,2 10-1025,-19-23-5616</inkml:trace>
  <inkml:trace contextRef="#ctx0" brushRef="#br0" timeOffset="1">1 192 3809,'0'0'13267,"228"-4"-13379,-148 4-144,-12 0-233,0 0-303,-13 0-272,1 9-392,-7 16-665,-12 0-359,-6 0-1753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6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1 6585,'0'0'6777,"32"5"-6553,99 19-67,-128-24-129,0 1-1,1-1 1,-1 1 0,0 0 0,0 0-1,0 0 1,0 1 0,-1-1-1,1 1 1,0 0 0,0 0 0,-1 0-1,1 0 1,-1 0 0,0 0 0,0 0-1,1 1 1,-2-1 0,1 1-1,3 5 1,-4-4 68,0 0-1,0 1 0,-1-1 1,1 1-1,-1-1 0,0 1 1,0-1-1,0 1 1,-2 6-1,1 8 287,0-12-270,1 0 0,-1 0 1,-1 0-1,1 0 0,-1 0 0,-1 0 1,1 0-1,-1-1 0,0 1 1,0-1-1,-1 0 0,0 0 1,0 0-1,-9 9 0,-7 6 70,-1-2 0,-34 25 1,6-5-134,23-18-23,2 2 1,-41 48-1,63-69-30,1-1 0,0 1 0,-1 0 0,1 0 0,0 0 0,0 0 0,0 0 0,1 0 0,-1 0 0,0 0 0,1 0 0,-1 0 1,1 0-1,0 0 0,-1 0 0,1 1 0,0-1 0,0 0 0,1 0 0,-1 0 0,0 0 0,1 0 0,-1 1 0,1-1 0,1 2 0,0-2 3,-1 1-1,1-1 0,0 1 1,1-1-1,-1 0 1,0 0-1,1 0 1,-1 0-1,1 0 0,-1 0 1,1-1-1,0 1 1,0-1-1,0 0 0,6 2 1,31 6 38,1-2 1,0-2 0,0-2-1,77-3 1,-56-1-257,-52 1 99,4 0-191,-1 0-1,28-4 1,-39 3 148,1 1 0,-1 0 0,0-1 1,1 0-1,-1 0 0,1 0 0,-1 0 1,0 0-1,0 0 0,1 0 0,-1-1 0,0 1 1,0-1-1,-1 0 0,1 1 0,0-1 0,0 0 1,-1 0-1,1 0 0,-1 0 0,0 0 1,2-5-1,-2 4-232,0 0 1,0 0-1,-1 0 1,1 0-1,-1 0 1,0-1-1,0 1 1,0 0-1,-1 0 1,1 0-1,-1-1 1,1 1-1,-1 0 1,-2-5 0,-22-16-5072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5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0 193 6649,'0'0'5987,"32"-2"-5355,99-5-150,-127 7-432,0 0 0,0 0 0,0 0 0,0-1 0,0 1 0,0-1 0,1 0 0,-2 0 0,1-1 0,0 1 0,0-1 1,0 0-1,-1 0 0,1 0 0,-1-1 0,1 1 0,-1-1 0,4-4 0,-5 4-11,-1-1 0,1 1 0,-1-1-1,0 1 1,0-1 0,-1 1 0,1-1 0,-1 0-1,1 0 1,-1 1 0,0-1 0,-2-6-1,2-7-64,0 14 13,-1-1-1,0 1 1,0 0-1,0-1 1,0 1-1,0 0 0,0 0 1,-1 0-1,0 0 1,1 0-1,-1 0 1,0 1-1,-1-1 1,1 0-1,0 1 1,-1 0-1,1 0 0,-1-1 1,0 1-1,0 1 1,0-1-1,0 0 1,0 1-1,0-1 1,0 1-1,0 0 0,0 0 1,-5 0-1,-7-3 48,-1 0-1,0 2 0,1 0 0,-29 0 1,42 2-5,0 0 0,0 0 1,1 0-1,-1 1 0,0-1 1,0 0-1,0 1 1,0 0-1,1 0 0,-1-1 1,0 1-1,1 0 0,-1 0 1,0 0-1,1 1 1,-1-1-1,1 0 0,0 1 1,-1-1-1,0 3 0,-1 0 18,0 1-1,1-1 0,0 1 0,0 0 0,0 0 0,0 0 0,-1 8 1,0 8 129,0 1 1,1 38 0,2-52-109,0 11 42,0 1 32,0 0 0,6 36-1,-4-50-127,-1 1 0,1 0-1,1-1 1,-1 1-1,1-1 1,0 0 0,1 0-1,-1 0 1,1 0-1,0-1 1,10 11 0,-5-7-9,1 0 1,1-1 0,0 0-1,0-1 1,0 0-1,1-1 1,0 0 0,0 0-1,22 6 1,-14-8-988,0 0 0,0-1 1,0-1-1,0-1 0,34-2 0,-21-2-6218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6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6569,'0'0'5538,"56"92"-5458,-50-63 72,6 0 104,-12-4-64,0 0-88,0 0-104,6-4-256,-6 0-496,0 0-1025,0-9-1207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6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4761,'0'0'7738,"12"-9"-10579,-5 18 1345,-7 7-1129,0-3-2912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6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0 235 9330,'247'-206'1903,"-204"178"-1400,-43 28-498,0-1 0,1 1 0,-1 0 0,0 0 1,0 0-1,1 0 0,-1 0 0,0 0 1,0 0-1,1 0 0,-1 0 0,0 0 1,0 0-1,1 0 0,-1 0 0,0 1 0,0-1 1,1 0-1,-1 0 0,0 0 0,0 0 1,1 0-1,-1 0 0,0 1 0,0-1 0,0 0 1,1 0-1,-1 0 0,0 0 0,0 1 1,0-1-1,0 0 0,1 0 0,-1 1 0,0-1 1,0 0-1,0 0 0,0 1 0,0-1 1,0 0-1,0 0 0,0 1 0,0-1 0,0 0 1,0 0-1,0 1 0,0-1 0,0 1 1,0-1 2,25 99 455,41 106 1,-34-111-99,115 397 1862,-133-453-2373,-7-26-1682,-4-48-10061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7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2473,'0'0'10866,"284"-46"-10794,-204 37-72,0 9-104,-12 0-480,6 0-857,-24 13-1143,-20 12-3393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7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5 8770,'0'0'6111,"-5"-2"-6066,0 1-50,0 0 0,0 1 1,0-1-1,0 1 0,0 1 0,0-1 1,0 1-1,0 0 0,0 0 0,0 0 1,0 1-1,1-1 0,-1 1 1,0 0-1,-4 4 0,-84 47-41,66-36 61,22-14-50,0 1-1,0-1 0,1 1 1,-1 0-1,1 0 1,0 0-1,0 0 1,1 1-1,-6 8 1,8-11-4,0-1 1,0 1 0,1 0 0,-1-1 0,0 1 0,1 0 0,0-1 0,-1 1 0,1 0 0,0-1 0,0 1 0,0 0 0,0-1 0,0 1 0,0 0 0,0 0 0,1-1 0,-1 1 0,1-1-1,-1 1 1,1 0 0,0-1 0,0 1 0,-1-1 0,1 1 0,0-1 0,0 0 0,0 1 0,1-1 0,-1 0 0,0 0 0,0 1 0,1-1 0,-1 0 0,0 0 0,1-1 0,2 2-1,25 13-166,54 20 0,-64-28 272,0-1 1,0 2-1,-1 1 0,-1 0 1,0 1-1,0 1 1,0 0-1,21 21 0,-37-31-6,1 0-1,-1 0 0,0 0 0,0 0 1,0 1-1,0-1 0,0 0 0,0 1 1,0-1-1,0 1 0,-1-1 0,1 1 1,0-1-1,-1 1 0,0-1 0,1 1 1,-1 0-1,0-1 0,1 1 0,-1 0 1,0-1-1,0 1 0,-1 0 0,1-1 1,0 1-1,0-1 0,-1 1 0,1 0 1,-1-1-1,0 1 0,1-1 0,-1 1 1,0-1-1,0 1 0,0-1 0,0 0 1,0 1-1,0-1 0,0 0 0,0 0 1,-1 0-1,1 0 0,0 0 0,-1 0 1,1 0-1,-1 0 0,1-1 0,-1 1 1,1 0-1,-3 0 0,-47 7-1141,1-2 0,-1-2 0,-88-4 1,59-1-3719,53 1-1349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8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6409,'0'0'6403,"18"27"-6296,55 89 74,-55-85 479,27 64 0,-7-15 634,-38-81-1287,0 1-1,0 0 1,0-1 0,0 1 0,0 0-1,0-1 1,0 1 0,1 0-1,-1-1 1,0 1 0,0 0-1,0 0 1,0-1 0,1 1 0,-1 0-1,0 0 1,0 0 0,1-1-1,-1 1 1,0 0 0,0 0-1,1 0 1,-1-1 0,0 1 0,1 0-1,-1 0 1,0 0 0,1 0-1,-1 0 1,0 0 0,1 0-1,-1 0 1,0 0 0,1 0 0,-1 0-1,0 0 1,1 0 0,-1 0-1,0 0 1,0 0 0,1 0-1,-1 0 1,0 1 0,1-1 0,-1 0-1,0 0 1,0 0 0,1 0-1,-1 1 1,0-1 0,0 0-1,1 0 1,-1 1 0,0-1 0,0 0-1,0 0 1,1 1 0,-1-1-1,0 0 1,0 1 0,0-1-1,0 0 1,0 1 0,0-1 0,0 0-1,1 1 1,2-27 160,-3-28-112,2-1-1,2 1 0,22-104 1,-24 151-66,1 0 0,0 0 0,0 0 0,1 1 0,-1-1 0,1 1 0,8-10 0,-5 7-151,-7 9 80,1 0-1,-1 0 1,0 0-1,0 0 1,0 0-1,1-1 1,-1 1-1,0 0 1,0 0-1,0 0 1,1 0-1,-1 0 1,0 0-1,0 0 1,1 0-1,-1 0 1,0 0-1,0 0 1,1 0-1,-1 0 1,0 0-1,0 0 1,1 0-1,-1 0 1,0 1-1,0-1 1,0 0-1,1 0 1,-1 0-1,0 0 1,0 0-1,0 0 1,1 1-1,-1-1 1,0 0-1,0 0 1,0 0-1,0 1 1,0-1-1,1 0 1,-1 0-1,0 0 1,0 1-1,0-1 1,0 0-1,0 0 1,0 0-1,0 1 1,0-1-1,0 0 1,0 0-1,0 1 1,0-1-1,0 0 1,0 0-1,0 1 1,0-1-1,4 15-2401,-3 5-712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8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6225,'0'0'5534,"20"9"-5424,62 32 222,-74-35-181,0 0 0,-1 0 0,0 1 0,0 0 0,0 0-1,-1 0 1,0 1 0,-1 0 0,0 0 0,0 1 0,-1 0-1,0-1 1,0 1 0,-1 1 0,0-1 0,0 0 0,1 16 0,-2-10 64,0 1 1,0-1-1,-2 21 1,0-30-97,-4-4-102,-1-1 0,1 0 0,-1 0 0,1-1 0,-1 1 0,1-1 0,-1 0 0,1 0 0,-5-1 1,1 1-30,-63-2-275,24 0 265,-62 6 0,108-3 38,-1-1 0,0 1 1,1 0-1,-1-1 0,1 1 0,0 0 0,-1 0 1,1 0-1,-1 0 0,1 0 0,0 1 0,0-1 1,0 0-1,0 0 0,0 1 0,0-1 1,0 1-1,0-1 0,0 1 0,1-1 0,-1 1 1,1-1-1,-1 1 0,1 0 0,0-1 0,-1 1 1,1 0-1,0-1 0,0 1 0,0 2 0,5 58-75,-5-61 57,1 1 0,0 0 0,-1-1 0,1 1 0,0-1 0,0 0 0,0 1 0,0-1 0,0 0 0,0 1 1,1-1-1,-1 0 0,0 0 0,1 0 0,-1 0 0,1 0 0,-1-1 0,1 1 0,-1 0 0,1-1 0,-1 1 0,1-1 0,0 1 0,-1-1 1,1 0-1,2 0 0,53 3-189,-46-3 83,13 0-125,-10 1-43,1-1 0,-1-1 0,19-3 0,-29 3 143,1 0-1,0 0 0,0-1 0,-1 0 0,1 0 0,-1 0 0,1-1 0,-1 1 0,0-1 0,0 0 0,0 0 1,0-1-1,5-5 0,3-7-739,-1 0 1,-1 0-1,-1-1 1,10-22-1,0-11-3218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9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0 624,'0'0'15487,"6"26"-15291,1 0-138,1 6 37,-1 1-1,-1-1 0,2 45 0,-3 66 534,22 263-114,-25-378-936,-2-22 47,0-1 0,0 1 1,1-1-1,0 1 0,0-1 1,0 0-1,1 1 0,2 5 1,7-5-5878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2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7258,'0'0'6204,"6"38"-5880,21 118 229,-5-66 342,-21-86-815,1 0 1,0 0-1,0 0 1,0 0-1,1-1 1,0 1-1,-1-1 1,1 1-1,0-1 1,5 4-1,-6-6-75,-1 0-1,0 0 0,0 0 0,1-1 1,-1 1-1,1 0 0,-1-1 0,0 1 1,1 0-1,-1-1 0,1 0 0,0 1 1,-1-1-1,1 0 0,-1 0 0,1 0 1,-1 0-1,1 0 0,-1 0 0,1-1 1,-1 1-1,1 0 0,-1-1 0,1 1 1,-1-1-1,1 0 0,-1 1 0,1-1 1,-1 0-1,0 0 0,0 0 1,1 0-1,-1 0 0,0 0 0,0 0 1,0 0-1,0 0 0,0-1 0,1-2 1,5-5-2,-1-1 0,0-1 0,9-21 0,-12 26 30,7-15-36,-1 3-35,-1 0 0,-1 0 1,0-1-1,-1 0 0,-1 0 0,5-39 0,8 121 1059,-13-36-1188,0 1 0,2-1 0,1-1 0,17 39 0,-25-63 21,1 0 0,0-1 0,0 1 0,0 0 1,0-1-1,0 1 0,1-1 0,-1 1 0,0-1 0,1 0 1,-1 0-1,1 0 0,-1 1 0,1-1 0,-1-1 0,4 3 1,21 2-5978,-9-4-88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26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1096,'0'0'12699,"306"-14"-12043,-235 4-328,-1 0-224,-9 6-104,-16 1 0,-10 3-432,-25 0-576,-5 0-1169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71 184 7578,'0'0'5402,"17"-11"-5242,55-36-41,-69 45-78,0 0 1,-1 0-1,1 0 1,-1 0-1,1-1 1,-1 1-1,0-1 0,0 1 1,0-1-1,0 0 1,0 0-1,-1 1 1,1-1-1,-1-1 1,0 1-1,0 0 0,0 0 1,0 0-1,0-1 1,-1 1-1,1 0 1,-1 0-1,0-1 1,0 1-1,-1 0 0,1-1 1,-1-4-1,-1-10 178,2 17-208,0 0 0,0 0 0,-1 0 0,1 0 0,0 0 0,-1 0 0,1 0 0,-1 0-1,1 0 1,-1 0 0,1 0 0,-1 1 0,0-1 0,1 0 0,-1 0 0,0 1 0,1-1 0,-1 0 0,0 1 0,0-1 0,0 1 0,0-1 0,0 1 0,0-1 0,0 1 0,0 0 0,0-1 0,0 1 0,0 0 0,0 0 0,-1 0 0,-40-2-26,32 2 47,6 0-18,0 1-1,0-1 1,0 0 0,0 1 0,0 0 0,1 0-1,-1 0 1,0 0 0,0 1 0,1 0-1,-1-1 1,1 1 0,-1 0 0,1 1 0,0-1-1,0 1 1,0-1 0,0 1 0,0 0-1,1 0 1,-1 0 0,1 0 0,0 1 0,0-1-1,0 1 1,0-1 0,1 1 0,-1 0 0,0 6-1,-5 12 155,1 1 1,1-1-1,1 1 0,1 0 0,1 1 1,1-1-1,5 46 0,-3-60-107,1-1 0,0 1 0,1-1 0,0 0 0,0 0 0,1 0 0,0 0 0,0-1 0,1 1 0,0-1 0,0 0 0,1 0 0,0-1 0,0 0 0,0 0 0,9 6 0,2 1-32,0 0 0,1-2-1,1 0 1,-1-1 0,35 12 0,-32-15-182,1-1 0,0 0 0,45 3 1,-57-8-177,0 0 1,0-1 0,0 0-1,0-1 1,0 0 0,0-1 0,0 0-1,0 0 1,0-1 0,-1 0-1,11-6 1,14-18-3550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5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1768,'0'0'9614,"7"11"-9912,4 8 579,-1 1 0,0 0 0,-2 1 0,0 0 0,6 31 0,17 119 1076,-7-27-1012,-16-111-116,-2 0 0,-1 1 0,1 37-1,-6-70 342,0-30 138,-7-29-848,5 48 105,1-1 0,-1 0 0,2 1-1,-1-1 1,2-14 0,0 23 25,0 0 0,0 0 0,-1 1 0,1-1 0,0 0-1,0 1 1,0-1 0,1 0 0,-1 1 0,0 0 0,1-1 0,-1 1 0,0 0 0,1 0-1,0-1 1,-1 1 0,1 0 0,0 1 0,-1-1 0,1 0 0,0 0 0,0 1 0,0-1-1,0 1 1,0 0 0,3-1 0,58-2-85,-52 3 91,-1 0 14,0 0-1,0 0 0,0 1 1,0 1-1,0-1 1,0 2-1,0-1 1,13 7-1,-19-7 19,0 0-1,-1 1 1,1-1-1,0 1 0,-1 0 1,1 1-1,-1-1 1,0 0-1,0 1 1,-1 0-1,1-1 1,-1 1-1,1 0 0,-1 1 1,-1-1-1,1 0 1,0 0-1,-1 1 1,0-1-1,1 9 1,0-3 60,-1 0 0,0 0 0,0 0 0,-1 0 0,-1 1 0,1-1 0,-2 0 0,1 0 0,-1 0 0,-1 0 0,0-1 1,0 1-1,-1-1 0,-1 1 0,1-1 0,-9 11 0,2-6-36,0 0 0,-1-1 0,-1-1 0,0 0-1,-1 0 1,0-1 0,-1-1 0,-23 12 0,19-13-273,-1-1-1,0-1 1,0-1-1,-1-1 1,0 0 0,0-2-1,0 0 1,0-1 0,-40-2-1,60 0 119,-1 0 0,1 0 1,-1 0-1,0 0 0,1 0 0,-1 0 0,0-1 0,1 1 1,-1-1-1,1 1 0,-1-1 0,1 1 0,-1-1 0,1 0 1,-1 0-1,1 1 0,0-1 0,-1 0 0,1-1 0,0 1 1,0 0-1,0 0 0,0 0 0,0-1 0,0 1 0,0 0 0,-1-2 1,1-3-706,-1 1 0,1-1 0,0 1 1,0-1-1,1 0 0,0-10 0,0-18-4932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0 328 6057,'0'0'7196,"11"-14"-7105,2-1-58,-5 7-11,-1 0 0,-1-1 1,1 0-1,-1 0 0,-1-1 1,0 1-1,0-1 0,3-12 1,0-1 24,-1 0 0,-1 0 0,0-1 1,-2 0-1,-2 0 0,1-39 0,-4 117-77,-1-22 85,2 1-1,4 40 1,-3-65-50,0 0-1,1 0 0,0 0 1,0-1-1,1 1 0,-1-1 0,2 0 1,-1 0-1,1 0 0,0 0 1,1 0-1,-1-1 0,1 0 1,9 9-1,-12-13-6,-1-1 0,1 1 0,0-1 0,0 1-1,0-1 1,1 1 0,-1-1 0,0 0 0,0 0 0,1 0 0,-1 0 0,1-1 0,-1 1 0,0-1-1,1 1 1,-1-1 0,1 0 0,-1 0 0,1 0 0,0 0 0,-1 0 0,1-1 0,-1 1-1,0-1 1,1 0 0,-1 0 0,3-1 0,0-1 8,0 0 0,0-1 0,0 1 0,-1-1 0,1-1-1,-1 1 1,0 0 0,0-1 0,4-7 0,-3 4 10,-3 5-17,0-1 1,-1 1-1,1 0 1,1 0-1,-1-1 0,0 2 1,1-1-1,0 0 1,-1 0-1,1 1 1,0 0-1,0-1 1,0 1-1,1 0 0,-1 1 1,0-1-1,1 0 1,0 1-1,-1 0 1,6-1-1,-7 3 6,-1-1 0,1 1 0,-1 0 0,1 0 0,-1 1 0,0-1 0,1 0 0,-1 0 1,0 1-1,0-1 0,0 0 0,0 1 0,0-1 0,0 1 0,0 0 0,0-1 0,-1 1 0,1 0 0,0-1 0,-1 3 0,16 47 270,-14-42-191,9 41 339,-3 0-1,-1 1 0,-3 0 1,-3 0-1,-8 102 0,6-144-344,-1 1-1,0-1 1,0 0-1,0 0 0,-1 0 1,-1 0-1,0-1 1,0 1-1,0-1 1,-1 0-1,0 0 0,-1 0 1,0-1-1,0 0 1,0 0-1,-1-1 1,-14 11-1,19-15-68,-1 0-1,1-1 1,-1 1 0,0-1 0,0 0-1,0 1 1,1-1 0,-1-1-1,0 1 1,0 0 0,0-1 0,0 1-1,-1-1 1,1 0 0,0 0 0,0 0-1,0-1 1,0 1 0,-5-2-1,4 0-25,-1 0-1,1 0 0,0 0 0,0-1 0,1 1 0,-1-1 0,0 0 0,1 0 0,-1 0 0,1-1 0,-5-6 0,1-1-95,0-1-1,0 1 0,1-1 0,1-1 0,0 1 1,0-1-1,-4-24 0,6 14-275,1 0-1,3-38 1,0 19-326,-1 38 609,0 1-1,1-1 1,0 1-1,0-1 1,0 1-1,0-1 1,0 1 0,1 0-1,0-1 1,-1 1-1,1 0 1,0 0 0,1 0-1,-1 0 1,0 1-1,1-1 1,0 1-1,-1-1 1,1 1 0,0 0-1,0 0 1,1 0-1,3-1 1,9-5-732,0 1 0,1 1 1,24-6-1,4 2-1966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6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359 23 10066,'0'0'4220,"-13"-4"-4290,-1-1 55,0 1 0,0 1 0,-1 0 0,-16 0 0,23 2 43,0 1 0,0 0 0,1 1 0,-1 0 1,0 0-1,1 1 0,-1-1 0,1 2 0,0-1 1,0 1-1,-13 7 0,16-8-47,-1 0-1,1 1 1,0 0-1,0 0 1,0 0-1,1 0 0,-1 0 1,1 1-1,0-1 1,0 1-1,0 0 1,0 0-1,1 0 1,-1 1-1,1-1 1,0 1-1,0-1 1,1 1-1,0-1 1,-1 1-1,1 0 1,1 0-1,-1 0 1,1 0-1,0-1 1,0 1-1,0 0 1,1 0-1,1 7 1,-1-9 4,0 0 0,0 0 0,1-1 0,-1 1 0,0 0 0,1-1 0,0 0 0,0 1 0,-1-1 0,1 0 0,1 0 0,-1 0 0,4 3 0,41 26-11,-11-7 83,-31-20-25,0 0 0,-1 1 0,0-1 0,0 1 0,0 0-1,-1 0 1,1 0 0,-1 0 0,-1 0 0,1 1 0,-1-1 0,3 8 0,-2 1 285,-1 0-1,0 0 1,-1 0-1,-1 18 1,-1-29-291,1 0 0,-1 0 1,0 0-1,-1 0 0,1 0 0,0 0 1,-1-1-1,1 1 0,-1 0 1,0-1-1,0 1 0,0-1 1,0 0-1,0 0 0,-1 0 0,1 0 1,-1 0-1,1 0 0,-1 0 1,0-1-1,1 0 0,-1 1 0,0-1 1,0 0-1,-6 1 0,-10 4-168,0-1 0,-33 5 0,-53-6-4711,101-4 4242,2-12-7711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6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4353,'0'0'8108,"5"16"-7573,4 32-157,16 63 832,-21-99-1092,-1 0 0,2-1 1,-1 0-1,2 0 0,-1 0 0,2 0 1,7 10-1,-13-20-107,0 1 0,1 0 0,-1-1-1,1 1 1,-1-1 0,1 1 0,0-1 0,-1 0 0,1 0 0,0 0-1,0 0 1,0 0 0,0 0 0,0 0 0,0-1 0,0 1 0,0-1 0,0 1-1,0-1 1,0 0 0,0 0 0,3 0 0,-2-1-1,0 0 0,0 0 0,1 0 0,-1 0 0,0-1 1,0 1-1,-1-1 0,1 0 0,0 0 0,0 0 0,-1 0 0,5-5 0,5-7 13,-1-1-1,0-1 1,-1 1-1,8-19 1,-12 24-4,32-73-17,-34 101 519,-3 14-353,-1 154-386,0-107-4101,0-61 52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7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8002,'0'0'4767,"12"38"-4256,40 124 3,-44-135-137,8 52 0,-14-69-227,-1 0 0,2 0 1,-1 0-1,7 14 0,-9-24-150,0 0 0,0 1 0,0-1 0,0 1 0,0-1 1,0 0-1,0 1 0,0-1 0,0 0 0,1 1 0,-1-1 0,0 0 0,0 1 0,0-1 0,0 0 0,1 1 0,-1-1 0,0 0 0,0 1 0,1-1 0,-1 0 0,0 0 0,0 0 0,1 1 0,-1-1 0,0 0 0,1 0 0,-1 0 0,0 1 0,1-1 1,-1 0-1,1 0 0,-1 0 0,0 0 0,1 0 0,-1 0 0,0 0 0,1 0 0,-1 0 0,1 0 0,-1 0 0,0 0 0,1 0 0,-1 0 0,0 0 0,1-1 0,-1 1 0,0 0 0,1 0 0,-1 0 0,0 0 0,1-1 0,-1 1 0,0 0 0,0 0 1,1-1-1,-1 1 0,10-19-87,-1-21 86,17-42 0,-20 67-11,0 0 0,1 1-1,0-1 1,1 2 0,1-1 0,10-12-1,-19 26 14,1 0 0,-1-1-1,0 1 1,0-1 0,1 1 0,-1 0-1,0-1 1,0 1 0,1 0-1,-1 0 1,0-1 0,1 1 0,-1 0-1,1 0 1,-1-1 0,0 1 0,1 0-1,-1 0 1,1 0 0,-1 0-1,0 0 1,1-1 0,-1 1 0,1 0-1,-1 0 1,1 0 0,-1 0 0,0 0-1,1 0 1,-1 1 0,1-1-1,-1 0 1,1 0 0,-1 0 0,0 0-1,1 0 1,-1 1 0,0-1 0,1 0-1,-1 0 1,1 0 0,-1 1-1,0-1 1,1 0 0,-1 1 0,0-1-1,0 0 1,1 1 0,-1-1 0,0 0-1,0 1 1,0-1 0,1 1-1,-1-1 1,0 0 0,0 1 0,0-1-1,0 1 1,0-1 0,0 1 0,8 38 664,-4-18-231,-4-21-436,0 0-1,1 0 0,-1 1 0,0-1 1,0 0-1,0 0 0,1 0 0,-1 1 1,0-1-1,0 0 0,0 0 0,1 0 1,-1 0-1,0 1 0,1-1 0,-1 0 0,0 0 1,0 0-1,1 0 0,-1 0 0,0 0 1,0 0-1,1 0 0,-1 0 0,0 0 1,1 0-1,-1 0 0,0 0 0,0 0 1,1 0-1,-1 0 0,0 0 0,1 0 0,-1-1 1,0 1-1,0 0 0,1 0 0,-1 0 1,0 0-1,0-1 0,0 1 0,1 0 1,-1 0-1,0 0 0,0-1 0,0 1 0,0 0 1,1 0-1,-1-1 0,0 1 0,0 0 1,8-17-177,-6 14 152,4-10-18,1 0 1,1 1-1,0-1 0,19-20 0,-23 29 31,0 0-1,0 0 0,0 1 0,1-1 1,-1 1-1,1 0 0,0 0 1,0 0-1,0 1 0,0 0 1,0 0-1,0 0 0,1 1 1,-1-1-1,1 1 0,8 0 1,-11 1 29,-1-1 0,1 1 0,0 1 0,0-1 0,0 0 0,0 1 0,-1-1 0,1 1 0,0 0 0,0 0 0,-1 0 0,1 0 0,3 3 0,-3-1 37,0 0 0,0 0 0,-1 0 0,0 1 0,0-1 0,0 1 0,0-1 0,0 1 0,2 7 0,1 8-136,0 1 0,-1 0 0,-1 1 0,-1-1 0,-1 1 0,-3 32 0,2-20-3236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3289,'0'0'9698,"24"221"-9410,-24-175 192,0-9 48,6-8-144,-6-8-360,0-8-24,7-13-2952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3529,'0'0'5894,"21"-3"-5806,5-2-44,-11 2 89,0 0 0,1 2 0,27-1 0,-41 3-8,1-1-1,-1 1 0,0 0 0,0 0 0,0 1 1,0-1-1,0 0 0,0 0 0,0 1 0,0 0 0,-1-1 1,1 1-1,-1 0 0,1 0 0,-1-1 0,0 1 1,1 0-1,-1 1 0,0-1 0,0 0 0,0 3 0,3 2 139,-1 1-1,0 0 0,-1 0 0,0 0 0,2 9 0,-2 111 952,-3-69-1322,1-57 4,0-1 0,0 1 0,0 0 0,0 0-1,0 0 1,-1 0 0,1 0 0,0 0 0,-1 0 0,0-1 0,1 1 0,-1 0 0,0 0-1,0-1 1,0 1 0,-2 2 0,2-3-328,-1 0 0,0 0-1,0 0 1,0 0 0,1 0 0,-1-1-1,0 1 1,0 0 0,0-1 0,0 0-1,0 1 1,0-1 0,0 0 0,0 0-1,-2-1 1,-4 1-5564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8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1480,'0'0'5922,"11"-9"-5284,-4 4-565,0 0 159,-1-1 0,1 1 0,0 1 0,1-1 0,-1 1 0,1 1 0,-1-1 0,1 1 0,0 1 0,1-1 0,-1 1 0,15-1 0,-9 3 181,-8-1-155,0 1-1,0 0 0,0 1 0,0 0 0,12 2 0,-16-2-184,1 0 1,-1 1-1,1-1 0,-1 1 0,1-1 0,-1 1 1,0 0-1,0 0 0,0 0 0,0 0 0,0 0 1,-1 0-1,1 1 0,0-1 0,1 5 0,4 9 17,-1 1 0,-1-1 1,0 1-1,-1 0 0,-1 1 0,-1-1 0,-1 0 0,0 1 0,-1-1 0,-2 18 0,1 8-709,-35-41-6067,23-2 800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9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0 97 3273</inkml:trace>
  <inkml:trace contextRef="#ctx0" brushRef="#br0" timeOffset="0.07">0 97 3273,'383'-96'6305,"-383"112"-4945,0 13-888,0 5 225,0 3-417,6-3-160,0-5-120,0-4-72,0-8-136,1-5-216,-7-3-585,0-5-439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1.9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74 1 1744,'0'0'9334,"-1"1"-9295,1-1 0,-1 1 0,1 0-1,-1-1 1,1 1 0,-1 0 0,1 0-1,-1-1 1,1 1 0,0 0-1,-1 0 1,1 0 0,0 0 0,0 0-1,0 0 1,0-1 0,0 1 0,0 0-1,0 0 1,0 2 0,0 892 741,0-888-865,1 0 1,-2 1-1,1-1 0,-1 1 1,0-1-1,0 0 0,-1 1 1,0-1-1,-4 9 0,5-15 3,1-1 0,-1 1-1,1-1 1,-1 1 0,1-1 0,-1 1-1,0-1 1,1 0 0,-1 1 0,1-1-1,-1 0 1,0 0 0,1 1-1,-1-1 1,0 0 0,1 0 0,-1 0-1,0 0 1,1 0 0,-1 0 0,0 0-1,0 0 1,1 0 0,-1 0 0,0 0-1,1 0 1,-1 0 0,0-1-1,1 1 1,-1 0 0,1-1 0,-1 1-1,0 0 1,1-1 0,-1 1 0,1-1-1,-1 1 1,1 0 0,-1-1 0,0-1-1,-17-21-3131,7-1 681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39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6769,'0'0'4129,"0"46"-8538,0-21 2873,0-4-936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0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2841,'0'0'9534,"8"40"-9446,26 123 26,-21-91 471,-11-60 458,0-20-406,1-4-745,3-23-67,-5 25 81,0 0 0,1 0 0,0 1 1,1-1-1,0 1 0,0 0 0,1 0 1,9-16-1,-13 24 96,1 0 0,0 0 1,-1 0-1,1 0 0,0 0 1,0 0-1,0 0 0,0 1 0,0-1 1,0 0-1,0 1 0,0-1 1,0 1-1,0-1 0,0 1 0,0-1 1,0 1-1,0 0 0,1-1 0,-1 1 1,0 0-1,0 0 0,0 0 1,1 0-1,-1 0 0,0 0 0,0 0 1,0 0-1,1 1 0,-1-1 1,0 0-1,0 1 0,0-1 0,0 1 1,0-1-1,0 1 0,0 0 1,0-1-1,0 1 0,0 0 0,0 0 1,0 0-1,0-1 0,-1 1 0,1 0 1,0 0-1,0 2 0,3 2 26,0 1 0,0-1 0,-1 1 0,0 0-1,0 0 1,-1 0 0,4 11 0,2 49-601,-8-22-2923,0-39 2807,0 17-4911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0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303 105 7418,'0'0'5518,"-23"-18"-8172,-74-54 1806,94 70 840,0 1 1,1-1-1,-1 1 0,0-1 1,0 1-1,1 0 1,-1 0-1,0 0 0,0 0 1,0 1-1,0-1 0,-1 1 1,1 0-1,0 0 1,0 0-1,0 0 0,0 1 1,0-1-1,0 1 0,0 0 1,0 0-1,-4 2 0,1 0 23,0 1-1,0 0 1,1 1-1,0-1 1,0 1-1,0 0 1,-4 7-1,-4 2 47,8-8 31,0-1-1,1 1 0,0 0 0,0 0 1,0 0-1,1 1 0,0-1 1,0 1-1,0 0 0,-2 10 0,2 0 58,1-1 1,0 1-1,2 23 0,0-39-159,0 0 0,0 0 0,1 0 0,-1 0 0,0 0 0,1-1 0,-1 1 0,1 0 0,-1 0 0,1-1 0,-1 1 0,1 0 0,0-1 0,-1 1 0,1 0 0,0-1 0,0 1 0,-1-1 0,1 1 0,0-1 0,0 0 0,0 1 0,-1-1 0,1 0 0,0 1 0,0-1 0,0 0 0,0 0 0,0 0 0,0 0 0,0 0 0,-1 0 0,1 0 0,0 0 0,0 0 1,0-1-1,0 1 0,1-1 0,2 1-6,0-1 1,0 1 0,0-1 0,-1 0 0,1-1 0,0 1 0,-1-1-1,6-2 1,2-6 15,-1 0-1,0-1 1,-1 0-1,0 0 0,8-13 1,-9 11-27,1 1 0,0 0 0,1 1 0,18-18 0,-27 28 35,0 0 1,1 0 0,-1-1-1,1 1 1,-1 0 0,1 0 0,-1 0-1,1 0 1,-1 1 0,1-1-1,0 0 1,0 1 0,-1-1 0,1 1-1,0-1 1,0 1 0,-1 0-1,1 0 1,0 0 0,0 0-1,0 0 1,0 0 0,-1 0 0,1 1-1,0-1 1,0 1 0,-1-1-1,1 1 1,0 0 0,-1 0 0,1 0-1,0-1 1,-1 2 0,1-1-1,-1 0 1,0 0 0,1 0 0,-1 1-1,0-1 1,0 0 0,1 3-1,4 4 161,-1 1 0,-1 1-1,0-1 1,0 1 0,5 18-1,11 57 724,-3 0 0,7 111 0,-11 176 1781,-13-359-2602,0-5 33,0-1 1,0 1 0,0-1 0,-1 0 0,0 1 0,-4 10 0,4-16-82,0 0 0,0 0 1,0-1-1,0 1 0,0 0 1,0-1-1,-1 1 0,1-1 1,-1 0-1,1 1 0,-1-1 1,0 0-1,1 0 0,-1 0 1,0 0-1,0 0 0,0 0 1,0-1-1,1 1 0,-1-1 1,0 1-1,0-1 0,0 0 1,0 0-1,0 1 0,0-2 1,-4 1-1,0-1-33,0 0 0,0 0 0,0 0 0,0-1 0,1 0-1,-1 0 1,0 0 0,1-1 0,0 0 0,-1 0 0,1 0 0,0-1 0,1 0 0,-1 0 0,1 0 0,-7-8-1,-5-7-108,1-1 0,-22-37 0,28 41 35,0-1 0,2 0 0,0-1 1,1 1-1,1-2 0,0 1 1,2 0-1,0-1 0,1 0 1,1 1-1,1-25 0,0 40 58,0 0 0,1 0 0,-1 0 0,1 0 0,-1 0-1,1 1 1,0-1 0,0 0 0,0 0 0,1 0 0,-1 1 0,1-1 0,-1 1-1,1-1 1,0 1 0,0 0 0,0 0 0,0 0 0,0 0 0,0 0-1,1 0 1,3-2 0,4-2-143,1 2 0,-1-1 0,1 1 0,16-4-1,-10 3-114,58-16-1931,-6 3-1691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4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434 80 4353,'0'0'7064,"-10"-5"-6988,1 0-25,-1 1-1,0 0 1,0 0 0,0 1 0,0 1-1,-1 0 1,1 0 0,-1 1-1,0 0 1,1 1 0,-1 0-1,1 1 1,-1 0 0,1 1-1,-18 4 1,10 0 129,1 1 0,0 0 0,0 1 0,0 1 0,1 1 0,1 0 0,-1 1 0,-19 19 0,28-22-160,0-1 1,0 1-1,1 1 1,0-1-1,0 1 1,1 0-1,0 1 1,1-1-1,0 1 1,1 0-1,0 0 1,0 0-1,1 0 1,0 0-1,1 1 1,0 15-1,0-8 27,1-13-45,0 0 0,0 1 0,0-1 1,0 0-1,1 1 0,0-1 0,3 10 0,-3-13 3,0-1 1,0 1 0,1-1-1,-1 1 1,0-1-1,1 1 1,-1-1 0,1 0-1,0 1 1,-1-1 0,1 0-1,0 0 1,0 0-1,0 0 1,0-1 0,0 1-1,-1-1 1,1 1 0,0-1-1,1 1 1,-1-1 0,0 0-1,0 0 1,2 0-1,6 0 26,0 0 0,0 0 0,0-1 0,0 0 0,0 0 0,-1-2-1,1 1 1,0-1 0,-1 0 0,0-1 0,0 0 0,0 0 0,0-1 0,-1-1-1,1 1 1,-1-1 0,-1-1 0,1 1 0,-1-1 0,7-9 0,-3 4-91,-1 0 0,0 0 0,-1-1 0,-1 0 0,0-1 0,-1 1 1,0-1-1,-1-1 0,-1 1 0,7-31 0,-9 27-1051,0-1 0,-1 0 0,-1 0 0,-1 1 0,-3-23 0,-2 15-4673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4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2497,'0'0'10730,"22"40"-10782,70 128 26,-85-156 36,-1 0 1,2-1-1,-1 0 0,2 0 0,-1 0 0,2-1 0,-1-1 0,21 16 0,-11-9 138,-15-13-130,1 1 128,0 1 0,1-1 0,-1 0 0,1-1 0,0 1 0,7 2-1,-12-6-127,1 1-1,-1-1 0,0 0 0,1 0 0,-1 1 0,0-1 0,0 0 0,1 0 0,-1-1 0,0 1 0,0 0 0,1 0 1,-1-1-1,0 1 0,0 0 0,1-1 0,-1 1 0,0-1 0,0 0 0,0 1 0,0-1 0,0 0 0,0 0 1,0 0-1,0 1 0,0-1 0,0 0 0,-1 0 0,1 0 0,0-1 0,0 1 0,-1 0 0,1 0 0,-1 0 1,1 0-1,-1-1 0,0 1 0,1-2 0,6-20-39,-1 0 0,-1 0 0,-1 0 0,0-1 0,-1-32 0,-2-21-7365,-1 64 2853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4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1 145 5777,'27'4'1037,"0"-1"-1,1-2 1,-1 0-1,0-2 0,33-5 1,-54 6-939,-1-1 0,0 0 1,0 0-1,0-1 0,1 0 0,-2 0 1,1 0-1,0 0 0,0-1 0,5-4 1,-8 6-3,1-1 1,-1 0 0,0-1-1,0 1 1,0 0 0,-1-1-1,1 1 1,0-1 0,-1 1-1,0-1 1,1 0 0,-1 1-1,0-1 1,-1 0 0,1 0-1,0 0 1,-1 0 0,1 0-1,-1-4 1,0 4-89,0 1 0,-1 0 0,1 0 0,0-1 0,-1 1 1,1 0-1,-1 0 0,0 0 0,0 0 0,0 0 0,0 0 0,0 0 0,0 0 1,0 0-1,-1 0 0,1 0 0,-1 1 0,1-1 0,-1 0 0,-3-1 0,1 0-25,-1 0-1,0 1 1,0-1-1,0 1 0,0 0 1,0 1-1,-1-1 0,-7 0 1,-10 0-72,0 0 0,0 2 1,-29 2-1,49-1 89,1-1-1,-1 1 0,0 0 1,0 0-1,1 0 1,-1 0-1,1 1 0,-1-1 1,1 0-1,-1 1 1,1 0-1,0 0 1,0 0-1,0 0 0,0 0 1,0 0-1,0 0 1,0 1-1,1-1 0,-1 0 1,1 1-1,0 0 1,0-1-1,-1 1 0,2 0 1,-1-1-1,0 1 1,0 6-1,-2 8-13,1 1-1,1 0 1,0 26-1,2-28 9,-2-9-5,1 0 1,1 0-1,-1 0 1,1 0-1,0 0 1,1 0-1,0 0 1,0 0-1,0 0 1,1 0-1,5 8 0,-4-9-148,0-1-1,1-1 1,-1 1-1,1-1 0,0 1 1,0-2-1,1 1 0,-1 0 1,1-1-1,0 0 0,0 0 1,11 3-1,49 11-4758,-40-13 501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5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7586,'0'0'5111,"28"26"-4685,86 83 146,-108-104-428,0 0 0,-1 1 1,0 0-1,0 0 0,0 0 1,-1 1-1,0-1 0,0 1 0,0 0 1,-1 0-1,0 1 0,-1-1 0,1 0 1,-2 1-1,3 13 0,-1-1 427,-2-16 186,-1-7-322,-3-20-232,-12-37-371,9 48 129,1 0 1,0-1-1,1 0 0,1 0 1,0 0-1,1 0 0,0 0 1,1 0-1,1-22 0,0 34 12,0-1 0,0 0-1,1 1 1,-1-1-1,1 1 1,-1-1-1,1 1 1,0-1 0,0 1-1,-1-1 1,1 1-1,0 0 1,0-1 0,0 1-1,0 0 1,1 0-1,-1 0 1,0 0-1,0 0 1,1 0 0,-1 0-1,1 0 1,-1 1-1,1-1 1,-1 0-1,1 1 1,-1-1 0,1 1-1,1-1 1,54-6-911,-53 7 826,8-1-473,1 0 0,-1 2-1,0-1 1,23 6 0,-30-5 211,0 1 1,0 0-1,0 0 1,0 0-1,0 0 0,-1 1 1,1 0-1,-1 0 1,1 0-1,-1 1 0,0-1 1,-1 1-1,6 7 1,17 26-4837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5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219 402 6513,'0'0'7558,"24"41"-7317,74 129-15,-84-145 200,21 48 0,-22-42 778,-12-29 294,-2-17-606,-1 6-883,-1 1 1,0 0-1,-1-1 1,0 1-1,0 1 0,-1-1 1,0 0-1,0 1 1,-1 0-1,-7-6 0,-19-29-23,-9-22-38,4-1-1,2-1 1,3-3-1,-29-90 1,57 141 16,0 0 1,1 1 0,0-1 0,2-1-1,1-29 1,0 33-68,0 14 94,1 0 1,-1 0-1,0 0 1,1 0-1,-1 0 0,1 0 1,0 0-1,-1 0 0,1 0 1,0 0-1,0 1 1,-1-1-1,1 0 0,0 0 1,0 1-1,0-1 1,0 1-1,0-1 0,0 1 1,0-1-1,0 1 1,0 0-1,0-1 0,0 1 1,0 0-1,0 0 0,0 0 1,0 0-1,0 0 1,3 0-1,46 0-112,-35 0 92,-5 0 34,4 0-21,1 0-1,0 1 1,-1 0-1,1 1 1,18 5-1,-30-6 33,1 0-1,-1 1 0,1-1 0,-1 1 1,0 0-1,0 0 0,0 0 0,0 0 1,0 1-1,0-1 0,0 1 0,-1 0 1,1 0-1,-1 0 0,0 0 1,0 0-1,0 0 0,0 0 0,-1 1 1,1-1-1,-1 1 0,0-1 0,0 1 1,0 0-1,-1-1 0,1 5 0,0-3 56,0 1 1,-1-1-1,1 0 0,-1 1 0,0-1 1,-1 1-1,0-1 0,0 0 0,0 1 1,0-1-1,-1 0 0,1 0 0,-2 0 1,1 0-1,0 0 0,-1 0 0,-4 5 0,1-4-62,-1 0-1,1 0 1,-1 0-1,-1-1 0,1 0 1,-1-1-1,1 0 0,-1 0 1,-16 5-1,3-2-396,-1 0 1,0-2-1,-1 0 1,-42 2-1,-38-4-5877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6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10186,'0'0'5153,"31"183"-5233,-31-162-184,0-4-216,0-9-360,0 0-1153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6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6529,'0'0'6802,"19"21"-13532,-13-5 3658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2.5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34 5129,'0'0'4824,"0"-6"-4464,0-16 45,0 16 996,11 6-904,429 0-1860,-439 1 1184,0 0 1,-1 1-1,1-1 0,0 0 1,-1 0-1,1 0 0,0 1 1,-1-1-1,1 0 0,-1 1 1,0-1-1,1 0 0,-1 1 1,0-1-1,0 0 0,0 1 1,0-1-1,0 0 0,0 1 1,-1-1-1,1 1 0,-1 1 1,1 2-553,0 21-3169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7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1 176,'0'0'13827,"204"221"-13699,-167-179-72,-13-1-48,1-3 88,-13-5-8,1-8-72,-1-8-16,-12-9-512</inkml:trace>
  <inkml:trace contextRef="#ctx0" brushRef="#br0" timeOffset="1">321 17 7962,'0'0'7792,"-11"20"-7677,-3 7-60,0 0 96,-1-2 0,-31 43 0,8-20-28,2 3 0,-42 79 0,71-113-1210,7-8-6202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7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119 169 8618,'0'0'4610,"19"-12"-4479,60-40-20,-77 51-86,0 0 1,0-1 0,0 1-1,0 0 1,-1-1 0,1 1-1,0-1 1,-1 1 0,1-1-1,-1 0 1,0 1 0,0-1 0,0 0-1,1 0 1,-2 0 0,1 0-1,0 0 1,0 0 0,-1-1-1,1 1 1,-1 0 0,0 0-1,1 0 1,-1 0 0,0-1 0,0 1-1,0 0 1,-1 0 0,1 0-1,-1-1 1,1 1 0,-1 0-1,0 0 1,1 0 0,-1 0-1,0 0 1,0 0 0,-1 0-1,1 1 1,0-1 0,-1 0 0,1 1-1,-1-1 1,1 0 0,-1 1-1,0 0 1,1-1 0,-1 1-1,0 0 1,0 0 0,0 0-1,-3-1 1,-4 0 21,0-1 1,0 1-1,0 1 0,0 0 0,0 0 0,0 1 0,-16 1 1,3-1 182,19 0-182,1 1 0,-1-1 0,0 0-1,0 1 1,1 0 0,-1-1 0,0 1 0,1 0-1,-1 0 1,1 1 0,-1-1 0,1 1-1,0-1 1,-1 1 0,1-1 0,0 1 0,-3 3-1,1 0-18,0 1 0,0-1-1,1 1 1,0-1 0,0 1 0,0 0-1,-2 8 1,-1 5-12,1 1 1,1 0-1,-2 38 0,4-41 7,1 1-1,1-1 0,1 1 1,0-1-1,5 19 1,-4-29-31,0 0 0,1 0 0,0 0-1,0 0 1,0-1 0,1 1 0,0-1 0,0 0 0,1 0 0,0-1 0,0 1 0,0-1 0,0 0 0,10 6 0,-10-7-185,1 0-1,-1-1 1,1 1-1,0-1 1,1 0 0,-1-1-1,0 0 1,1 0-1,13 2 1,34-1-4907,-28-3-974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7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12763,'0'0'4889,"6"251"-4633,6-172-152,7-4-88,-7 0-8,0 0 0,-5-8 0,-7-8 40,6-9-48,-6-9-400,6-16-672,12-16-1401,-5-9-2544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8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9 3793,'0'0'10653,"1"0"-10619,-1-1 0,0 1 0,0 0 0,0 0 0,0-1 0,0 1 1,0 0-1,0-1 0,0 1 0,-1 0 0,1 0 0,0-1 0,0 1 0,0 0 0,0 0 0,0-1 1,0 1-1,0 0 0,-1 0 0,1-1 0,0 1 0,0 0 0,0 0 0,-1-1 0,1 1 1,0 0-1,0 0 0,-1 0 0,1 0 0,0 0 0,0-1 0,-1 1 0,1 0 0,0 0 0,0 0 1,-1 0-1,1 0 0,0 0 0,-1 0 0,1 0 0,0 0 0,0 0 0,-1 0 0,1 0 1,0 0-1,-1 0 0,1 0 0,0 0 0,0 0 0,-1 0 0,1 1 0,0-1 0,-1 0 0,-8 3 41,-1 1 0,1 0 0,0 0 0,0 1-1,0 0 1,1 1 0,0-1 0,-11 12 0,14-14-118,0 1 1,1 0-1,0 1 1,0-1-1,0 1 1,0 0 0,1 0-1,0 0 1,0 0-1,0 0 1,1 1 0,0-1-1,0 1 1,0 0-1,1 0 1,-2 7-1,4-11 26,0 0-1,-1 0 1,1 1-1,0-1 0,1 0 1,-1 0-1,0 0 1,0-1-1,1 1 0,-1 0 1,1 0-1,0-1 1,-1 1-1,1-1 0,0 1 1,0-1-1,0 0 1,0 0-1,0 0 0,0 0 1,0 0-1,1 0 1,-1-1-1,0 1 0,0-1 1,4 1-1,15 7-36,-19-7 55,24 11 32,0 1 0,-1 1 0,-1 2 1,44 35-1,-67-50 44,1 0 1,-1 1-1,0 0 1,1-1-1,-1 1 1,0 0-1,0 0 1,0-1-1,0 1 1,-1 0-1,1 0 0,0 0 1,-1 0-1,0 0 1,1 0-1,-1 0 1,0 0-1,0 1 1,0-1-1,0 0 1,0 0-1,-1 0 1,1 0-1,0 0 1,-1 0-1,0 0 1,1 0-1,-1 0 1,0-1-1,0 1 1,0 0-1,0 0 1,-1-1-1,1 1 1,0 0-1,-1-1 0,1 0 1,-1 1-1,1-1 1,-4 2-1,-26 8-336,1-2 0,-1-1 0,0-1 1,-42 3-1,8 0-4421,45-6-1069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9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3729,'0'0'0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49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9722,'0'0'3129,"0"151"-3129,0-139-104,0-8-152,0 5-344,-6-9-3817,-12 0-2433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4065,'0'0'7269,"13"31"-7093,37 99 147,-46-121-108,0 0 0,-1 1 0,1-1 0,-2 1 0,0 0 0,0 0 0,-1 0 0,1 19 0,-2-14 89,1-13-278,0-4-38,0 1 0,0-1 0,0 1 0,0-1 0,0 1 0,0-1 0,-1 0 0,1 1 0,0-1 0,-1 0 0,1 0 0,-1 1 0,0-1 1,1-3-1,-1 3-1,3-7 3,1 0 1,0 0-1,0 1 1,1-1 0,0 1-1,0 1 1,1-1 0,0 1-1,1 0 1,-1 0-1,16-11 1,-12 10 2,0 0 0,0 2 0,1-1 0,0 1 1,1 1-1,-1 0 0,1 0 0,20-4 0,-27 8 58,0 0 0,1 0 1,-1 1-1,0-1 0,0 1 0,0 1 0,0-1 0,8 2 1,-11-1-23,0-1 0,0 1-1,0 0 1,0 0 0,-1 0 0,1 0 0,0 0 0,-1 0 0,1 0 0,-1 1 0,1-1 0,-1 1-1,0-1 1,1 1 0,-1-1 0,0 1 0,0 0 0,0-1 0,0 1 0,0 0 0,-1 0 0,2 2 0,7 34 47,-2 0 0,3 56 1,2 4-3566,-6-66-554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1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1464,'0'0'14707,"23"22"-14591,177 178 745,-162-159-814,-1 2-1,-2 1 1,-2 2 0,-3 1 0,30 60 0,-49-65-1961,-9-12-4922,-2-22 1742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1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1 11682,'0'0'5898,"-16"16"-5750,-314 288 3849,92-82-2638,138-126-5128,75-75-1136,18-16 377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4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359 0 4297,'0'0'6593,"-105"80"-6609,93-64 16,-13-3 48,0 8 192,1-1 88,-7 1-200,0 0-128,-12 4-344,12-4-936,0 0-1216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3.08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30 2865,'0'0'4345,"12"-1"-3656,92-10 740,88-7 315,6 18-4141,-198 0 2348,0 0-4,0 0 0,0 0 1,1 0-1,-1 0 1,0 0-1,0 0 0,0 0 1,0 0-1,1 0 1,-1 0-1,0 0 0,0 0 1,0 0-1,1 0 1,-1 0-1,0 0 0,0 0 1,0 0-1,0 0 1,1 1-1,-1-1 0,0 0 1,0 0-1,0 0 1,0 0-1,0 0 0,1 0 1,-1 0-1,0 1 1,0-1-1,0 0 0,0 0 1,0 0-1,0 0 1,0 1-1,0-1 0,0 0 1,1 0-1,-1 0 1,0 0-1,0 1 0,0-1 1,0 0-1,0 0 1,0 0-1,0 1 0,0 3-1963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5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0 9642,'0'0'1864,"-17"13"-2032,7-7 194,-10 8 507,1 0 0,0 1 1,1 1-1,1 1 0,-28 35 0,38-41-493,2 0 0,-1 1 0,2 0-1,0 0 1,0 0 0,1 0 0,0 0 0,1 1-1,1-1 1,0 1 0,0 0 0,2-1 0,2 21 0,-2-29-64,0 0 1,0-1 0,1 1 0,0-1 0,-1 1 0,1-1 0,1 0 0,-1 0 0,0 1 0,1-1 0,0-1 0,-1 1 0,1 0 0,0-1 0,1 0-1,-1 1 1,7 2 0,-2 0-232,1 0-1,0-1 0,0-1 0,1 1 0,-1-1 1,15 2-1,75-3-3601,-60-2 232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6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72 147 7562,'0'0'2798,"26"-13"-2574,78-38 0,-102 49-160,1 1 0,0-1 1,0 1-1,0-1 0,-1 0 1,1 0-1,-1 0 1,1 0-1,-1 0 0,0-1 1,2-2-1,-3 4-1,-1 0 0,0 0 0,1 0 0,-1 0 0,0 0 0,0 0 0,0 0 0,0 1 0,0-1 0,0 0 0,0 0-1,0 0 1,0 0 0,0 0 0,0 0 0,-1 0 0,1 0 0,-1-1 0,-1-6 80,2 6-139,0 1 1,-1-1-1,0 1 0,1-1 1,-1 1-1,0 0 1,1-1-1,-1 1 0,0 0 1,0 0-1,0 0 1,0 0-1,0-1 0,-1 1 1,1 1-1,0-1 1,0 0-1,-1 0 0,1 0 1,-1 1-1,1-1 1,0 1-1,-1-1 0,1 1 1,-1-1-1,1 1 1,-1 0-1,1 0 0,-1 0 1,-2 0-1,-58-3 214,50 3-76,8 0-96,0 1-1,0-1 1,0 0 0,0 1 0,0 0-1,0 0 1,0 0 0,0 1-1,0-1 1,0 1 0,0 0 0,1 0-1,-1 0 1,1 1 0,-1-1 0,-3 5-1,2-2-1,1 1 0,0-1 0,0 1 0,0 0 0,1 0 0,0 0 0,0 0 0,0 0 0,-2 10 0,1 1-56,1-1 1,0 2 0,1-1 0,1 0-1,1 0 1,0 1 0,4 21 0,-2-34-102,-1 0 1,1-1-1,1 1 1,-1 0 0,0-1-1,1 0 1,0 0-1,0 1 1,1-2-1,-1 1 1,1 0-1,-1-1 1,9 6 0,2 2-1417,0-1-1,25 12 1,-18-12-2874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6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1 18 7466</inkml:trace>
  <inkml:trace contextRef="#ctx0" brushRef="#br0" timeOffset="1">1 18 7466,'236'-5'2311,"-194"10"-1661,-35 3-290,-7-7-350,3 20 368,5 33-18,-7-52-327,0 1 1,0 0-1,0 0 1,0 0-1,0 0 1,0-1-1,1 1 1,-1 0-1,1-1 1,0 1-1,0-1 1,0 0-1,4 4 1,-4-5 97,-2-1-126,1 0 1,0-1 0,-1 1 0,1 0 0,-1 0 0,1 0-1,-1-1 1,1 1 0,-1 0 0,1-1 0,-1 1 0,1 0-1,-1-1 1,0 1 0,1-1 0,-1 1 0,1 0 0,-1-1 0,0 1-1,1-1 1,-1 1 0,0-1 0,0 1 0,1-1 0,-1 0-1,0 1 1,0-1 0,0 0 0,1-2 1,8-15-24,1 0 1,18-26 0,-25 41-3,-1-1 1,1 1-1,0-1 1,0 1-1,0 0 1,1 0-1,-1 0 0,1 0 1,-1 1-1,1-1 1,0 1-1,0 0 1,0 0-1,0 1 0,0-1 1,0 1-1,1 0 1,5-1-1,-8 2 26,-1 0-1,0 0 1,0 1-1,1-1 0,-1 0 1,0 1-1,0-1 1,0 0-1,0 1 1,0 0-1,0-1 1,0 1-1,0 0 0,0-1 1,0 1-1,0 0 1,0 0-1,0 0 1,-1 0-1,1 0 1,0 0-1,0 0 0,-1 0 1,2 2-1,8 33 644,-6-23-342,-3-7-270,5 11-146,-1 1 1,-1-1-1,-1 1 1,1 20-1,-4-35-1330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6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8730,'0'0'7273,"19"246"-6897,-1-167-319,1 5-9,5-1-48,-5-3 8,-7-5 0,-6-13-8,1-12-48,-1-12-513,-6-13-831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7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10746,'0'0'3577,"358"4"-3553,-284 5-16,-6 3 40,-13 1-48,-5 8-152,-7 0-664,-6 8-848,-13 0-1121,-11-8-3961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7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5497,'0'0'4825,"21"-6"-4450,62-21 177,-81 27-492,0-1 0,0 1 0,0-1 0,0 0 0,0 0 0,0 0 0,-1 0 0,1 0 0,0-1 0,-1 1 0,1 0 0,-1-1 0,1 1 0,-1-1 0,0 0 0,1 1 0,-1-1 0,0 0 0,0 0 0,0 0 0,-1 0 0,1 0 0,0 0 0,-1 0 0,1 0-1,-1 0 1,0 0 0,1 0 0,-1 0 0,0 0 0,0 0 0,-1 0 0,1 0 0,0 0 0,-1 0 0,-1-4 0,1-6 124,1 11-169,0 0 0,0 0 0,0 0 1,0 0-1,0 0 0,0 0 0,-1 0 0,1 0 0,0 0 0,-1 0 0,1 0 0,0 0 0,-1 0 0,1 1 0,-1-1 0,0 0 1,1 0-1,-1 0 0,0 1 0,1-1 0,-1 0 0,0 1 0,0-1 0,0 0 0,0 1 0,1-1 0,-1 1 0,0-1 0,0 1 0,0 0 1,0-1-1,0 1 0,0 0 0,0 0 0,0 0 0,0 0 0,0 0 0,0 0 0,0 0 0,0 0 0,0 0 0,0 0 0,0 0 0,0 1 1,0-1-1,0 0 0,0 1 0,0-1 0,0 1 0,-1 0 0,-2 0 63,0 1 0,-1 0 0,1 0 0,1 0 0,-1 0 0,0 1 0,0 0 0,1 0 0,0 0 0,-1 0 0,-3 6 0,1 1-45,0 1 0,1 0 1,0 0-1,1 0 0,0 1 1,1 0-1,0 0 1,-1 12-1,1 14 62,2 47 0,1-50-92,1-31-48,-1 0-1,1 0 1,0 0 0,-1 0 0,2 0-1,-1 0 1,0-1 0,1 1-1,0 0 1,0-1 0,0 0 0,0 1-1,0-1 1,1 0 0,-1 0-1,1 0 1,0 0 0,0-1 0,0 1-1,0-1 1,0 0 0,1 0-1,-1 0 1,1 0 0,0 0 0,-1-1-1,5 2 1,2 0-743,-1 0-1,1-1 1,0 0-1,0 0 1,0-1-1,0-1 1,0 1-1,0-2 1,18-1-1,3-9-4268</inkml:trace>
  <inkml:trace contextRef="#ctx0" brushRef="#br0" timeOffset="1">0 134 2865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8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2865,'357'25'5011,"-290"-14"-3614,-53-1-627,104 169 3570,-110-173-1582,-4-18-1960,-4-29-1252,0 34 673,0-164-878,0 170 630,1 0 0,-1 0 0,1 0 1,0 0-1,-1 1 0,1-1 0,0 0 0,0 0 0,-1 0 1,1 1-1,0-1 0,0 0 0,0 1 0,0-1 0,0 1 1,0-1-1,0 1 0,0 0 0,0-1 0,0 1 0,0 0 1,0 0-1,1-1 0,-1 1 0,0 0 0,0 0 0,1 1 1,38-4-1217,-38 4 1105,2-2-58,9 1-676,-1 0-1,1 0 1,-1 1 0,0 1-1,1 0 1,-1 0 0,19 8-1,1 3-3704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8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18 251 5569,'0'0'6774,"28"-20"-6330,84-64 91,-108 81-484,-1 0 1,1 0 0,-1 0 0,0 0 0,0-1 0,0 1 0,0-1 0,0 0 0,-1 0 0,2-4 0,-3 6-22,-1 0 1,1 0-1,-1 0 1,0 0-1,0 0 0,0 0 1,0 1-1,0-1 1,0 0-1,0 0 1,-1 0-1,0-3 1,-1-9 76,3-2-43,-4-17 57,2 32-107,1 0 0,-1 0 0,0 0 1,0 0-1,0 0 0,1 0 0,-1 1 0,0-1 0,0 0 0,0 0 0,-1 1 0,1-1 0,0 1 0,0-1 0,0 1 0,0-1 0,0 1 0,-1 0 0,1-1 0,0 1 0,0 0 0,-1 0 0,1 0 0,0 0 0,0 0 0,-2 1 1,-3-1 41,0 0 0,0 0 0,0 1 0,0 0 0,0 0 0,0 1 0,1 0 0,-1 0 0,0 0 0,1 1 0,-1-1 0,1 1 0,0 1 0,0-1 0,0 1 0,1 0 0,-1 0 0,1 0 0,0 1 0,0-1 0,0 1 0,1 0 0,0 0 0,0 0 0,0 1 0,-4 8 0,2 4-27,-1 0 1,2 1-1,1-1 0,0 1 1,1 0-1,1 0 0,1-1 1,0 1-1,1 0 0,5 20 1,-4-33-91,0 0 0,0 0 1,0 0-1,1 0 0,0 0 1,0-1-1,1 1 0,0-1 1,-1 0-1,2 0 0,-1 0 1,1-1-1,-1 1 0,1-1 1,0 0-1,1-1 0,-1 1 1,1-1-1,-1 0 0,1-1 0,0 1 1,0-1-1,10 2 0,10 3-1592,0-1-1,0-1 0,1-1 1,31 0-1,-14-4-4017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6:58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272 434 7466,'0'0'6113,"-20"-15"-5769,-2-2-171,-44-24-1,64 40-144,-1 0 0,1 1 1,-1-1-1,1 1 0,-1-1 0,1 1 0,-1 0 0,0 0 0,1 0 0,-1 0 0,1 0 0,-1 1 0,0-1 0,1 1 0,-1 0 0,1 0 0,0 0 0,-1 0 0,1 0 0,0 0 0,-1 1 0,1-1 0,0 1 1,0-1-1,0 1 0,0 0 0,0 0 0,1 0 0,-1 0 0,1 0 0,-1 0 0,0 3 0,-5 3 47,-2 3-24,0 0 1,1 0 0,1 1 0,0 0 0,0 0 0,1 1 0,1-1-1,0 2 1,0-1 0,2 0 0,-1 1 0,2 0 0,0 0-1,1-1 1,0 20 0,1-33-52,0 1 0,0 0-1,0-1 1,1 1 0,-1-1 0,0 1-1,0-1 1,0 1 0,1-1 0,-1 1-1,0-1 1,1 1 0,-1-1 0,1 1-1,-1-1 1,0 1 0,1-1 0,-1 0-1,1 1 1,-1-1 0,1 0 0,-1 1-1,1-1 1,-1 0 0,1 0 0,-1 0-1,1 1 1,0-1 0,-1 0 0,1 0-1,-1 0 1,1 0 0,0 0 0,-1 0-1,1 0 1,-1 0 0,1 0 0,0-1-1,20-2-2,-21 2 3,8-2 8,0-2 0,0 1 1,-1-1-1,1-1 0,-1 1 1,0-1-1,-1 0 0,1-1 1,-1 1-1,0-1 0,9-15 0,4-3 30,24-32-61,-3-2 0,-2-2 0,-3-1 1,-2-1-1,45-131 0,-67 170 1140,-11 46 1392,-2 12-2233,5 47 116,4-1 1,3 0-1,4-1 0,45 144 1,-53-203-608,1-1 1,1 0-1,1-1 1,0 1-1,18 25 1,-19-34-902,0 0 0,1 0 0,0-1 1,0-1-1,21 15 0,-9-9-3737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3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9170,'0'0'1220,"4"0"-1374,191 0 2723,-177 2-2503,1 1-1,-1 1 0,0 0 0,0 2 1,-1 0-1,27 13 0,-1-1 1,-35-15 57,1 0-1,-1 1 1,0 0-1,0 0 1,14 11-1,-22-14-22,0 29 1360,-1-27-1451,1 1 0,-1-1 0,0 1 0,0-1 0,0 1 0,0-1 0,-1 1 0,1-1 0,-1 0 0,0 0 0,0 0 0,-3 4 0,-13 24 76,14-27-91,4-4 5,-1 0 1,0 1-1,1 0 1,-1-1-1,0 1 1,1-1-1,-1 1 1,1 0-1,-1-1 1,1 1-1,0 0 1,-1-1-1,1 1 1,0 0-1,-1 0 1,1-1-1,0 1 1,0 0-1,0 0 1,0 0-1,0 0 1,0-1-1,0 1 1,0 0-1,0 0 1,0 0-1,0 0 1,0 0 296,-4-2-253,0 0 0,-1 1 0,1-1 1,0 1-1,-1 0 0,1 0 0,-1 0 1,-7 2-1,-11-1-27,9-1-17,1 0-3,-1 0-1,0 1 1,0 0-1,-14 4 0,22-4 3,1 1 1,-1 0-1,1 1 0,-1 0 1,1-1-1,0 1 0,0 1 0,0-1 1,1 1-1,-1 0 0,1 0 0,-7 9 1,6-7-2,0 1 0,1 0 1,0 0-1,0 0 0,0 0 1,1 0-1,0 1 1,1-1-1,0 1 0,-2 8 1,1 6-2,2-1 1,0 30 0,2-25 2,-1-25 0,0 0 0,0 0 0,0 0 0,0 1 1,0-1-1,1 0 0,-1 0 0,1 0 0,-1 0 1,0 0-1,1 0 0,0 0 0,-1 0 1,1 0-1,0 0 0,-1 0 0,1 0 0,0-1 1,0 1-1,0 0 0,0 0 0,0-1 0,2 2 1,32 7-18,-21-9 10,-1 0-1,1 0 0,19-5 1,-22 2 7,-1 0 0,1-1 0,-1 0 0,0-1 0,0-1 0,0 1 0,-1-1 0,0-1-1,9-7 1,2-4-1,0-1 0,27-34-1,-42 47-75,-1-1-1,1 1 1,-2-1-1,1 0 1,-1 0-1,0 0 1,0 0-1,-1-1 1,0 1-1,0-1 1,-1 0-1,0 1 1,0-1-1,-1 0 1,-1-9-1,1 16 5,-1 0 0,1 0 1,-1 0-1,0 0 0,1 0 0,-1 1 0,0-1 0,1 0 0,-1 1 1,0-1-1,0 0 0,0 1 0,0-1 0,0 1 0,0 0 0,0-1 1,0 1-1,0 0 0,0-1 0,0 1 0,0 0 0,0 0 0,0 0 0,0 0 1,0 0-1,-2 0 0,-38-1-2229,34 1 1248,-24 0-3851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3.7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16 5009,'0'0'3510,"8"9"-3402,3 3 78,-1 1 1,-1 0-1,0 1 0,-1 0 0,0 0 0,-1 0 1,9 29-1,-14-39-104,8 28 362,-10-33-443,0 1 0,0 0 1,0-1-1,0 1 1,0 0-1,1-1 1,-1 1-1,0 0 1,0 0-1,0-1 1,0 1-1,1 0 1,-1-1-1,0 1 1,0 0-1,0 0 1,1-1-1,-1 1 0,0 0 1,0 0-1,1 0 1,-1 0-1,0-1 1,1 1-1,-1 0 1,0 0-1,0 0 1,1 0-1,-1 0 1,0 0-1,1 0 1,-1 0-1,0 0 1,1 0-1,-1 0 1,0 0-1,1 0 0,-1 0 1,0 0-1,1 0 1,-1 0-1,0 0 1,1 0-1,-1 0 1,0 0-1,0 1 1,1-1-1,-1 0 1,0 0-1,1 0 1,-1 1-1,0-1 1,0 0-1,0 0 1,1 1-1,-1-1 0,0 0 1,0 0-1,0 1 1,0-1-1,1 0 1,-1 1-1,0-1 1,0 1-1,10-22 9,1 2-1,0 0 1,2 0-1,0 1 1,1 0-1,0 2 1,33-29-1,-45 43-30,0 0-1,0 0 1,0 0-1,0 0 1,1 1-1,-1-1 0,0 1 1,1 0-1,0-1 1,-1 1-1,1 0 1,0 1-1,-1-1 1,1 0-1,0 1 0,0-1 1,0 1-1,-1 0 1,1 0-1,0 0 1,0 1-1,3 0 1,-4 0 30,1 0 1,-1 0-1,0 1 1,1-1-1,-1 1 1,0 0-1,0 0 1,0 0-1,0 0 1,-1 0-1,1 0 1,0 0-1,-1 1 1,0-1-1,1 1 1,-1-1-1,0 1 1,0-1-1,0 1 1,-1-1-1,1 4 1,9 41-347,-3 1 0,-2-1 0,-1 67 1,-4-129-5868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4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8554,'0'0'2783,"12"27"-2376,4 8-180,66 149 1897,-79-177-1891,2 6 171,0 0 0,0 0 0,-1 0 1,-1 0-1,0 1 0,1 19 0,-5-42-392,-1 0 1,1 1-1,-1-1 1,-1 1-1,1-1 1,-2 1-1,1 0 1,-1 0-1,-7-11 1,6 11-19,0-2 0,0 1 1,1 0-1,0-1 1,1 0-1,0 0 1,-2-14-1,4 14-2,-1-2-14,1-1 1,1 1-1,0 0 1,0-1-1,4-19 1,-3 31 0,0 0 1,-1 0 0,1 0 0,0 0 0,0 0-1,0 0 1,1 0 0,-1 1 0,0-1-1,0 0 1,0 1 0,1-1 0,-1 0-1,0 1 1,1 0 0,-1-1 0,0 1 0,1 0-1,-1 0 1,3-1 0,35-1-376,-31 1 227,3 0-279,0 0 0,0 0 0,0 1 0,0 1 0,0 0 0,0 0-1,0 1 1,-1 0 0,1 1 0,0 0 0,-1 1 0,0 0 0,0 1 0,16 9 0,7 15-3908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4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237 153 8306,'0'0'4354,"0"-19"-4207,0-59 255,0 76-346,0 0 0,0-1-1,0 1 1,0 0 0,-1 0-1,1 0 1,-1 0 0,1 0-1,-1 0 1,1 1-1,-1-1 1,0 0 0,0 0-1,0 0 1,0 1 0,0-1-1,-1 0 1,1 1-1,0-1 1,-1 1 0,1-1-1,-1 1 1,0 0 0,1 0-1,-1 0 1,0 0 0,0 0-1,1 0 1,-1 0-1,-3 0 1,-3-1 159,0 1 1,0 0-1,0 0 1,0 1-1,-16 1 0,5 0 51,15-1-247,-1 0 1,0 1-1,1-1 1,-1 1-1,1 0 1,-1 1-1,1-1 1,-1 1 0,1 0-1,0 0 1,0 0-1,0 0 1,0 1-1,0 0 1,0 0-1,1 0 1,-1 0 0,1 0-1,0 1 1,0 0-1,0-1 1,1 1-1,-1 0 1,1 0-1,0 0 1,0 1 0,0-1-1,1 1 1,-1-1-1,1 1 1,0 5-1,-4 18-18,1 0 0,1 0 0,2 0 0,3 32 0,-2-22 121,1-36-117,-1-1-1,0 1 1,1 0 0,-1 0 0,1-1 0,0 1 0,0 0-1,0-1 1,-1 1 0,2 0 0,-1-1 0,0 0 0,0 1 0,0-1-1,1 0 1,-1 1 0,0-1 0,1 0 0,-1 0 0,1 0-1,0 0 1,-1 0 0,1-1 0,0 1 0,-1 0 0,1-1 0,0 1-1,0-1 1,0 0 0,-1 0 0,1 1 0,0-1 0,3-1 0,1 2-15,0-1 1,1 0 0,-1 0-1,0-1 1,1 0 0,-1 0 0,0 0-1,0-1 1,9-3 0,-5-1 9,0-1 0,-1 1 0,0-1 1,0-1-1,-1 0 0,0 0 1,0 0-1,11-17 0,16-30-1310,-7 3-3758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4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1 0 5721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5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1 147 5721,'174'-122'1825,"-139"98"-517,-17 28 1851,-14 4-2880,-1 0 0,0 0 1,-1 0-1,1 0 0,-2 0 0,1 1 0,0 14 0,5 19 806,-4-26-829,2 0 0,-1-1 0,2 1 0,0-1 0,1 0-1,1 0 1,10 15 0,-14-25-238,0 0 0,1 0 0,-1 0 0,1 0 0,0-1 0,0 0 0,0 0 0,1 0 0,0 0 0,-1-1 0,1 0 0,0 0 0,1-1 0,-1 0 0,0 0 0,1 0 0,-1-1 0,1 0 0,-1 0 0,11 0 0,-14-2-20,0 0 0,0 0 0,0 0 0,0 0 0,0-1 0,0 1 0,-1-1 1,1 1-1,0-1 0,-1 0 0,1 0 0,-1 0 0,0-1 0,0 1 0,1 0 0,-2-1 0,1 0 0,0 1 0,0-1 1,-1 0-1,0 0 0,1 0 0,-1 0 0,0 0 0,0-3 0,7-18 48,-1 0-1,4-28 0,-9 39-43,10-40 82,-6 55 204,0 10-243,1 32-22,24 84 1,-24-109-757,0-1 1,0-1 0,2 0 0,11 19 0,-19-35 282,1 1-1,-1 0 1,1 0-1,-1-1 1,1 1-1,0-1 1,-1 0 0,1 1-1,0-1 1,0 0-1,0 0 1,0 0-1,0 0 1,0 0-1,0-1 1,4 2-1,2-1-6426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5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7986,'0'0'5860,"16"36"-5306,46 115 81,-30-55 413,-28-93-1089,0-12-52,1-16-55,-4 22 149,3-24-13,2 1-1,18-51 1,-20 67 8,0-1 0,1 1 0,1 1 0,-1-1 0,1 1 1,1 0-1,0 0 0,0 0 0,1 1 0,9-7 0,-16 13-1,1 0 1,1 1-1,-1-1 0,0 1 1,0-1-1,1 1 0,-1 0 1,0 0-1,1 0 0,-1 0 0,1 0 1,-1 1-1,1-1 0,0 1 1,-1 0-1,1 0 0,0-1 1,-1 2-1,1-1 0,-1 0 1,1 0-1,4 2 0,-3 0-22,-1 0 1,1 0-1,-1 0 0,0 1 0,0-1 0,0 1 0,0 0 1,-1 0-1,1 0 0,-1 0 0,1 0 0,-1 1 1,2 4-1,5 11-442,-1 0 0,-1 1 0,-1-1 1,4 28-1,3 6-1860,-1-9-651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340 602 496,'0'0'12224,"-3"-41"-11760,-16-129-254,19 165-202,-1 0 1,0 0 0,0 0-1,-1 1 1,1-1 0,-1 0-1,0 1 1,0-1 0,-1 1-1,1 0 1,-1 0 0,0 0-1,0 0 1,0 0 0,-1 1-1,1-1 1,-1 1 0,0 0-1,0 0 1,-7-4 0,3 5 28,0-1 1,0 1-1,0 0 1,0 1 0,0 0-1,0 0 1,0 1 0,-11 0-1,10 0 13,3 1-34,0 0-1,1 0 1,-1 1-1,0 0 0,1 0 1,-1 0-1,1 1 1,0 0-1,0 0 1,0 0-1,0 0 0,0 1 1,1 0-1,-1 0 1,1 0-1,0 1 1,1-1-1,-1 1 0,1 0 1,-5 9-1,-2 2 73,2 0 0,0 0 0,0 1 0,2 1-1,-7 28 1,9-25 72,1 1 0,2-1 0,0 29-1,1-32-32,1-16-126,-1 0 0,1 0 1,0 0-1,-1 0 0,1 0 1,0 0-1,0 0 0,0 0 1,0 0-1,1 0 0,-1-1 1,0 1-1,1-1 0,-1 1 1,1-1-1,0 1 1,-1-1-1,1 0 0,0 0 1,0 0-1,0 0 0,0 0 1,-1 0-1,1 0 0,1-1 1,-1 1-1,0-1 0,0 1 1,0-1-1,0 0 0,4 0 1,2 1-31,0-1 1,-1 1-1,1-1 1,0-1-1,-1 0 1,1 0-1,-1 0 1,10-4-1,-10 2 21,-1-1 0,1 1 0,-1-2 0,0 1-1,0-1 1,0 0 0,0 0 0,-1 0 0,0-1 0,5-6-1,43-70 49,-46 70-34,16-31 11,-2-1 0,-2-2 0,-2 0 0,-2 0 0,18-93 0,-27 102 1656,1-70 1,-7 504 1428,1-368-3007,0 0 0,2 0-1,1 0 1,2 0 0,9 29-1,-10-43-430,1-1 0,0 0-1,1 0 1,14 21-1,-16-27-458,1 0-1,0-1 1,1 0-1,0 0 1,0-1-1,0 0 0,1 0 1,10 6-1,-3-6-5386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6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0 8602,'0'0'5237,"-18"11"-4886,-56 36 409,64-39-481,0 1 0,1 1 0,0 0 0,1 0 0,0 0 0,0 1 0,1 0-1,1 1 1,0 0 0,0 0 0,-5 20 0,-3 2 139,2-3-203,1 1 1,1 0-1,2 0 1,1 1 0,-2 38-1,4-4-255,6 104-1,0-162-77,0 0 1,0 0-1,1-1 0,0 1 1,0-1-1,1 1 0,0-1 1,1 0-1,0 0 0,0-1 1,1 1-1,-1-1 1,2 0-1,-1 0 0,1 0 1,0-1-1,14 12 0,-9-10-637,0-1 0,1 0-1,0-1 1,0 0 0,0 0-1,1-2 1,0 1 0,0-2-1,0 1 1,25 1 0,0-3-3633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9234,'0'0'6833,"61"121"-6929,-48-95-64,-7-1-112,0-9-208,-6-3-520,0-5-1080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7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10338,'0'0'2641,"0"21"-7850,0-9 3232,7 5-1311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7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0 9154,'0'0'5465,"0"113"-5777,-13-88 64,1 0-176,-7-4-352,-11 8-681,-1-4-1079,6-8-2433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4.1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1304,'0'0'8854,"5"44"-8098,13 148-294,16 76 225,-19-175-608,2 16-213,-13-37-2825,-11-70-1931,4-2 3954,-24 0-1951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8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3929,'0'0'10182,"20"24"-9434,66 80 20,-77-92-548,-1 0 0,0 1 0,0 0 0,-1 0 0,-1 1-1,0 0 1,-1 0 0,-1 0 0,0 0 0,-1 1 0,2 16 0,0-4 117,2 26 269,-2 1 1,-4 73-1,-1-87-397,0-40-203,0 1 0,-1 0 0,1-1 0,0 1 0,-1 0 0,1-1 0,0 1 0,-1-1-1,1 1 1,-1-1 0,1 1 0,-1-1 0,1 1 0,-1-1 0,0 0 0,1 1 0,-1-1 0,0 0 0,1 1 0,-1-1 0,0 0 0,1 0 0,-1 1-1,0-1 1,1 0 0,-1 0 0,0 0 0,1 0 0,-1 0 0,0 0 0,-1 0 0,-31-2-28,28 2 13,-2-2-38,0 1 0,0-1 0,1-1 1,-1 1-1,1-1 0,0 0 0,0-1 0,0 1 0,0-1 1,0 0-1,1-1 0,0 0 0,0 1 0,-9-12 1,9 10-296,0 0 0,0-1 0,1 0 0,0 1-1,0-2 1,0 1 0,1 0 0,0-1 0,1 1 0,-1-1 0,1 0 0,1 0 0,-1-10 0,1 16 152,1 1-1,1 0 1,-1-1-1,0 1 1,0-1 0,0 1-1,1-1 1,-1 1-1,1 0 1,-1-1-1,1 1 1,0 0-1,-1-1 1,1 1 0,0 0-1,0 0 1,0 0-1,0-1 1,0 1-1,0 0 1,0 1-1,0-1 1,0 0-1,1 0 1,1-1 0,21-14-3589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8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 4601,'0'0'12203,"-12"-4"-18189,12 21-3104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19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0 880,'0'0'13362,"32"39"-12749,101 127-203,-119-147-283,-1 0 0,0 1 1,-2 0-1,-1 1 0,0 1 1,-2-1-1,0 2 0,5 26 1,-7-9 537,-2-1 0,-1 81 0,-3-78-196,1 33 271,1-23-218,-9 92 0,4-128-633,1 0-1,-2 0 1,0 0 0,-1 0 0,-1-1 0,0 0-1,-1 0 1,0-1 0,-19 28 0,9-22-1154,0-1-1,-2 0 1,0-2-1,-28 21 1,-13-2-5650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7642,'0'0'2772,"14"-1"-2909,209-6 1197,-214 7-1012,0 2 0,1-1 0,-1 2 0,0-1 0,0 1 1,0 0-1,-1 1 0,1 0 0,-1 0 0,0 1 0,0 0 0,0 1 0,-1-1 0,0 1 0,9 9 0,-6-4 29,0 0-1,0 0 1,-1 1-1,-1 1 1,0-1-1,0 1 0,-1 0 1,-1 1-1,6 17 1,-7-9 80,-2 1 0,0-1 0,-1 1 0,-2 23 0,0-45 361,-9-3-412,-81-40-175,68 30 28,0 1 1,-1 1-1,0 1 0,-1 0 0,0 2 1,0 1-1,0 1 0,-41-3 0,56 8 50,0-1-1,0 2 0,0-1 1,0 1-1,1 1 0,-1 0 1,0 0-1,-9 4 0,16-5 4,-1 1-1,0 0 1,1 0 0,-1 0-1,1 0 1,0 1-1,0-1 1,0 1-1,0-1 1,0 1-1,0 0 1,1-1-1,-1 1 1,1 0-1,0 0 1,0 0-1,0 0 1,0 0-1,1 1 1,-1-1-1,1 0 1,0 0-1,-1 0 1,2 1 0,-1 3-1,0-5-8,0 0-1,1 1 1,-1-1 0,0 0-1,1 0 1,-1 0 0,1 0 0,0 0-1,0 0 1,0 0 0,0 0-1,0 0 1,0 0 0,0-1-1,1 1 1,-1 0 0,1-1-1,-1 1 1,1-1 0,1 2-1,2 0 6,0 0-1,0 0 1,0-1 0,1 1-1,-1-1 1,1 0-1,8 1 1,8 1-67,1-1 0,44 0 0,-25-3-304,-25 2-328,1-2 0,-1 0 0,0-1 0,0 0-1,0-1 1,0-1 0,-1-1 0,1-1-1,17-6 1,-3-6-3993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2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6281,'0'0'4392,"11"4"-3905,-5-1-373,-2-3-60,-1 1 0,0 0 0,0 1 0,1-1 0,-1 1 0,0-1 0,0 1 0,-1 0 0,1 0-1,0 0 1,-1 1 0,1-1 0,-1 0 0,1 1 0,-1 0 0,0-1 0,0 1 0,-1 0 0,1 0 0,1 5 0,5 16 460,-1 1 0,-1 0 0,-2 0 0,3 45 0,-7-69-393,7-56-310,-1 35 195,1-1 0,0 1 1,20-36-1,-24 48-23,2 1 0,-1 0-1,1 1 1,0-1 0,0 1 0,1 0-1,0 0 1,0 1 0,0-1 0,1 1-1,0 1 1,0-1 0,8-3-1,-11 7-8,0-1 0,0 1 0,0 0 0,0 0 0,1 1 0,-1-1 0,0 1 0,0 0 0,1 0 0,-1 0 0,0 1 0,0-1 0,0 1 0,1 0 0,-1 0 0,0 1 0,0-1 0,-1 1 0,1 0 0,0 0 0,0 0 0,-1 0 0,1 1 0,-1-1-1,0 1 1,0 0 0,5 6 0,3 4-707,-1 1 0,0 1 0,-1 0 0,0 0 0,7 19 0,-3-4-2279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3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408 398 4657,'0'0'8228,"-27"-17"-8396,-86-53-94,109 68 253,1-1 1,-1 1 0,0 0-1,0 1 1,0-1 0,0 1-1,0-1 1,0 1 0,-1 1-1,1-1 1,0 0 0,-1 1-1,1 0 1,0 0 0,-1 0 0,1 1-1,0 0 1,0-1 0,-1 1-1,1 1 1,0-1 0,0 1-1,0-1 1,0 1 0,1 0-1,-1 1 1,0-1 0,1 1-1,-1-1 1,1 1 0,0 0-1,0 0 1,0 1 0,-3 4-1,1-3 15,-10 11 180,0 0 0,1 1 1,1 1-1,-17 29 0,24-36-32,1 0 0,0 1 0,1-1 0,0 1 0,0 1 0,2-1 0,-1 0 0,2 1 0,-1 17 0,2-29-153,0 0-1,0 0 1,0 0-1,0 1 1,1-1-1,-1 0 1,1 0-1,-1 0 0,0 0 1,1 0-1,0 0 1,-1 0-1,1 0 1,0 0-1,-1 0 0,1-1 1,0 1-1,0 0 1,0 0-1,0-1 1,-1 1-1,1 0 1,0-1-1,0 1 0,1-1 1,-1 1-1,0-1 1,0 0-1,0 1 1,0-1-1,0 0 0,0 0 1,0 0-1,1 0 1,-1 0-1,0 0 1,0 0-1,0 0 1,2 0-1,3-1-15,-1 0-1,1 0 1,0 0 0,0 0-1,0-1 1,-1 0-1,9-4 1,1-4 26,-1 1 0,0-2 0,-1 0 0,0 0 0,-1-1 0,0-1-1,0 0 1,13-21 0,-2-1 27,-1-2 0,23-51 0,-28 47-95,-2-1 0,-1 0 0,-3-1 0,-1 0 0,5-61-1,-13 100 1471,-1 12-472,3 32-40,1 57-16,-5-68-651,6 177 905,-3-178-1280,2-1-1,0 1 1,1-1 0,2 0 0,15 36-1,-21-59-83,1 1 0,-1-1 0,1 1 0,0-1 1,0 0-1,0 0 0,0 0 0,1 0 0,-1 0 0,1-1 0,0 0 0,8 5 0,-7-5-434,0-1 0,0 0 1,0 0-1,1 0 1,-1-1-1,0 1 0,7-1 1,20 1-4801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3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1 109 440,'0'0'13607,"8"38"-13371,27 120-1,-17-93 110,-2-40 259,-6-12-153,-9-12-430,-1 0 0,1 0 0,0 0-1,-1-1 1,1 1 0,0 0 0,0 0 0,0-1 0,-1 1 0,1 0-1,0-1 1,0 1 0,0-1 0,0 1 0,0-1 0,1 0 0,-1 1-1,0-1 1,0 0 0,0 0 0,0 1 0,0-1 0,0 0-1,0 0 1,0-1 0,1 1 0,-1 0 0,0 0 0,0 0 0,0-1-1,0 1 1,0 0 0,0-1 0,0 1 0,0-1 0,0 1 0,0-1-1,0 0 1,0 1 0,1-2 0,4-4-19,0 0 1,0-1-1,0 1 1,6-11-1,-2 4 178,97-128 194,-95 122-410,0 0 0,-2 0 0,0-1 0,-1 0-1,12-43 1,-19 7-2826,-9 55-1596,-4 1 513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4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1 86 7498</inkml:trace>
  <inkml:trace contextRef="#ctx0" brushRef="#br0" timeOffset="1">1 86 7498,'215'-75'2309,"-177"64"-1451,-32 15-179,-7 2-438,1 1 0,1 0 0,-1-1 0,1 1 0,0-1 0,1 1 1,-1-1-1,1 1 0,1-1 0,-1 0 0,1 0 0,0 0 0,0 0 0,1-1 1,0 1-1,0-1 0,0 0 0,1 0 0,8 8 0,23 28 534,33 35 224,-61-69-944,-1 0 0,1-1 0,0 0 0,0-1 0,0 0 0,1 0 0,15 6 0,-22-10-90,0-1-1,0 1 1,0-1 0,1 0-1,-1 1 1,0-1 0,0 0-1,0-1 1,0 1-1,0 0 1,0-1 0,0 1-1,0-1 1,0 1 0,0-1-1,0 0 1,0 0 0,0 0-1,0 0 1,-1 0 0,1 0-1,0-1 1,-1 1 0,1-1-1,-1 1 1,1-1 0,-1 1-1,0-1 1,0 0 0,1 0-1,-1 1 1,0-1-1,-1 0 1,1 0 0,1-3-1,3-9-498,0 0 0,-1-1-1,4-26 1,-6 29-108,4-34-2537,-5 11-1225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4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5265,'0'0'7810,"28"-7"-7453,85-23 35,-111 30-354,1-1 1,-1 1-1,0-1 0,1 0 0,-1 0 0,0 0 0,1 0 0,-1 0 1,0 0-1,0-1 0,0 1 0,0-1 0,0 1 0,0-1 1,-1 0-1,1 0 0,0 0 0,-1 0 0,0 0 0,1 0 0,-1 0 1,0 0-1,0 0 0,0-1 0,0 1 0,0 0 0,-1-1 0,1 1 1,-1-1-1,0 1 0,1-1 0,-1 1 0,0-1 0,-1 1 1,1 0-1,0-1 0,-1 1 0,1-1 0,-2-3 0,0-10 97,2 15-127,0 1 0,0-1 0,-1 0 1,1 0-1,0 0 0,0 0 0,-1 0 1,1 1-1,-1-1 0,1 0 1,0 0-1,-1 0 0,0 1 0,1-1 1,-1 0-1,1 1 0,-1-1 0,0 1 1,1-1-1,-1 0 0,0 1 0,0 0 1,0-1-1,1 1 0,-1-1 0,-1 1 1,-33-6 100,31 6-97,-1 0 1,1 0-1,0 1 1,-1 0-1,1-1 0,-1 1 1,1 1-1,0-1 1,0 1-1,0-1 1,0 1-1,0 0 1,0 1-1,-4 3 0,2 1 43,0 1 0,0 0 0,1 1-1,0 0 1,1-1 0,0 1 0,1 1 0,-1-1-1,2 0 1,-1 1 0,-1 13 0,1 11 367,2 67 1,1-56-192,0-38-254,0 0-1,1 0 1,-1 0 0,1-1-1,1 1 1,-1 0 0,1 0-1,0-1 1,1 1 0,0-1-1,0 0 1,0 0 0,0 0-1,1 0 1,0 0 0,1-1-1,-1 1 1,1-1 0,0-1-1,0 1 1,1-1 0,-1 1-1,1-2 1,0 1 0,9 4-1,-4-3-571,0-1 0,1 0 0,-1-1 1,25 4-1,-30-6 139,0 0 1,1 0 0,-1-1 0,0 0 0,1 0 0,-1-1 0,0 0-1,0 0 1,1-1 0,-1 1 0,8-5 0,12-15-2342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4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1 330 9578,'0'0'6185,"123"209"-6177,-111-188-8,-5-4 0,-7-13-368,6-4-768,-6-29-12163</inkml:trace>
  <inkml:trace contextRef="#ctx0" brushRef="#br0" timeOffset="1">75 1 10066,'0'0'6738,"-6"71"-17133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4.47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42 4561,'0'0'6641,"296"-21"-6433,-235 13-152,-5-1-48,-7 5-8,1 4-88,-13 0-480,0 0-488,-13 0-376,-5 17-433,-13 8-2680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5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192 154 7394,'0'0'4961,"-4"-25"-4987,-17-73 0,21 97 29,-1-1 0,1 1 1,0-1-1,-1 1 1,0-1-1,1 1 0,-1 0 1,0-1-1,0 1 1,1 0-1,-1-1 0,0 1 1,0 0-1,0 0 0,-1 0 1,1 0-1,0 0 1,0 0-1,-1 0 0,1 0 1,0 1-1,-1-1 1,1 0-1,-1 1 0,1-1 1,-1 1-1,1 0 1,-1-1-1,1 1 0,-1 0 1,1 0-1,-1 0 0,1 0 1,-1 0-1,0 0 1,1 0-1,-1 1 0,-1 0 1,-6 0 64,5-1-58,0 0 1,0 0 0,0 1 0,-1-1 0,1 1-1,0 0 1,0 0 0,0 1 0,0-1 0,0 1-1,1 0 1,-1 0 0,0 1 0,1-1-1,0 1 1,-1-1 0,1 1 0,0 0 0,0 0-1,1 0 1,-1 1 0,0-1 0,1 1 0,0-1-1,0 1 1,0 0 0,1 0 0,-1 0 0,1 0-1,-1 5 1,-3 11 3,1 1 0,2 0 0,0 0-1,1 36 1,1-44 36,1-11-59,-1-1 0,0 1 0,1-1 0,-1 1 0,1-1 0,0 1 0,0-1 0,-1 0 0,1 1 0,0-1 0,0 0 0,0 0 0,0 1-1,0-1 1,1 0 0,-1 0 0,0 0 0,0 0 0,1-1 0,-1 1 0,0 0 0,1 0 0,-1-1 0,1 1 0,-1-1 0,1 0 0,-1 1 0,1-1 0,0 0 0,-1 0 0,1 0 0,-1 0 0,1 0 0,-1 0 0,3 0 0,1 0-34,1 0 1,0-1 0,-1 1 0,1-1 0,-1 0 0,1-1 0,-1 1 0,1-1-1,5-3 1,19-17 50,-25 17 6,1 0 0,0 1 0,0 0 0,0 0 0,1 0 0,-1 1 0,8-3 0,-11 5 11,-1 1-1,0 0 0,0-1 0,0 1 0,0 0 0,1 1 0,-1-1 0,0 0 1,0 1-1,0-1 0,0 1 0,0-1 0,0 1 0,0 0 0,0 0 1,0 0-1,0 0 0,0 0 0,-1 0 0,1 1 0,0-1 0,-1 1 1,1-1-1,-1 1 0,1 0 0,-1-1 0,0 1 0,0 0 0,2 3 0,8 13 213,-2 1 0,0 0 0,-1 0 0,-1 0 0,-1 1 0,0 0 0,-2 1 0,3 29 0,-1 22 852,-5 78-1,-2-81-216,1-65-834,-1-1 1,1 0 0,-1 0 0,0 0 0,0 0 0,0 0 0,0 0 0,0 0 0,-1 0 0,1 0 0,-1 0-1,0-1 1,0 1 0,0-1 0,0 1 0,0-1 0,-1 0 0,1 0 0,-1 0 0,0 0 0,1 0-1,-1 0 1,0-1 0,0 0 0,0 1 0,0-1 0,0 0 0,0 0 0,-6 0 0,4 0-59,0 0-1,0 0 1,0 0 0,0-1 0,0 0 0,0 0 0,0 0-1,0-1 1,0 1 0,0-1 0,0-1 0,0 1 0,0-1 0,1 1-1,-1-1 1,0-1 0,1 1 0,-8-6 0,6 3-83,1-1 0,0 1 0,0-1 0,0 0 0,1 0 0,0 0 0,0-1 1,1 0-1,0 1 0,0-1 0,-3-12 0,2 1-591,2 1 0,-1 0-1,2-36 1,1 48 443,0 0 0,0 0 1,1 0-1,0 0 0,0 0 0,0 0 0,0 0 0,1 0 0,0 1 1,0-1-1,0 0 0,1 1 0,-1 0 0,1-1 0,0 1 0,1 0 0,5-6 1,28-28-2720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6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11 461 640,'0'0'13155,"31"-18"-12859,98-59-135,-122 73-91,0-1 0,1 0 0,-1 0 0,-1-1 1,1 1-1,-1-1 0,0-1 0,0 1 0,-1-1 0,0 0 0,8-14 0,-11 13 37,1-1-1,-1 1 1,-1-1 0,1 0 0,-1 1 0,-1-1-1,-1-17 1,1 7-85,-1 12-25,1 0 1,-2 0-1,1 0 0,-1 1 1,0-1-1,-1 0 0,1 1 1,-1 0-1,-1 0 1,1 0-1,-1 0 0,0 0 1,0 1-1,-1 0 1,1-1-1,-7-4 0,3 3-29,-1-1-1,0 1 0,0 1 1,-1 0-1,1 0 1,-1 1-1,-1 0 0,1 0 1,-14-3-1,21 7 46,1 1 0,0-1 0,0 0 0,0 1 0,-1 0 0,1 0 0,0-1 0,0 1 0,-1 0 0,1 1 1,0-1-1,0 0 0,-1 1 0,1-1 0,0 1 0,0 0 0,0 0 0,0 0 0,0 0 0,0 0 0,0 0 0,0 0 0,0 1 0,0-1 0,1 1 0,-1-1 0,1 1 0,-1 0 0,1-1 0,-1 1 1,-1 4-1,-1 3 16,1 0 1,0 1 0,0-1 0,1 1 0,-3 19 0,3-14 1,-5 57 406,3 0 0,6 85 0,0-38-43,-1-93-271,2 0 0,5 26 0,-3-27 40,-1 1 0,0 27-1,2-65-289,-6 7 119,1 0 0,0 0 0,0 1 0,1-1 0,-1 0 0,1 1 0,0-1 0,0 1 0,1-1 0,5-7 0,36-43 11,-31 40-28,-4 5-34,0 0 0,0 0 0,1 1 1,0 1-1,12-9 0,-18 15 39,0-1 0,0 1-1,0 0 1,0 0 0,1 1 0,-1-1-1,0 1 1,1 0 0,-1 0 0,1 0-1,-1 1 1,1 0 0,-1-1-1,1 2 1,-1-1 0,1 0 0,-1 1-1,9 2 1,-9 0 31,0-1 0,-1 1 0,0-1 0,1 1 0,-1 0 0,0 1 0,-1-1 0,1 0-1,0 1 1,-1-1 0,0 1 0,0 0 0,0 0 0,2 6 0,18 59 57,-20-53-234,-1-1-1,-1 31 1,-1-15-7401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6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7698,'0'0'8569,"31"242"-8336,-19-155-137,1 1 0,-7 4 136,6-4 64,-6-9 32,0-4-168,-6-12-160,7-13-320,5-21-825,-6-12-1311,0-17-2825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6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0 126 6057,'0'0'8154,"68"-80"-7930,-18 72-32,-1 0-64,6-5-72,1 5-56,-7 4-64,1 0-424,-1 4-984,-12 0-1121,-12 16-2136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105 180 5129,'0'0'8609,"17"-7"-8528,50-26-64,-65 32 6,-1-1-1,1 1 0,0-1 0,0 1 1,0-1-1,-1 1 0,1-1 1,-1 0-1,0 0 0,1 0 0,-1 0 1,0 0-1,0 0 0,0 0 1,0 0-1,-1 0 0,1-1 0,0 1 1,-1 0-1,0 0 0,1-1 1,-1 1-1,0 0 0,0-1 0,0 1 1,-1 0-1,1-1 0,-1 1 1,0-4-1,-1-7 176,2 10-195,-1 0-1,0 0 1,1 0 0,-1 0-1,0 1 1,0-1 0,-1 0-1,1 1 1,-1-1 0,1 1-1,-1 0 1,0-1 0,0 1-1,0 0 1,0 0 0,0 0-1,0 0 1,-1 1-1,1-1 1,-1 0 0,1 1-1,-1 0 1,1 0 0,-1-1-1,0 2 1,0-1 0,0 0-1,-3 0 1,2 0-8,0 0 0,0 0 0,-1 0 0,1 1 0,0-1 0,-1 1 0,1 0 0,0 1 0,-1-1 0,1 1 0,0 0-1,0 0 1,-1 0 0,1 0 0,0 1 0,0 0 0,0 0 0,1 0 0,-8 5 0,5 0 33,1 0 0,0 0 0,0 1 0,0-1-1,1 1 1,0 1 0,1-1 0,0 0 0,0 1 0,1-1-1,-2 11 1,-1 6 165,2 1-1,-2 44 0,5 67 77,0-133-316,1 0 0,-1-1-1,1 1 1,-1 0-1,1 0 1,0-1 0,1 1-1,-1-1 1,1 1-1,-1-1 1,1 1-1,0-1 1,0 0 0,0 0-1,1 0 1,-1 0-1,1 0 1,0-1 0,0 1-1,0-1 1,0 1-1,0-1 1,4 2 0,4 2-771,1-1 1,0-1 0,0 1 0,0-2-1,22 5 1,-2-4-3000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7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106 502 4625,'0'0'10226,"0"0"-10219,0-1 0,0 1-1,0 0 1,0 0 0,0 0-1,0-1 1,0 1 0,0 0-1,0 0 1,-1 0 0,1-1-1,0 1 1,0 0 0,0 0-1,0 0 1,0 0 0,0-1-1,0 1 1,-1 0 0,1 0-1,0 0 1,0 0 0,0 0-1,0-1 1,-1 1 0,1 0-1,0 0 1,0 0 0,0 0-1,-1 0 1,1 0 0,0 0-1,0 0 1,0 0 0,-1 0-1,1 0 1,0 0 0,0 0-1,0 0 1,-1 0 0,1 0-1,0 0 1,0 0 0,0 0-1,-1 0 1,1 0 0,0 0-1,0 0 1,0 0 0,0 0-1,-1 1 1,1-1 0,0 0-1,0 0 1,0 0 0,-10 9 102,0-1 1,1 2 0,0-1-1,1 1 1,0 0 0,1 1 0,0 0-1,1 0 1,0 0 0,-5 14 0,9-19-100,1 1 0,0-1 1,0 1-1,0-1 0,1 1 1,0 6-1,0-12-13,0 0-32,4-3-86,0 0 123,0 0 1,-1 0 0,1 0-1,-1-1 1,1 1 0,-1-1-1,0 0 1,0 0-1,0-1 1,0 1 0,-1 0-1,1-1 1,-1 0 0,3-5-1,3-3 19,-1 4 24,0-1 0,-1-1 1,0 1-1,0-1 0,-1 0 0,-1-1 1,1 1-1,-2-1 0,1 0 0,-1 1 1,-1-2-1,0 1 0,-1 0 0,0-22 1,-1-403-157,0 435 654,0 5-373,2 29 401,2 1-1,9 41 0,0 1 77,24 123 734,-30-169-1337,2-1 1,1 0-1,2 0 0,23 42 0,-20-57-2340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9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7114,'0'0'5429,"5"24"-4980,-1-4-317,36 137 979,-18-80-373,-4 1 0,-3 0-1,-3 1 1,1 102 0,-13-214-890,-1 18 97,0 1 0,2 0 0,0 0 0,0 0 0,6-24 0,-5 34 27,0 0-1,0-1 1,0 1-1,0 0 1,1 0-1,-1 0 1,1 0-1,0 0 1,0 1-1,1-1 1,-1 1-1,1 0 1,-1 0 0,1 0-1,0 1 1,0-1-1,1 1 1,-1 0-1,0 0 1,1 0-1,7-1 1,-4 0-13,1 1 1,0 0 0,0 1 0,-1 0 0,1 0-1,0 1 1,0 0 0,0 0 0,12 3 0,-15-2 56,0 1 1,-1-1-1,1 2 0,-1-1 1,1 0-1,-1 1 1,0 0-1,0 0 1,0 1-1,0 0 1,-1-1-1,1 1 1,-1 1-1,0-1 0,4 6 1,-3-3 46,0 1 0,-1-1 0,0 1-1,0 0 1,0 0 0,-1 0 0,0 0 0,2 14 0,-2-1 147,-1 1 0,-1 29 0,-1-48-202,0 0 0,-1 0-1,1 1 1,-1-1 0,0 0-1,0 0 1,0 0 0,0 0 0,-1 0-1,1 0 1,-1 0 0,1-1-1,-1 1 1,0-1 0,0 1 0,-1-1-1,1 1 1,0-1 0,-1 0-1,1 0 1,-1 0 0,0-1-1,1 1 1,-1-1 0,0 1 0,0-1-1,0 0 1,0 0 0,0 0-1,0 0 1,-4 0 0,-12 2-284,-1 0 0,1-1 0,-39-2 0,37 0-263,12 0 49,0 1 0,0-1 0,0-1 0,-1 0 0,1 0 0,0-1 0,0 0 0,1 0 0,-1-1 0,0 0 0,1-1 0,0 0 0,-10-6 0,-4-8-4094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29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6873,'0'0'5203,"4"-18"-5190,13-55 6,-13 51 1132,8 25-398,3 18-758,-13-17 21,0 0-1,0 0 0,1 0 0,-1 0 0,1 0 1,0-1-1,1 1 0,-1-1 0,0 0 0,1 0 0,0 0 1,0 0-1,0-1 0,0 1 0,0-1 0,0 0 1,0 0-1,1-1 0,-1 1 0,1-1 0,-1 0 1,1 0-1,0-1 0,5 1 0,-5-1-18,-1 0 1,0 0-1,1-1 1,-1 0-1,1 1 0,-1-1 1,0-1-1,0 1 1,0-1-1,0 0 0,0 1 1,0-2-1,0 1 0,0 0 1,-1-1-1,1 0 1,-1 0-1,0 0 0,0 0 1,0 0-1,0-1 1,0 1-1,-1-1 0,0 0 1,3-4-1,32-58 244,-37 66-239,0 0 0,0-1-1,0 1 1,0 0 0,0 0-1,1-1 1,-1 1-1,0 0 1,0 0 0,0-1-1,0 1 1,1 0-1,-1 0 1,0 0 0,0-1-1,1 1 1,-1 0 0,0 0-1,0 0 1,1 0-1,-1 0 1,0-1 0,0 1-1,1 0 1,-1 0 0,0 0-1,1 0 1,-1 0-1,0 0 1,0 0 0,1 0-1,-1 0 1,0 0-1,1 0 1,-1 0 0,0 0-1,0 0 1,1 1 0,-1-1-1,12 11 47,4 20 105,-15-30-130,21 49 347,-3 1 1,-1 1-1,-3 0 1,9 60-1,-12-29 321,1 164 1,-13-231-626,1-2 71,-1 0 0,0 0 0,-1 0 0,-1 0 0,-1 0 0,-4 17 0,5-27-108,1-1-1,-1 1 1,0-1-1,0 0 0,0 0 1,-1 0-1,1 0 0,-1 0 1,0 0-1,1-1 1,-1 1-1,0-1 0,-1 0 1,1 0-1,0 0 0,0 0 1,-1 0-1,0-1 1,1 0-1,-1 0 0,1 0 1,-1 0-1,0 0 0,0-1 1,0 1-1,1-1 1,-1 0-1,-5-1 0,3 0-40,-1 1 0,0-2-1,0 1 1,1-1 0,-1 0 0,1-1-1,0 1 1,-1-1 0,1 0-1,1-1 1,-1 0 0,0 0 0,1 0-1,0 0 1,0-1 0,0 0-1,0 0 1,-6-10 0,4 6-17,1 0 0,0-1 1,0 1-1,1-1 0,1 0 0,0-1 1,0 1-1,1-1 0,0 0 1,-2-20-1,4 21 2,0-1 0,1 1 1,1-1-1,-1 1 0,2-1 0,0 1 1,3-14-1,-2 18 0,-1 0-1,1 1 1,0-1 0,1 0 0,0 1 0,-1 0-1,2 0 1,-1 0 0,0 1 0,1-1 0,0 1-1,0 0 1,7-4 0,235-130-2336,-143 84-1594,-51 24-1125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84 11426,'0'0'1438,"5"4"-2378,1 1 1128,0 0 0,0 0 0,-1 0-1,1 1 1,-2 0 0,1 0 0,0 1 0,-1-1 0,-1 1 0,7 13 0,1 10 1144,11 44 1,-3-9-1205,67 225 640,-11-31 304,-68-242-996,-2-17 65,2-29 137,-2-2-281,35-79 160,4 2-1,66-116 1,-27 57-45,16-30-47,-95 182-93,4-3-702,-7 17 25,-17 15-6118,-17 5-181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3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0 8794,'0'0'4065,"-13"0"-3837,-43 1 293,53 0-416,-1 0-1,1 0 1,-1 0-1,1 1 1,-1-1-1,1 1 0,0 0 1,0 0-1,0 0 1,0 0-1,0 0 1,0 1-1,1-1 1,-1 1-1,1 0 1,0 0-1,0-1 0,0 2 1,-3 3-1,-1 2 148,-6 9-119,0 2 0,1-1-1,1 1 1,1 1 0,1 0 0,0 0 0,2 1 0,1 0 0,-5 34 0,3 18-118,5 116-1,3-106 231,0 88 159,-8 276 743,0-399-1022,-23 91-1,22-108-11,8-32-116,0 1 0,1-1 0,-1 1-1,0-1 1,0 1 0,0-1-1,1 1 1,-1-1 0,0 1-1,0-1 1,1 1 0,-1-1-1,0 1 1,1-1 0,-1 0 0,0 1-1,1-1 1,-1 0 0,1 1-1,-1-1 1,1 0 0,-1 0-1,0 1 1,1-1 0,-1 0-1,1 0 1,-1 0 0,1 0-1,0 1 1,-1-1 0,1 0 0,-1 0-1,1 0 1,-1 0 0,1 0-1,-1 0 1,1-1 0,0 1-1,34 0 0,-21 0 12,43-2-84,0-3 1,0-1-1,97-25 0,-49 0-2536,-2-6-3403,-70 23 846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4.86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1240,'0'0'8490,"0"8"-8446,1 21 194,1 1 1,1-1-1,2 0 0,11 38 0,-11-49-120,1-1-1,0 0 1,2 0-1,0 0 1,0-1-1,2 0 1,0-1-1,18 21 1,-26-33-103,0-1 0,1 1 1,-1-1-1,1 1 0,-1-1 1,1 0-1,0 0 0,0 0 1,0 0-1,0-1 0,0 1 1,1-1-1,-1 0 0,0 0 1,1 0-1,-1 0 1,1-1-1,-1 1 0,1-1 1,-1 0-1,1 0 0,-1 0 1,1 0-1,-1-1 0,1 1 1,-1-1-1,0 0 0,1 0 1,-1-1-1,0 1 0,0 0 1,0-1-1,0 0 1,0 0-1,0 0 0,0 0 1,0 0-1,-1-1 0,1 1 1,-1-1-1,0 1 0,2-4 1,13-21 41,-2 0 0,-1 0 1,-2-2-1,0 0 0,-2 0 1,-1-1-1,5-34 0,-12 56-198,-1 11 55,2 29 30,-2 46 65,-2-34-166,-1-20 93,3 45 0,0-64-267,-1 0 1,1 0 0,0-1 0,0 1-1,0 0 1,1-1 0,0 1 0,-1-1-1,2 0 1,-1 0 0,0 0 0,1 0-1,0 0 1,0 0 0,4 4 0,6-2-4063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4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0 9338,'0'0'3622,"4"0"-3439,21 2 539,0 0-1,0 1 1,-1 2 0,44 13 0,94 44-164,-144-54-509,3-1 46,-2 1 1,1 1 0,-1 1-1,0 1 1,-1 0 0,0 2-1,21 18 1,-37-27-57,0 0 0,1 0-1,-1 0 1,-1 1 0,1-1 0,-1 0 0,0 1 0,0-1-1,0 1 1,0-1 0,-1 1 0,0 0 0,0-1 0,0 1-1,-1 4 1,0 3 10,-1 0 0,0 0 0,-1 0 0,-5 17-1,-13 28 2,2 1 0,3 0 0,2 2-1,3-1 1,3 2 0,-1 99-1,9 322 816,0-479-804,0 0 0,1 0 0,-2 0 1,1 0-1,0 0 0,-1 0 0,1 0 1,-1 0-1,0 0 0,0-1 0,0 1 1,0 0-1,-1 0 0,1-1 0,-1 1 1,0-1-1,1 1 0,-1-1 0,-3 3 1,0-2 58,-1 1 1,1-2 0,-1 1-1,1-1 1,-1 0 0,0 0-1,0 0 1,-10 0 0,-31 6-37,-1-3 0,-76-1 1,27-6-2622,-4 1-6028,82 1 2502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5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3697,'0'0'11098,"0"15"-11450,13 191 661,-9-181-841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5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6265,'0'0'7802,"31"25"-14988,-18-4 5170,-1 0-529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6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1 10098,'0'0'4232,"12"26"-4104,40 88 253,-47-103-193,-1 1 1,1 1-1,-2-1 0,0 1 0,-1-1 0,0 1 1,-1 0-1,0 0 0,-1 0 0,-2 19 0,0 12 315,2 60 160,0-103-658,0-1 0,0 1 1,0 0-1,-1 0 1,1-1-1,0 1 1,0 0-1,-1-1 1,1 1-1,-1 0 1,1-1-1,-1 1 0,1-1 1,-1 1-1,1-1 1,-1 1-1,1-1 1,-1 1-1,0-1 1,1 1-1,-1-1 1,0 0-1,1 1 1,-1-1-1,0 0 0,0 0 1,1 0-1,-1 1 1,0-1-1,0 0 1,1 0-1,-1 0 1,-1 0-1,-34 0-9,22-1-20,5 1-105,-58-3-226,63 2 243,1 1 1,-1-1-1,0 0 1,1 1-1,-1-2 0,0 1 1,1 0-1,-1-1 0,1 1 1,0-1-1,0 0 1,-1 0-1,1-1 0,1 1 1,-4-3-1,5 2-322,0 0 0,0 1 1,1-1-1,-1 0 0,1 1 0,0-1 0,0 0 1,0 1-1,0-1 0,0 0 0,2-5 0,-1-4-2038,-1-5-1723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6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4305,'0'0'11882,"37"-4"-18395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7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0 8514,'0'0'4119,"12"3"-4520,40 10 434,-49-10 25,1-1-1,0 0 0,-1 1 1,0-1-1,1 1 1,-1 0-1,0 0 0,0 0 1,-1 1-1,1-1 0,-1 1 1,0-1-1,0 1 0,0 0 1,0 0-1,-1 0 1,1 0-1,0 6 0,1-2-25,4 11 25,-2-8 16,-1 0 1,0 0 0,-1 0-1,0 0 1,2 23 0,-4-24 16,-3-3 197,-14-6-110,15-1-177,-7-1-30,1 0 0,0-1 0,0 1 0,-1-1-1,1-1 1,1 1 0,-1-1 0,-11-7 0,12 6-3,-2 1 1,1-1-1,0 1 1,0 1-1,-1-1 1,0 1-1,1 0 1,-16-1-1,13 3 19,8-1 9,-1 1 0,0-1-1,0 1 1,1 0 0,-1 0 0,0 0 0,0 0 0,1 0 0,-1 1 0,0-1 0,0 1 0,1 0 0,-1 0 0,1 0 0,-1 0 0,0 0 0,-2 3 0,1 6 56,1 0 0,0 0 0,0 0 1,1 0-1,1 1 0,0-1 0,0 11 0,2-19-48,-1-1 0,1 0 0,-1 1-1,1-1 1,-1 0 0,1 0 0,0 1-1,0-1 1,0 0 0,0 0 0,0 0-1,0 0 1,0 0 0,0 0 0,0-1-1,0 1 1,0 0 0,1 0 0,-1-1-1,0 1 1,1-1 0,-1 1 0,0-1-1,1 0 1,-1 1 0,1-1 0,-1 0-1,0 0 1,1 0 0,2 0-1,57 1-105,-46-1 32,-6-1-25,0 1 0,-1-2 0,1 1-1,0-1 1,-1 0 0,0-1 0,1 0 0,-1 0 0,0-1-1,0 0 1,-1 0 0,15-11 0,-16 10-598,1-1 0,-1 0 1,0 0-1,-1 0 0,1-1 1,-1 0-1,-1 0 0,6-10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7:3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8730,'0'0'3535,"8"23"-3119,58 180 1742,-42-98-1269,-11-45-421,25 75 0,-33-234 134,-4 97-616,-1 0 0,0 0-1,1 0 1,0 0 0,-1 0 0,1 0-1,0 0 1,0 1 0,0-1-1,0 0 1,0 0 0,0 1 0,0-1-1,1 1 1,-1-1 0,1 1-1,-1 0 1,1-1 0,-1 1-1,1 0 1,0 0 0,0 0 0,0 0-1,-1 0 1,1 1 0,0-1-1,0 1 1,0-1 0,0 1 0,4-1-1,7-1-76,0 0-1,1 1 0,17 1 0,-23 0 82,3 1 29,0-1-1,0 2 1,0-1 0,0 2-1,-1-1 1,1 2-1,-1-1 1,1 1 0,-1 1-1,-1 0 1,1 0-1,0 1 1,-1 0 0,0 1-1,-1 0 1,0 0-1,0 1 1,0 0 0,8 13-1,-14-20 32,-1 0 0,0 1 0,0-1 0,0 1-1,0-1 1,0 1 0,0 0 0,0 0 0,-1-1-1,1 1 1,-1 0 0,1 0 0,-1 0 0,1-1 0,-1 1-1,0 0 1,0 0 0,0 0 0,0 0 0,-1 0-1,1-1 1,0 1 0,-1 3 0,-1-3-3,1 0 1,-1 0-1,1 0 1,-1 0-1,0 0 1,0 0-1,0-1 0,0 1 1,0 0-1,0-1 1,-1 0-1,1 1 1,0-1-1,-5 1 1,-10 3 82,1 0 1,-1-1-1,-35 2 1,43-5-106,-28 3-607,0-1 0,1-3 0,-39-3 0,72 2 299,1 1-1,0-1 1,0 0-1,-1 0 1,1 0-1,0-1 1,0 1-1,0 0 1,0-1 0,1 1-1,-1-1 1,0 1-1,1-1 1,-1 0-1,1 0 1,-1 0-1,1 0 1,0 0 0,-2-4-1,-2-1-1941,-2-7-4626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 8746,'0'0'6924,"0"5"-6419,1 16-429,-2 1 0,-1 0 0,0-1 0,-1 0 0,-2 0-1,-6 22 1,5-27-66,-67 207 43,63-185-22,2 1 0,2-1 0,-4 78 0,11-113-29,0 1 0,0-1 0,0 1 0,0-1 0,1 1 0,-1-1 0,1 0 0,0 0 0,0 1 0,0-1 0,0 0 0,1-1 0,-1 1 0,1 0 0,0-1 0,-1 0 0,1 1 0,0-1 0,1 0 0,-1 0 0,0-1 0,0 1 0,1-1 0,4 2 0,14 5 26,-1-1 0,36 7 0,-57-14-27,65 10-11,1-3 0,0-3 0,93-6-1,-42 0-2781,-129 0-1845,-8 0 2593,-21 2-5038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54 11170,'0'0'2649,"284"-21"-2649,-222 13-48,-19 0-496,-6 4-456,-13-1-673,-11 5-215,-13-4 103,0 0-559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1 147 10018,'0'0'4713,"271"-88"-4585,-184 67-128,-7 4-48,-12 5-312,-7 3-568,-5 9-584,6 0-449,-19 9-711,-12 20-3930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5.24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5433,'0'0'4521,"43"196"-4969,-37-175-304,-6-13-368,0-4-697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288 73 488,'0'0'14036,"0"-9"-13934,0 6-98,0 1-3,1 0-1,-1 0 1,0-1-1,0 1 1,0 0-1,0 0 1,0 0-1,0 0 1,-1 0-1,1 0 1,-1 0-1,0 0 1,1 0-1,-1 0 1,0 0-1,0 1 1,0-1-1,0 0 1,0 0-1,-1 1 1,1-1-1,0 1 1,-1-1-1,1 1 1,-1 0-1,0-1 1,1 1-1,-1 0 1,0 0-1,0 0 1,0 0-1,0 1 1,1-1-1,-1 0 1,-4 0-1,-1 0-22,-1 0-1,1 1 1,0 0-1,-1 0 1,1 1-1,0 0 1,-1 0-1,1 0 0,0 1 1,0 0-1,0 1 1,0-1-1,1 1 1,-1 1-1,1-1 0,0 1 1,-10 8-1,5-2 3,2 0 0,0 0-1,0 1 1,1 0-1,0 0 1,0 1 0,2 0-1,-9 21 1,9-18 23,0 2 0,1-1 0,1 1 0,1 0 0,0 0-1,1 0 1,1 0 0,1 0 0,0 0 0,4 23 0,-3-39-4,-1 1 1,1-1-1,0 1 0,0-1 1,0 0-1,-1 1 0,1-1 1,1 0-1,-1 0 0,0 0 1,0 0-1,0 0 0,1 0 0,-1 0 1,0 0-1,1 0 0,-1-1 1,1 1-1,-1 0 0,1-1 1,-1 0-1,1 1 0,-1-1 1,1 0-1,-1 1 0,1-1 1,2-1-1,53 1-50,-46-1 22,-2 0 22,0-1 0,-1-1 0,1 1 0,0-1 0,-1-1 0,0 1 0,0-2 0,0 1 0,0-1 0,-1 0 0,0-1 0,0 1 0,0-1 0,-1-1 0,1 1 0,8-13 0,0-2 5,0 0-1,-1-1 1,-1 0-1,16-41 0,-19 47 130,-4 21 337,-2 33-61,-4 76 363,-12 296 695,0-231-1423,11-101-8115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7762,'0'0'5075,"9"38"-4933,27 123 150,-18-77 152,-12-52 184,2-2 0,20 56 0,-27-83-612,0 0 0,0 0 0,1-1 0,-1 1 0,1 0 0,-1-1 0,1 0-1,0 1 1,0-1 0,0 0 0,0 0 0,0 0 0,1 0 0,-1 0 0,1-1 0,-1 1-1,1-1 1,-1 1 0,1-1 0,0 0 0,0 0 0,-1 0 0,1-1 0,0 1-1,0-1 1,0 1 0,0-1 0,0 0 0,0 0 0,0 0 0,0-1 0,0 1 0,0-1-1,4-1 1,0 0-31,-1-1-1,1 1 1,0-1-1,-1-1 0,0 1 1,0-1-1,0 0 1,0-1-1,-1 1 0,0-1 1,0 0-1,8-11 1,1-6-23,-1-1-1,-1-1 1,-1 0 0,-1 0 0,-1-1 0,-1-1-1,-2 1 1,0-1 0,-2 0 0,3-47 0,-7 72 192,0 4-76,0 163-776,0-58-6655,0-93 1103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50 326 11707,'0'0'3504,"61"213"-3752,-55-180-616,7-4-712,-7-16-681,0-5-543</inkml:trace>
  <inkml:trace contextRef="#ctx0" brushRef="#br0" timeOffset="1">19 8 7962,'-13'-4'3280,"7"0"-591,6 12-8354,0 13 3040,0 4-327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1 1 4153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4153,'170'0'2551,"-130"3"-1038,-35 4-948,-2-1-222,115 127 4251,-68-67-3266,51 89 1,-99-151-1307,-2-3-17,0 0 0,1 0-1,-1 0 1,1 0 0,-1 0 0,1 0 0,-1-1-1,1 1 1,-1 0 0,1 0 0,0 0 0,0-1 0,-1 1-1,1 0 1,0 0 0,0-1 0,0 1 0,0-1 0,0 1-1,0-1 1,0 1 0,0-1 0,0 0 0,0 0-1,0 1 1,0-1 0,2 0 0,-3-5 112,-3-87 7,1 38-1,8-98 0,-6 150-247,0 0 0,0 0 0,1-1 0,-1 1 0,1 0 0,0 0 0,0 0 0,-1-1 0,1 1 0,1 0 0,-1 0 0,0 0 0,0 1 0,1-1 0,-1 0 0,1 0 0,-1 1 0,1-1 0,0 1 0,0-1 0,0 1 0,0 0 0,0 0 0,0 0 0,3-1 0,2 0-626,0 0 1,0 1-1,1 1 0,-1-1 0,0 1 1,10 1-1,3-1-274,-1 0-1963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 0 2961,'0'0'9158,"36"6"-8584,112 20 55,-143-25-559,-1-1 0,1 1 0,-1 0 0,0 0 1,0 1-1,0-1 0,1 1 0,-2 0 0,1 0 1,0 1-1,0-1 0,-1 1 0,1-1 0,-1 1 1,0 0-1,0 1 0,0-1 0,0 0 0,0 1 1,-1 0-1,0 0 0,3 5 0,5 8 299,-5-10-279,-1-1 1,0 1-1,0 0 1,-1 0 0,0 0-1,0 0 1,0 0-1,-1 1 1,0-1-1,-1 1 1,1 0 0,-1 14-1,-1-21-85,0 0 1,-1 0-1,1 0 0,0 0 1,-1 0-1,1 0 0,-1 0 1,1 0-1,-1-1 0,0 1 1,1 0-1,-1 0 0,0 0 1,1-1-1,-1 1 0,0 0 0,0-1 1,0 1-1,1-1 0,-1 1 1,0-1-1,0 1 0,0-1 1,0 0-1,0 1 0,0-1 1,0 0-1,0 0 0,0 0 0,0 0 1,-1 0-1,-41 2 20,34-2-26,-273 0-209,281 1 208,0 1 1,0-1-1,0 0 0,0 1 0,0-1 0,1 1 0,-1-1 1,0 1-1,1-1 0,-1 1 0,1 0 0,-1-1 1,1 1-1,0 0 0,0-1 0,0 1 0,0 3 0,-2 36-3,1-10-1,0-21 12,0 1 0,1 0 0,1 0 0,0-1 0,4 19 1,-5-26-12,1-1 0,0 1 1,1-1-1,-1 1 0,0 0 1,1-1-1,0 0 0,-1 1 1,1-1-1,0 0 0,0 0 1,0 0-1,0 0 0,1 0 1,-1-1-1,1 1 0,-1-1 1,1 1-1,-1-1 0,1 0 1,0 0-1,-1 0 0,1 0 1,0-1-1,0 1 0,3-1 1,4 2-176,1-1 0,0 0-1,0-1 1,0 0 0,0-1 0,14-2 0,-20 1 26,1 1-1,-1-1 1,1 0-1,-1 0 1,0 0 0,0-1-1,0 0 1,0 0 0,0 0-1,-1-1 1,1 0 0,-1 1-1,6-9 1,11-13-1826,-2-1 0,25-46 0,-29 38-2494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0 253 6121,'0'0'7810,"25"26"-7303,76 83-76,-95-103-348,-1 0 0,1 0 1,-1 0-1,-1 1 0,1 0 1,4 8-1,-1 0 564,-7-18-449,0 0-1,0 0 1,-1 1-1,1-1 0,-1 0 1,1 0-1,-1 0 0,0 0 1,-1-5-1,-3-18-230,-1 1 0,-15-46 0,12 47-38,1 0 0,1 0 0,-3-38 0,8-83-1425,0 144 1420,1 0-1,0 1 0,1-1 1,-1 0-1,0 0 1,0 0-1,0 1 1,0-1-1,1 0 1,-1 0-1,0 1 0,1-1 1,-1 0-1,0 0 1,1 1-1,-1-1 1,1 1-1,-1-1 1,1 0-1,-1 1 0,1-1 1,0 1-1,-1-1 1,1 1-1,0-1 1,-1 1-1,1 0 0,0-1 1,0 1-1,-1 0 1,1-1-1,0 1 1,0 0-1,-1 0 1,1 0-1,0 0 0,0 0 1,0 0-1,-1 0 1,2 0-1,0 0-116,1 1 0,-1-1 0,0 0 0,1 1 0,-1 0-1,0 0 1,0-1 0,1 1 0,-1 1 0,0-1 0,0 0 0,0 0 0,2 3 0,16 25-1876,-2 4-789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93 364 10178,'0'0'5145,"31"213"-5145,-19-176-152,0-12-480,-5-4-416,-1-12-464</inkml:trace>
  <inkml:trace contextRef="#ctx0" brushRef="#br0" timeOffset="1">0 1 408,'0'0'12571,"31"29"-18645,-6-8-87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0 4097,'0'0'6065,"28"14"-5786,86 45 52,-106-55-207,0 1 1,-1 0 0,1 0 0,-1 0-1,11 11 1,-16-14-3,-1 0 0,0 0 0,0 0-1,0 0 1,0 0 0,0 0 0,0 0 0,0 0 0,-1 0-1,1 0 1,-1 0 0,0 0 0,1 1 0,-1-1 0,0 4 0,-11-6 63,-31-1-476,25-1 241,0 2 1,1 0-1,-1 0 0,1 2 1,-19 3-1,30-3 54,1-1 0,0 0 0,0 1 0,0 0 0,0 0 0,0 0 0,1 0 0,-1 0 0,1 1 0,-1 0 0,1 0 0,0 0 0,0 0 0,0 0 0,0 1 0,1-1 0,-1 1 0,1 0 0,0 0 0,0-1 0,0 1 0,1 1 0,0-1 0,-2 7-1,0 7 86,0 0 0,1 0 0,1 0-1,1 0 1,4 28 0,-4-43-124,1-1 0,0 0 0,1 1 1,-1-1-1,0 0 0,0 0 0,1 0 1,0 0-1,-1 0 0,1 0 1,0 0-1,0 0 0,0-1 0,0 1 1,0-1-1,0 1 0,1-1 0,-1 0 1,0 0-1,1 0 0,-1 0 0,1 0 1,-1-1-1,1 1 0,-1-1 0,1 1 1,-1-1-1,1 0 0,-1 0 1,4-1-1,0 1-214,0 1-1,-1-2 1,1 1 0,-1-1 0,1 0 0,-1 0 0,1 0 0,-1-1-1,0 0 1,1 0 0,-1 0 0,0-1 0,6-3 0,5-11-306,0-1 1,14-20 0,-16 20 560,0 0 0,1 1-1,18-15 1,-28 27 132,1 1 0,-1 0 0,1 0-1,0 1 1,0 0 0,0 0 0,1 0 0,-1 1 0,1 0 0,-1 0-1,1 0 1,0 1 0,-1 0 0,11 0 0,-15 1-102,0 0 0,0 0 0,0 1 1,0-1-1,0 0 0,0 1 0,0-1 0,0 1 1,0 0-1,0 0 0,-1 0 0,1 0 1,0 0-1,0 0 0,-1 0 0,1 0 0,-1 1 1,1-1-1,1 3 0,-1-1 110,1 1-1,-1 0 0,0 0 1,0 0-1,0 1 0,-1-1 1,1 0-1,0 8 1,2 11 633,-2 0 0,-2 44 1,0-42-624,1-35-203,1-1 0,0 0-1,1 0 1,0 1 0,0 0-1,1-1 1,0 1 0,1 1-1,11-18 1,-14 24 9,0-1 0,1 1-1,-1-1 1,1 1 0,-1 0 0,1 0 0,0 1 0,0-1 0,1 0-1,-1 1 1,0 0 0,1 0 0,0 0 0,-1 0 0,1 0-1,0 1 1,5-2 0,-8 3 682,-1-20-685,0 15 37,0 0 1,0 0-1,0 0 1,1 0-1,-1 1 1,1-1-1,1 0 1,-1 1-1,1-1 1,2-5-1,-4 10 3,0 0 1,1-1-1,-1 1 0,0 0 0,0 0 0,0 0 1,0 0-1,0 0 0,0 0 0,1 0 0,-1 0 1,0 0-1,0 0 0,0 0 0,0 0 0,1 0 1,-1 0-1,0 0 0,0 0 0,0 0 1,0 0-1,0 0 0,1 0 0,-1 0 0,0 0 1,0 0-1,0 0 0,0 0 0,1 0 0,-1 0 1,0 0-1,0 0 0,0 0 0,0 0 0,0 1 1,0-1-1,1 0 0,-1 0 0,0 0 0,0 0 1,0 0-1,0 0 0,0 1 0,0-1 0,0 0 1,0 0-1,0 0 0,0 0 0,0 0 0,0 1 1,0-1-1,0 0 0,1 0 0,-1 0 0,0 0 1,-1 1-1,1-1 0,0 0 0,0 0 1,8 21-3,4 21 100,-9-21-42,2-1-1,0 0 1,1 0 0,1 0-1,1-1 1,12 22 0,-20-40-96,1-1 1,-1 0-1,0 0 1,0 0-1,0 0 1,0 0 0,0 1-1,1-1 1,-1 0-1,0 0 1,0 0-1,0 0 1,1 0-1,-1 0 1,0 0-1,0 0 1,0 0 0,1 1-1,-1-1 1,0 0-1,0 0 1,0 0-1,1 0 1,-1 0-1,0 0 1,0 0 0,0 0-1,1-1 1,-1 1-1,0 0 1,0 0-1,0 0 1,1 0-1,-1 0 1,0 0 0,0 0-1,0 0 1,0 0-1,1-1 1,-1 1-1,0 0 1,0 0-1,0 0 1,0 0 0,0-1-1,1 1 1,-1 0-1,0 0 1,0 0-1,0 0 1,0-1-1,0 1 1,0 0 0,0 0-1,0 0 1,0-1-1,0 1 1,0 0-1,0 0 1,0 0-1,0-1 1,0 1-1,0 0 1,0 0 0,0-1-1,0 1 1,0 0-1,0 0 1,0-1-1,10-76-5494,-9 27 756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8226,'0'0'7609,"104"271"-7281,-79-183-192,0-5-88,-7-7 25,7-10-73,-13-11-193,1-10-319,-7-15-520,-6-9-576,0-17-833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5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0 339 7882,'0'0'1760</inkml:trace>
  <inkml:trace contextRef="#ctx0" brushRef="#br0" timeOffset="1">266 0 3121,'0'0'8708,"5"49"-8197,18 163-192,-9-116-153,34 123-1,-27-136-54,27 145-1195,-48-226 1224,0-2-252,0-1 0,0 1 0,0 0 0,-1 0 0,1 0 0,0 0 0,0 0 1,-1 0-1,1-1 0,0 1 0,0 0 0,-1 0 0,1 0 0,0 0 0,0 0 0,-1 0 0,1 0 0,0 0 0,0 0 0,-1 0 0,1 0 0,0 0 0,0 0 0,0 1 0,-1-1 0,1 0 1,0 0-1,0 0 0,-1 0 0,1 0 0,0 0 0,0 1 0,0-1 0,-1 0 0,1 0 0,0 0 0,0 0 0,0 1 0,0-1 0,0 0 0,-1 0 0,1 0 0,0 1 0,0-1 0,0 0 0,0 0 1,0 1-1,0-1 0,0 0 0,0 0 0,0 1 0,0-1 0,0 0 0,0 1 0,-27-22-3816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1 146 5761,'0'0'13899,"389"-96"-13363,-297 80-256,7-1-184,-19 9-96,-12-1-288,-13 9-600,-36 0-784,-13 30-2281,-6 7-3249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0 1672,'0'0'11388,"-1"13"-11096,-1-2-179,1-5-9,1 0 0,-1 0 1,1 0-1,0 0 0,0 0 1,1 1-1,0-1 0,0 0 1,0 0-1,1-1 0,4 12 0,23 46 1166,-13-30-755,-1 0 0,-2 1 0,17 66 1,-25-85-11,-4-30-262,-2-29-146,-16-11-92,13 47-16,1-1-1,0 1 0,1-1 0,0 0 0,0 0 1,0-16-1,2-30-915,26 54-1415,-16 2 1453,1 0 1,-1 1-1,1 0 0,-1 1 1,0 0-1,0 1 0,0 0 1,0 0-1,-1 1 0,15 10 1,9 3-2048,-7-5 285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1 1 576</inkml:trace>
  <inkml:trace contextRef="#ctx0" brushRef="#br0" timeOffset="1">1 1 576,'284'181'1961,"-222"-144"-622,-51-35-122,-3-5-347,23 4 1326,0-1 275,57-6 0,-79 5-2158,0-1 0,0 0 0,0 0 0,0-1 0,0-1 0,0 0 1,-1 0-1,0 0 0,0-1 0,13-10 0,-19 13-245,1-1-1,-1 0 1,0 0 0,0 0 0,0 0 0,0 0-1,0 0 1,-1 0 0,1-1 0,-1 1 0,0-1-1,0 1 1,0-1 0,-1 1 0,1-6 0,-3-54-222,2 60 144,-1 1 1,0 0-1,0-1 1,0 1-1,0 0 1,-1 0-1,1 0 1,0 0-1,-1 0 1,0 0-1,1 0 1,-1 0-1,0 0 1,0 1 0,0-1-1,0 1 1,0 0-1,-1-1 1,1 1-1,0 0 1,0 0-1,-1 1 1,1-1-1,-1 0 1,1 1-1,-1-1 1,-3 1-1,-12-2 71,0 0-1,-32 2 0,32 0 147,17 0-201,-1 1 0,1-1 0,-1 0 0,1 1 0,-1-1 0,1 1 0,-1-1 0,1 1 0,0 0 0,-1 0 0,1 0 0,0 0 0,0 0 0,0 0 0,0 0 0,0 0 0,0 0 0,0 0 0,0 0 0,0 1 0,0-1 0,0 0 0,1 1 0,-1-1 0,1 1 0,-1-1 0,1 0-1,-1 1 1,1-1 0,0 1 0,0-1 0,0 3 0,-2 60-45,3-47 52,-1 4-20,0-6 5,0 1-1,1 0 1,3 16 0,-3-26-4,1 0-1,0 0 1,0-1-1,0 1 1,1-1-1,0 0 1,0 0 0,0 0-1,1 0 1,-1 0-1,7 6 1,-3-5-167,0 0 0,0 0 0,1 0 0,-1-1 0,1-1 0,0 1 0,1-1 0,-1 0 1,12 3-1,4-1-1785,-1-1 0,32 3 0,-24-4-2114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3929,'0'0'10261,"33"43"-9947,105 143-12,-113-152 112,-2 2 1,31 59 0,-32-52 16,-18-36-354,4 6 140,-1 1 0,0-1 0,-1 1 0,0 1 1,-1-1-1,-1 1 0,0 0 0,2 18 0,-6-31 151,0-5 32,-1 0-367,1 0 0,-1 0-1,0 0 1,0 0 0,0 0-1,0 0 1,0 1 0,-1-1 0,1 0-1,-1 1 1,0-1 0,1 1 0,-4-3-1,-33-34-31,15 17 3,-94-118-108,103 123 86,2-2-1,0 1 0,1-2 0,1 1 1,1-2-1,-7-22 0,13 29-26,1 1 0,0 0 1,1-1-1,1-21 0,0 23-38,0 10 78,1 1-1,0 0 0,0-1 1,-1 1-1,1 0 0,0 0 1,0 0-1,1 0 0,-1 0 0,0 0 1,0 0-1,0 0 0,1 0 1,-1 1-1,0-1 0,1 0 1,-1 1-1,0-1 0,1 1 0,-1 0 1,1-1-1,-1 1 0,1 0 1,-1 0-1,1 0 0,2 0 1,45-3-39,-47 3 44,20-1-12,25 2 100,-45-1-83,-1 0 1,0 1 0,0-1 0,0 0-1,0 1 1,1-1 0,-1 1 0,0 0-1,0-1 1,0 1 0,0 0 0,0 0-1,-1 0 1,1-1 0,0 1 0,0 0-1,0 0 1,-1 0 0,1 0 0,0 1-1,-1-1 1,1 0 0,-1 0 0,0 0-1,1 0 1,-1 0 0,0 1 0,0-1-1,1 0 1,-1 0 0,0 1 0,-1 0-1,2 16 69,-1-11-56,0 0-1,0 0 0,0-1 0,-1 1 0,-2 9 0,2-14-30,0 1 1,0-1-1,0 0 0,0 0 0,0 0 1,-1 0-1,1 0 0,-1 0 0,0 0 1,1-1-1,-1 1 0,0 0 0,0-1 1,0 1-1,0-1 0,0 0 1,0 0-1,-4 2 0,-7 2-418,0 0 1,-1 0-1,0-1 0,0-1 0,-19 2 0,-37-2-5562,52-6 2518,10-10-1860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7258,'0'0'5998,"20"26"-5371,66 80 92,-74-91-413,-1 0-1,0 1 1,-1 0 0,0 1 0,9 26 0,-15-35-155,5 29 533,-5-22-137,-3-34-419,-1-208-1238,1 226 1059,-1 0-1,0 0 1,1 1-1,-1-1 1,1 0 0,-1 0-1,1 1 1,-1-1 0,1 0-1,0 1 1,-1-1-1,1 0 1,0 1 0,-1-1-1,1 1 1,0-1-1,0 1 1,0 0 0,-1-1-1,1 1 1,0 0 0,0-1-1,0 1 1,0 0-1,0 0 1,0 0 0,-1 0-1,1 0 1,0 0 0,2 0-1,36 0-1693,-29 1 994,9-2-761,-15 0 1079,-1 0 1,1 1-1,-1 0 0,1 0 0,-1 0 0,1 0 0,0 0 1,-1 1-1,1-1 0,-1 1 0,1 0 0,-1 0 0,0 1 1,4 1-1,6 12-2423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1 38 576</inkml:trace>
  <inkml:trace contextRef="#ctx0" brushRef="#br0" timeOffset="1">1 38 576,'377'119'2318,"-290"-96"-363,-55-21 563,38-2 1098,-66 0-3432,-1 0 1,1-1-1,0 0 0,0 1 0,-1-1 1,1-1-1,-1 1 0,1 0 0,-1-1 1,1 0-1,-1 0 0,0 0 0,0 0 1,4-3-1,0-3 142,0 0-1,0 0 1,-1-1 0,-1 0-1,7-12 1,-10 17-307,0 0 1,-1 1-1,0-1 1,0 0-1,0 0 1,0-1-1,-1 1 1,1 0 0,-1 0-1,0 0 1,0 0-1,-1 0 1,1 0-1,-1-1 1,0 1-1,-2-5 1,2 8-26,0-1-1,0 1 1,0-1 0,0 1-1,0-1 1,0 1 0,-1 0 0,1 0-1,-1 0 1,1 0 0,-1 0 0,1 0-1,-1 0 1,1 0 0,-1 0 0,0 1-1,1-1 1,-1 1 0,0-1 0,0 1-1,0 0 1,-2 0 0,-48-2-81,37 3 102,12-1-8,-1 0 0,0 1 0,1-1 1,-1 1-1,0 0 0,1 0 0,-1 0 0,1 0 1,-1 1-1,1-1 0,0 1 0,0 0 0,0 0 1,0 0-1,0 0 0,0 1 0,0-1 0,1 1 1,-1 0-1,1 0 0,-1 0 0,1 0 0,0 0 1,1 0-1,-1 0 0,0 1 0,1-1 0,0 1 1,0-1-1,0 1 0,-1 5 0,-2 13 37,2 0 0,0 0 0,1 1 0,2 26 0,0-16 14,-1-28-69,0 0 0,0 0 0,1 0 1,0 0-1,0 0 0,0 0 0,0 0 1,1 0-1,0-1 0,0 1 0,0 0 0,0-1 1,1 0-1,0 1 0,0-1 0,0 0 1,0-1-1,1 1 0,-1-1 0,1 1 0,0-1 1,0 0-1,0 0 0,0-1 0,1 1 1,-1-1-1,1 0 0,0 0 0,-1 0 0,7 0 1,13 4-817,1-2 0,0-1 0,-1 0 0,47-3 0,-48 0-369,33 0-2871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229 11 7178,'0'0'7991,"-4"-3"-7477,-9-5-180,7 12-65,4 28-9,3-10-309,-1-18 49,1 1 0,-1-1 0,1 0 0,0 0 0,0 0 0,1 0 0,0 0 1,-1 0-1,1 0 0,0 0 0,1 0 0,-1-1 0,1 1 0,-1-1 0,5 4 0,58 48 16,-52-45 19,0 0 0,-1 1 0,14 15 0,-22-21 16,-1-1 0,1 1 0,-1 0 0,0 0 0,0 1 0,-1-1 0,1 0 0,-1 1 0,-1 0 0,1-1 0,-1 1 0,0 0-1,0 0 1,0 0 0,-1-1 0,0 1 0,0 0 0,-1 0 0,-1 8 0,1-12-40,0 0 1,0 0-1,0-1 0,0 1 0,0-1 1,0 1-1,-1-1 0,1 1 0,0-1 1,-1 0-1,0 1 0,1-1 0,-1 0 1,1 0-1,-1 0 0,0-1 0,0 1 1,0 0-1,1-1 0,-4 2 1,-47 9-25,38-8 13,-26 3-746,0-2 0,0-1 0,-1-2 0,-65-8 0,105 7 671,-1 0-1,1 0 1,0 0-1,0 0 1,0 0 0,-1-1-1,1 1 1,0-1 0,0 1-1,0-1 1,0 1-1,0-1 1,0 1 0,0-1-1,0 0 1,0 0-1,0 1 1,0-1 0,0 0-1,0 0 1,1 0 0,-1 0-1,0 0 1,0-2-1,-1-28-2741,2 17 1112,0-11-3230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0 0 6305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 6305,'304'138'2349,"-251"-117"-1554,-45-21-238,-8-1-546,17-31 1605,-15 29-1578,1 0 1,-1 0-1,0-1 0,-1 1 1,1-1-1,0 1 0,-1-1 0,0 0 1,0 1-1,0-1 0,-1 0 0,1-4 1,-1-79 1254,-29 86-73,26 2-1214,0-1-1,1 1 0,-1 0 0,1 0 0,0 0 0,-1 1 0,1-1 1,0 0-1,0 1 0,0 0 0,0-1 0,0 1 0,0 0 0,0 0 0,0 0 1,1 0-1,-1 1 0,1-1 0,0 0 0,0 1 0,-2 3 0,-20 55-36,18-40 106,2 1 1,1 0 0,0 0-1,2 0 1,0 0 0,7 37-1,-6-52-169,1 1-1,0-1 1,1 0-1,0 1 1,0-1 0,1 0-1,0-1 1,0 1-1,0-1 1,1 0-1,0 0 1,0 0-1,0 0 1,1-1-1,0 0 1,0 0-1,0-1 1,1 0 0,0 0-1,-1 0 1,1-1-1,0 0 1,1 0-1,-1-1 1,1 0-1,-1 0 1,1-1-1,9 1 1,-14-3 67,0 0-1,0 0 1,0 0 0,0 0 0,0-1-1,-1 1 1,1-1 0,0 0-1,-1 0 1,1 0 0,-1 0 0,0 0-1,0 0 1,0-1 0,0 1-1,0-1 1,0 0 0,1-3-1,13-14 11,-11 14 84,0 1 0,1 0 1,-1 0-1,1 1 0,0 0 1,1-1-1,-1 2 0,1-1 0,0 1 1,0 0-1,0 1 0,0 0 1,0 0-1,0 0 0,1 1 0,-1 0 1,0 0-1,1 1 0,9 0 1,-16 0-39,0 0 1,0 0 0,0 0 0,0 0-1,0 1 1,0-1 0,0 0 0,0 0-1,0 1 1,0-1 0,0 1 0,0-1-1,0 1 1,0-1 0,0 1 0,0 0-1,-1-1 1,1 1 0,0 0 0,0 0-1,-1-1 1,1 1 0,0 0 0,0 1-1,7 28 505,-7-28-498,-1 1 0,0 0 1,1-1-1,-1 1 0,1-1 0,0 1 0,0-1 0,0 0 1,0 1-1,0-1 0,1 0 0,-1 1 0,0-1 1,1 0-1,2 2 0,-3-4-59,-1 0-1,1 0 1,-1 1 0,1-1 0,-1 0 0,1 0-1,-1 0 1,1 0 0,-1 0 0,1 0-1,0 0 1,-1-1 0,1 1 0,-1 0 0,1 0-1,-1 0 1,1 0 0,-1-1 0,1 1-1,-1 0 1,1-1 0,-1 1 0,0 0 0,1-1-1,-1 1 1,1 0 0,-1-1 0,0 1 0,1-1-1,-1 1 1,0-1 0,1 1 0,-1-1-1,15-24-135,-8 12 42,-3 8 82,-1 1-1,1 0 1,0 0-1,0 1 1,1-1-1,-1 1 1,1 0-1,0 0 1,0 0-1,0 1 1,0 0-1,9-3 1,-12 4 32,1 0 1,0 1 0,0-1-1,0 1 1,0-1 0,0 1 0,0 0-1,0 0 1,-1 1 0,1-1-1,0 0 1,0 1 0,0 0-1,0 0 1,-1 0 0,1 0 0,0 0-1,-1 0 1,1 1 0,-1-1-1,1 1 1,-1 0 0,0 0-1,1 0 1,2 3 0,2 4 4,-1-1 0,1 1 0,-1 0 0,-1 0-1,0 0 1,0 1 0,4 12 0,-4 21-2552,-5-38-236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9578,'0'0'5297,"81"255"-4689,-57-164-400,1 10-56,-6-1-144,-1-8-8,-6-9 8,1-12-8,-7-12-56,0-18-376,0-12-704,-6-24-856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5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0 101 7210,'0'0'4232,"327"-76"-4040,-240 64-128,-7 4-64,-12 3-120,-7 5-328,1 5-624,-25 24-720,-6 0-1209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0 121 8242,'0'0'7817,"358"-96"-7817,-296 84-456,0 3-608,-13 5-1224,-24 4-3402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44 80,'0'0'10830,"-1"-6"-10275,1 5-519,-1 0 1,1 0-1,0-1 0,0 1 0,-1 0 1,1 0-1,0 0 0,0-1 1,0 1-1,0 0 0,0 0 0,1 0 1,-1-1-1,0 1 0,0 0 0,1 0 1,-1 0-1,1 0 0,-1 0 1,1 0-1,-1 0 0,1 0 0,0 0 1,0-1-1,2 0 74,0 1 0,0 0-1,0 0 1,0 0 0,0 1 0,0-1 0,0 1-1,0-1 1,0 1 0,0 0 0,4 1 0,-3-1-28,12-1 61,1 0 1,-1 2-1,0 0 1,1 0 0,-1 2-1,0 0 1,0 1-1,-1 0 1,1 2 0,16 7-1,-18-5-133,1 0-1,-2 1 1,1 0-1,-1 1 0,14 15 1,-22-20 36,-1-1 0,0 1 0,0 1 0,0-1 0,-1 1 0,1-1 0,-1 1 0,-1 0 0,1 0 0,-1 0 0,0 1 1,0-1-1,-1 0 0,0 1 0,1 12 0,-2-18 35,-41-1-101,1 3-1,0 1 1,0 2-1,-51 15 0,88-21 22,1 1-1,-1 0 0,1 0 1,-1 0-1,1 0 1,0 0-1,-1 0 0,1 1 1,0-1-1,0 1 0,0 0 1,0-1-1,0 1 0,0 0 1,0 0-1,1 0 0,-1 0 1,1 1-1,-3 3 0,3 1-7,-1-1-1,1 1 0,0-1 1,0 1-1,0-1 0,1 12 1,1-17 3,-1 1 0,1-1 0,-1 1 0,1-1 0,0 1 0,-1-1 1,1 1-1,0-1 0,0 0 0,0 1 0,0-1 0,0 0 0,0 0 0,0 0 1,1 0-1,-1 0 0,0 0 0,1 0 0,-1 0 0,0 0 0,1-1 0,-1 1 0,1 0 1,-1-1-1,1 0 0,-1 1 0,1-1 0,0 0 0,-1 0 0,3 1 0,57 2-342,-54-3 253,2 1-103,0-1 0,0 0 1,1 0-1,-1-1 1,0-1-1,-1 1 0,1-1 1,0-1-1,0 0 1,-1 0-1,0-1 0,0 1 1,0-2-1,0 1 1,0-1-1,-1-1 0,0 1 1,0-1-1,0 0 1,6-9-1,6-7-667,-2-1 0,0-1 1,21-42-1,-6 3-1886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7634,'0'0'7385,"68"213"-6377,-49-138-463,5 4-161,-5-4-144,-1-4-64,-5-12-120,-7-5-56,0-17 0,-6-7-432,0-14-425,-31-32-5560,-6-18 1400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7866,'0'0'7545,"246"0"-7481,-172 0-64,1 0-312,-14 0-776,7 13-1032,-19 16-945,-12 0-2888</inkml:trace>
  <inkml:trace contextRef="#ctx0" brushRef="#br0" timeOffset="1">864 376 9098,'0'0'3681,"50"171"-5298,-50-154 9,0-9-272,0-4-1097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37 285 8426,'-30'-284'4137,"23"284"-3817,7 4-2233,37 17-39,-6 0-865</inkml:trace>
  <inkml:trace contextRef="#ctx0" brushRef="#br0" timeOffset="1">587 256 7514,'0'0'5545,"-9"-9"-5521,-28-28-10,35 36-9,0 0 1,0-1-1,-1 1 0,1 0 0,0 0 0,-1 0 0,1 1 0,-1-1 0,1 0 0,-1 1 0,1 0 0,-1 0 0,1 0 0,-1 0 0,1 0 0,-1 0 0,0 0 0,1 1 0,-1-1 0,1 1 0,-4 1 0,0 1 14,0 0 1,0 0-1,0 0 0,1 1 1,-11 8-1,10-6 11,0-1 0,0 1 0,0 1 0,1-1 0,0 1 0,0 0 0,1 1 0,-1-1 0,2 1 1,-1-1-1,-3 14 0,3-3 33,0-1 1,2 1 0,0-1-1,1 29 1,2-45-96,0 0 0,-1 0 1,1 0-1,0 0 0,0 0 0,0 0 1,-1 0-1,1 0 0,0 0 0,0-1 0,0 1 1,1 0-1,-1-1 0,0 1 0,0-1 1,0 1-1,0-1 0,1 1 0,-1-1 1,0 0-1,0 1 0,1-1 0,-1 0 0,0 0 1,0 0-1,1 0 0,-1 0 0,0-1 1,2 1-1,44-5-2004,-19-8-1048,-7 0-2590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 5601,'196'66'4583,"-154"-50"-3023,-38-11-1045,-5 0-283,5 5-126,0-1 1,1 0 0,0 0-1,0 0 1,1 0 0,0-1-1,0 0 1,13 12 0,-19-20-111,0 0 1,1 1-1,-1-1 0,0 0 0,1 1 1,-1-1-1,1 0 0,-1 0 1,1 1-1,-1-1 0,0 0 1,1 0-1,-1 0 0,1 0 1,-1 1-1,1-1 0,-1 0 1,1 0-1,-1 0 0,1 0 1,-1 0-1,1 0 0,-1 0 1,1 0-1,-1-1 0,1 1 1,-1 0-1,0 0 0,1 0 0,-1 0 1,1-1-1,-1 1 0,1 0 1,-1 0-1,0-1 0,1 1 1,-1 0-1,0-1 0,1 1 1,-1 0-1,0-1 0,1 1 1,-1-1-1,0 1 0,0 0 1,1-1-1,-1 1 0,0-1 1,0 1-1,0-1 0,0 1 1,0-1-1,0 1 0,0-1 0,1 1 1,-1-1-1,-1 1 0,1-1 1,0 1-1,0-1 0,1-4-7,6-12-20,0 0 0,1 0-1,0 1 1,2 0 0,0 1 0,0 0 0,1 0 0,16-14 0,-25 27 73,0 0-1,0 0 1,1 1 0,-1-1 0,0 1-1,1-1 1,-1 1 0,1 0 0,0 0 0,-1 0-1,1 0 1,0 1 0,-1-1 0,1 1-1,0-1 1,0 1 0,-1 0 0,1 0-1,0 0 1,0 1 0,0-1 0,-1 1 0,1-1-1,0 1 1,-1 0 0,1 0 0,0 0-1,-1 1 1,0-1 0,1 0 0,-1 1 0,0 0-1,1-1 1,-1 1 0,0 0 0,0 0-1,2 4 1,7 6 61,-1 0-1,-1 1 0,0 0 1,-1 1-1,7 16 1,-12-22-413,0 0 0,-1 0 1,0 0-1,0 0 0,-1 1 1,0-1-1,-1 1 1,0 14-1,0-10-852,0 10-2992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52:58.6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158 1 8362,'0'0'5709,"-14"5"-5913,5-3 196,1 1-1,0 0 1,0 1-1,0 0 1,0 0-1,0 1 1,1-1-1,0 2 1,0-1 0,1 1-1,-1 0 1,1 1-1,0-1 1,-7 11-1,9-9 74,0 0 0,0-1 1,0 2-1,1-1 0,-2 9 0,4-15-61,0 1-1,1-1 1,-1 1 0,1 0 0,-1-1 0,1 1-1,0 0 1,0-1 0,0 1 0,1 0-1,-1-1 1,1 1 0,-1-1 0,1 1 0,0 0-1,0-1 1,0 0 0,0 1 0,0-1-1,1 0 1,-1 1 0,3 1 0,11 7-5,0-1-1,1-1 1,0 0 0,0-1 0,1-1 0,0 0 0,30 7 0,27 12 170,-63-22 19,0 1 0,0 0 0,-1 1 1,0 0-1,0 1 0,-1 0 0,14 12 0,-19-14 23,-1-1 0,1 1-1,-1 0 1,1 0 0,-1 0-1,-1 1 1,1-1-1,-1 1 1,0-1 0,0 1-1,-1 0 1,1 0 0,-1 0-1,-1 0 1,1 12-1,0-6 78,0-10-286,-1 0 0,0 0-1,1 1 1,-1-1 0,0 0 0,0 0-1,0 0 1,0 1 0,0-1 0,-1 0-1,1 0 1,-1 0 0,1 0 0,-1 0-1,0 1 1,0-1 0,0 0 0,0-1-1,0 1 1,0 0 0,0 0-1,-1 0 1,1-1 0,-1 1 0,1-1-1,-3 3 1,-24 8-1495,-1-2 1,-46 12-1,2-4-5351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38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1 968 6489,'0'0'6008,"13"-6"-5922,13-9 159,-1-2 0,0 0 0,-1-2 0,-1-1 0,-1 0 0,-1-2 0,36-47 0,225-403 1592,-141 227-1772,-135 232-64,-6 11-1,0 0 0,1 1 0,-1-1-1,1 1 1,-1-1 0,1 1 0,0-1 0,-1 1 0,1-1 0,0 1 0,0 0 0,0-1 0,0 1 0,1 0 0,-1 0 0,0 0-1,0 0 1,1 0 0,-1 0 0,1 0 0,-1 0 0,1 0 0,-1 1 0,1-1 0,-1 1 0,1-1 0,-1 1 0,4-1 0,-3 2 0,-1 0 1,0-1-1,0 1 1,0 0-1,0 0 1,0 0-1,0 0 1,0 0-1,0 0 1,0 0-1,0 0 1,-1 1-1,1-1 1,0 0 0,-1 0-1,1 1 1,-1-1-1,1 0 1,-1 1-1,0-1 1,0 0-1,1 3 1,1 2 23,15 62 274,-3 2 0,-3 0 0,4 130 0,-8-87-169,24 248-722,-30-321-1380,-1-28-1306,-26-7-7677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39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8666,'0'0'3777,"372"-18"-3433,-289 14-136,1-5-200,-7 5-8,-13 0-104,6-1-664,-18 1-1241,-14 4-999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39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565 0 10658,'0'0'4158,"-21"4"-4099,-15 5-55,-1 2 1,1 1-1,1 1 0,-38 21 1,42-16 55,-9 3 149,0 3 0,-66 52-1,103-73-217,1 0 0,-1 1 0,0-1-1,1 1 1,0-1 0,0 1 0,0 0 0,0-1-1,1 1 1,0 0 0,-1 0 0,1 0-1,1 1 1,-1-1 0,0 0 0,1 0 0,0 0-1,0 1 1,1 6 0,-1-5-15,1-4 20,-1-1 0,1 1 0,-1 0 0,1-1 0,-1 1 0,1-1 0,0 1 0,0-1 0,0 1 0,-1-1 1,2 1-1,-1-1 0,0 0 0,0 0 0,0 1 0,1-1 0,-1 0 0,0 0 0,1 0 0,-1 0 0,4 1 0,41 17 4,-26-11-3,-3-2 41,-2 2 0,1 0 0,-1 0 0,21 17 0,-32-22 28,0 1 0,0-1 0,0 1 0,-1 0 0,1 0 1,-1 0-1,0 1 0,-1-1 0,1 1 0,-1 0 0,0-1 1,0 1-1,0 0 0,0 0 0,-1 0 0,0 1 0,0-1 0,0 10 1,-1-11-59,1-1 1,-1 1 0,0-1 0,0 0 0,-1 1-1,1-1 1,-1 0 0,0 1 0,1-1 0,-2 0-1,1 1 1,0-1 0,0 0 0,-1 0-1,0 0 1,0 0 0,0-1 0,0 1 0,0 0-1,0-1 1,-1 1 0,1-1 0,-1 0 0,1 0-1,-1 0 1,0 0 0,0 0 0,0-1 0,0 1-1,0-1 1,-7 2 0,-10 5-672,-1 0 1,0-1-1,0-2 0,0 0 1,-1-1-1,1-1 0,-40 0 1,59-2 506,0-1 0,0 0 0,0 1 0,0-1 0,0 0 0,0 0 0,0-1 0,0 1 0,1 0 0,-1-1 0,0 1 1,0-1-1,0 1 0,0-1 0,1 0 0,-1 0 0,0 0 0,1 0 0,-1 0 0,1 0 0,-1 0 0,1 0 0,-1-1 0,1 1 0,0 0 0,0-1 0,-1 0 0,1 1 0,-1-3 1,-1-25-4342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6.3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1 351 6001,'0'0'5225,"67"222"-5225,-60-189-360,5-4-320,-12-4-448,0-8-560,0-9-2369</inkml:trace>
  <inkml:trace contextRef="#ctx0" brushRef="#br0" timeOffset="1">50 1 9522,'0'0'1728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0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175 448 6737,'0'0'6698,"47"-40"-6430,144-128-85,-181 159-135,-1 0 1,0-1-1,0 0 1,9-13-1,-18 21-27,1 1-1,0 0 0,0-1 1,-1 1-1,1-1 0,-1 1 1,0-1-1,1 1 0,-1-1 1,0 1-1,0-1 0,0 0 1,0 1-1,0-1 0,0 1 1,0-1-1,-1-1 0,-1-11 192,3 8-85,-1-1 1,0 1-1,-1-1 1,0 1-1,0-1 1,-2-6-1,2 10-110,-1 1-1,1-1 1,-1 0 0,0 1-1,0-1 1,0 1-1,0 0 1,0 0 0,-1-1-1,1 1 1,-1 1 0,1-1-1,-1 0 1,-3-1-1,-12-6-41,1 2-1,-1 0 1,0 1-1,-1 1 0,1 0 1,-1 1-1,0 2 1,0-1-1,-1 2 1,-29 2-1,43 0 24,1-1 1,-1 1-1,1 1 1,0-1-1,0 1 1,0-1-1,0 2 1,0-1-1,0 0 1,0 1-1,1 0 1,-1 0-1,1 0 1,0 1-1,0 0 1,0-1-1,0 1 1,1 1-1,0-1 1,0 0-1,0 1 1,-5 9-1,-3 9 14,0 1 1,2 0-1,-10 36 1,8-15 88,2 1-1,1 0 1,-1 50 0,7 145 603,3-127-436,8-114-394,-2-4 117,1-1 0,-1 0 0,1 0-1,-2-1 1,1 0 0,0 0 0,-1 0-1,8-12 1,30-27 2,-28 32-18,0 2 1,1 0 0,18-9 0,-29 17 15,0 0 0,0 1 0,0 0 0,0 0 0,0 0 0,0 1 0,0 0 0,0 0 0,1 1 0,-1 0 1,0 0-1,0 0 0,1 1 0,7 1 0,-12-1 16,1 1-1,-1-1 1,0 1-1,0 0 1,0 0 0,0-1-1,0 1 1,0 1 0,0-1-1,0 0 1,-1 0 0,0 1-1,1-1 1,-1 0-1,0 1 1,0-1 0,0 1-1,1 5 1,10 51 72,-10 71-349,-3-76-4869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0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8754,'0'0'3737,"13"208"-9162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1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1 170 8010,'0'0'5537,"32"43"-13523</inkml:trace>
  <inkml:trace contextRef="#ctx0" brushRef="#br0" timeOffset="1">469 773 9778,'0'0'3325,"-2"-48"-3140,-10-156 181,9 175-122,-1 1-1,-2-1 1,-1 1 0,-17-46 0,17 59 26,2-1 0,0-1-1,1 1 1,0-1 0,1 1-1,-1-31 1,4 43-256,0-3 1,0 0 1,0 0 0,1-1-1,0 1 1,0 0-1,2-7 1,-2 11-25,1 0-1,0 1 1,-1-1 0,1 0-1,0 1 1,0 0 0,0-1-1,0 1 1,1 0-1,-1 0 1,1 0 0,-1 1-1,1-1 1,0 0 0,4-1-1,27-14-175,0 2 0,1 1 0,0 2-1,52-11 1,-64 19-1537,1 1-1,31 0 1,-49 6-1392,-5 12-2181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6057,'0'0'7082,"250"0"-7442,-199-9-480,7-13-1017,-20 9-879,-6-4-4186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1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508 0 12131,'0'0'2028,"0"37"-1532,1 21-355,-3 151 110,-16 15 606,-2 59 771,20-168-1408,0-112-238,0 0 1,1 1 0,-1-1-1,0 0 1,1 0 0,0-1-1,0 1 1,0 0 0,0 0-1,0 0 1,0 0 0,1-1-1,-1 1 1,1-1-1,0 1 1,0-1 0,0 0-1,0 1 1,0-1 0,1 0-1,-1 0 1,0-1 0,1 1-1,0 0 1,-1-1 0,1 0-1,5 2 1,-1 0-241,1-1-1,-1-1 1,1 1 0,0-1 0,0-1 0,0 1-1,0-1 1,-1-1 0,1 1 0,9-3 0,-14 2 114,0 0 1,1 0 0,-1 0-1,0-1 1,0 1 0,0-1-1,0 0 1,0 0 0,0 0-1,-1 0 1,1-1 0,0 1-1,-1-1 1,0 1-1,0-1 1,0 0 0,0 0-1,0 0 1,1-4 0,3-5-783,0-1 0,-2-1 0,6-20 0,-2-19-3792</inkml:trace>
  <inkml:trace contextRef="#ctx0" brushRef="#br0" timeOffset="1">1 334 9882,'0'0'3841,"417"-17"-4497,-295-9-1473,-19 0-3152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3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4625,'0'0'5697,"32"0"-7897,-20 17 1095,1 0-783,-6-3-1121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2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7242,'0'0'5833,"0"191"-6361,6-178 256,-6-4-24,7-5-97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3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5977,'0'0'3765,"13"34"-3134,40 107 170,-50-133-639,0-1 0,0 1 0,0-1-1,-1 1 1,0 0 0,-1 0-1,0 0 1,0 0 0,0 0 0,-2 11-1,0 4 364,1-23-480,6-11-281,-1-2 211,1 0 0,0 1 0,0-1 0,1 1 0,1 1 0,16-20 0,-19 26 21,-1 0 0,1 0 0,0 1 0,0 0-1,1 0 1,-1 1 0,1-1 0,-1 1 0,1 0 0,0 1-1,1 0 1,-1 0 0,0 0 0,0 0 0,1 1 0,-1 0 0,10 0-1,-12 1 22,0 0 0,1 0-1,-1 0 1,1 0-1,-1 1 1,1 0 0,-1 0-1,0 0 1,0 0-1,1 1 1,-1 0 0,0 0-1,6 4 1,-6-2 32,0 0 0,-1 0 0,1 0 0,-1 1 0,0 0 0,-1-1 0,1 1 0,-1 0 0,0 0 1,3 10-1,-1-4-86,0-2 1,1 1-1,0 0 1,10 14 0,5-1-2934,-14-18-823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49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7298,'0'0'2112,"0"244"-3176,13-227-32,-1-8-601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0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7274,'0'0'1388,"0"32"-1283,0 227 1306,0-224-1096,12 476 925,-11-399-2244,-1-68-2194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6.75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458 168 7114,'0'0'2331,"-44"-20"-2781,-142-61-6,179 77 422,-1 1-1,0 0 1,1 0-1,-1 1 0,-1-1 1,1 2-1,0-1 1,0 2-1,-1-1 1,1 1-1,-10 0 1,-3 2-25,17-2 61,1-1 0,-1 2 1,0-1-1,1 0 1,-1 1-1,0-1 0,1 1 1,-1 0-1,1 0 0,-1 1 1,1-1-1,-1 1 1,1 0-1,0 0 0,0 0 1,0 0-1,0 0 0,0 1 1,1-1-1,-1 1 0,1 0 1,-1-1-1,1 1 1,0 1-1,0-1 0,0 0 1,1 0-1,-1 1 0,-1 5 1,-1 6 45,1 1 1,1 0 0,0 0-1,1 0 1,2 25-1,-1-18-10,0-20-20,0 1-1,0 0 1,0-1 0,1 1 0,-1 0 0,1-1 0,0 1-1,0-1 1,0 1 0,0-1 0,1 1 0,-1-1 0,1 0-1,0 0 1,0 1 0,0-1 0,1-1 0,-1 1 0,1 0-1,-1-1 1,1 1 0,3 2 0,0-2 18,1 0 0,-1 0 0,1-1 0,0 0 0,0 0 0,0-1 0,0 1 0,0-1-1,0-1 1,14 0 0,-13 0 22,0-1 0,0 0 0,0-1 0,-1 0 1,1 0-1,0-1 0,-1 0 0,1 0 0,-1-1 0,0 1 0,0-2 0,-1 1 0,1-1 0,-1 0 0,0 0 0,0-1 0,0 0 0,6-9 0,1-2-96,-1 0 1,-1 0-1,-1-1 0,-1-1 1,0 1-1,7-25 0,-13 31-553,0 0 1,0-1-1,-1 1 0,-1-1 0,0 0 1,-1-17-1,0 27 373,0-11-3579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1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1 414 3305,'0'0'5906,"56"0"-5670,179 3-64,14-2 1205,-245-2-1348,0 1 0,0-1 1,0 0-1,0 0 1,0 0-1,0-1 0,0 1 1,0-1-1,0 0 1,-1 0-1,1-1 0,-1 1 1,1-1-1,-1 1 0,0-1 1,0 0-1,0 0 1,-1-1-1,1 1 0,-1 0 1,1-1-1,-1 0 1,0 1-1,-1-1 0,1 0 1,-1 0-1,2-5 0,2-7 37,-1-1 1,0 1-1,-1-1 0,-1 0 0,1-30 0,-3-102-164,0 147 97,0-1 1,0 1-1,0 0 0,0-1 0,0 1 0,-1-1 1,1 1-1,-1 0 0,0-1 0,1 1 0,-1 0 1,0 0-1,0 0 0,0 0 0,-1 0 0,1 0 1,0 0-1,-1 0 0,1 0 0,-1 0 0,0 1 1,0-1-1,-2-1 0,-1 0-2,0 2-1,0-1 1,0 1 0,0-1 0,0 1-1,0 1 1,0-1 0,0 1 0,-9 0-1,11 1-2,0-1 0,0 1 0,-1 0-1,1 0 1,0 0 0,0 1 0,0-1 0,1 1-1,-1 0 1,0-1 0,0 1 0,1 1 0,-1-1-1,1 0 1,0 0 0,0 1 0,0 0 0,0-1-1,0 1 1,0 0 0,1 0 0,-1 0 0,1 0-1,0 0 1,-1 5 0,-6 13-11,2 2-1,-7 34 1,10-40 32,-10 65 193,-6 143 0,18 90 324,3-142-366,-2-171-203,5-20-1124,0 14 1155,1 0 0,1 1 0,-1 0 0,0 0 0,1 0 1,0 1-1,-1 0 0,1 1 0,0-1 0,0 1 0,8 0 1,89-1 33,-70 3 8,-32-1-38,0 0-1,0 1 0,0-1 1,0 1-1,0 0 1,0-1-1,0 1 1,0 0-1,0 0 0,0 0 1,0 0-1,-1 1 1,1-1-1,-1 0 0,1 1 1,-1-1-1,1 1 1,-1 0-1,0-1 1,1 1-1,-1 0 0,0 0 1,0-1-1,-1 1 1,1 0-1,0 0 1,0 4-1,3 19-2993,-4-20-624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1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98 218 4337,'0'0'5943,"20"-28"-5906,61-88 19,-58 74 13,-23 24 211,-3 6 188,-17 11 299,15 1-739,0 0 1,-1 0-1,1 0 0,0 1 0,0-1 1,-1 1-1,1 1 0,0-1 0,0 1 1,0 0-1,0 0 0,1 0 0,-1 0 1,1 1-1,-1 0 0,1 0 0,0 0 1,0 1-1,0-1 0,0 1 0,-5 7 1,1-3-4,0 0 1,0 1 0,1 0-1,0 0 1,0 0-1,1 1 1,0 0 0,1 0-1,0 0 1,1 1 0,0 0-1,1 0 1,0 0 0,0 0-1,1 0 1,1 0-1,-1 13 1,2-17-7,0-1-8,0 1 0,0-1 1,0 1-1,1-1 0,0 1 0,3 8 0,-3-13-15,0 0-1,1 0 0,-1 0 1,1 0-1,-1 0 1,1 0-1,0 0 1,0 0-1,0-1 0,0 1 1,0 0-1,0-1 1,0 0-1,0 0 1,1 0-1,-1 0 0,5 2 1,11 2-432,0 0 0,1 0 0,-1-2 0,1-1 1,37 1-1,40-10-4109,-56-4-110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2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6265,'0'0'6098,"52"191"-6042,-52-152-8,0-4 40,0-5-40,0 1-48,0-14-128,0-8-360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2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5129,'0'0'6201,"7"26"-10546,5-4 2513,-5 4-632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2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8 288,'6'20'9110,"16"14"-8998,-10-17 624,-6-6-572,-1 1 0,1 0 0,-2 0 0,0 0 0,0 1 0,-2-1 0,1 1 0,-1 0-1,-1 0 1,-1 21 0,1-32-57,-1-3-103,0 1 0,0 0 0,0 0 0,1 0 0,-1 0 1,0 0-1,0 0 0,0-1 0,0 1 0,0 0 0,0 0 0,0 0 1,0 0-1,1 0 0,-1 0 0,0 0 0,0 0 0,0 0 0,0 0 0,0-1 1,1 1-1,-1 0 0,0 0 0,0 0 0,0 0 0,0 0 0,0 0 1,1 0-1,-1 0 0,0 0 0,0 0 0,0 0 0,0 1 0,0-1 1,1 0-1,-1 0 0,0 0 0,0 0 0,0 0 0,0 0 0,0 0 0,1 0 1,-1 0-1,0 0 0,0 0 0,0 1 0,0-1 0,0 0 0,0 0 1,0 0-1,0 0 0,0 0 0,0 0 0,1 1 0,-1-1 0,0 0 0,0 0 1,0 0-1,0 0 0,0 1 0,14-58-142,-12 42 127,1 1 1,1-1-1,0 1 0,1 0 0,0 0 1,2 0-1,-1 1 0,1 0 0,1 0 1,13-16-1,-20 27 10,0 1-1,0 0 1,0 0-1,1 0 1,-1 0 0,0 0-1,0 1 1,0-1 0,1 0-1,-1 0 1,0 1-1,1-1 1,-1 1 0,1-1-1,-1 1 1,1 0 0,-1 0-1,1-1 1,-1 1-1,0 0 1,1 0 0,-1 0-1,1 1 1,-1-1 0,1 0-1,-1 0 1,1 1-1,-1-1 1,1 1 0,-1-1-1,0 1 1,1 0 0,-1 0-1,0-1 1,0 1-1,0 0 1,1 0 0,-1 0-1,0 0 1,0 0 0,0 1-1,-1-1 1,1 0-1,1 3 1,5 7 40,0 0-1,-1 1 1,0-1 0,4 15 0,-5-14-88,9 25-1483,-2 0 1,12 58-1,-16-51-2499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96 779 6913,'0'0'3956,"-1"-36"-3585,1-7-175,0-6 235,-3 0 0,-13-78 0,2 53 115,-1 0-142,3 0-1,-4-114 1,16 185-402,0 1 1,1-1-1,-1 1 0,1-1 1,-1 1-1,1-1 1,0 1-1,0 0 0,0-1 1,0 1-1,0 0 1,0 0-1,0 0 0,1 0 1,0 0-1,-1 0 1,1 0-1,0 0 0,0 0 1,0 1-1,0-1 1,0 1-1,0 0 0,0-1 1,0 1-1,1 0 0,-1 0 1,0 0-1,1 1 1,-1-1-1,4 0 0,9-2 4,0 1 0,0 1 0,1 0 0,17 2 0,-11 0 68,-21-1-42,0 1 0,0 0 0,0-1 0,0 1 1,0 0-1,0 0 0,-1 0 0,1-1 0,0 1 0,0 0 0,-1 0 1,1 0-1,0 0 0,-1 0 0,1 0 0,-1 0 0,0 1 0,1-1 1,-1 0-1,0 0 0,0 0 0,0 0 0,1 0 0,-1 1 0,0-1 1,-1 0-1,1 0 0,0 1 0,0 51 863,-1-35-798,1-15-130,-1 0-1,0 1 0,1-1 1,-1 0-1,0 0 1,-1 0-1,1 0 0,0 0 1,-1 0-1,0 0 1,0 0-1,1-1 0,-2 1 1,1-1-1,0 1 1,0-1-1,-1 0 0,1 0 1,-1 0-1,0 0 1,0 0-1,0-1 0,0 1 1,0-1-1,0 0 1,0 0-1,-5 1 0,-12 4-1589,0-1 0,-1-1 0,-25 2-1,25-4-1759,11-1-1750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3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8658,'0'0'2794,"6"18"-2131,4 4-370,-6-14-147,-1 0 0,0 1 1,0 0-1,0 0 1,-1 0-1,0 0 1,-1 0-1,0 0 1,-1 15-1,0-21-35,0 6 16,-1-1-1,1 0 0,1 0 1,0 0-1,0 0 0,0 0 1,1 0-1,0 0 0,1 0 1,-1-1-1,6 9 0,-8-15-129,0 0 1,1-1-1,-1 1 0,0-1 0,1 1 0,-1-1 0,0 1 1,1-1-1,-1 0 0,1 1 0,-1-1 0,1 0 0,-1 1 1,1-1-1,-1 0 0,1 1 0,0-1 0,-1 0 0,1 0 1,-1 0-1,1 1 0,0-1 0,-1 0 0,1 0 0,-1 0 1,1 0-1,0 0 0,-1 0 0,1 0 0,0-1 0,-1 1 1,1 0-1,-1 0 0,1 0 0,-1 0 0,1-1 0,0 1 1,-1 0-1,1-1 0,-1 1 0,1 0 0,-1-1 0,1 1 1,-1-1-1,0 1 0,1-1 0,-1 1 0,1-1 1,-1 0-1,18-32-105,-15 26 137,8-18-81,2 1-1,1 0 1,1 1-1,19-25 1,-33 48 40,-1-1 1,1 0-1,0 0 1,-1 0 0,1 1-1,0-1 1,-1 0-1,1 1 1,0-1-1,0 1 1,-1-1 0,1 1-1,0-1 1,0 1-1,0-1 1,0 1 0,0 0-1,0-1 1,0 1-1,0 0 1,1 0 0,-1 0 13,-1 1 1,1-1-1,0 1 1,-1-1 0,1 0-1,-1 1 1,1 0-1,-1-1 1,0 1 0,1-1-1,-1 1 1,1-1 0,-1 1-1,0 0 1,0-1-1,1 1 1,-1 0 0,0 0-1,0-1 1,0 1-1,0 0 1,1 0 0,-1 53 391,-1-43-360,0 28 76,-1-29-141,1 1 1,0-1-1,1 1 1,1-1-1,0 1 1,0-1-1,1 1 1,0-1-1,0 0 1,8 18 0,-9-27-75,-1 0 0,1 0 0,0 0 0,-1 0 0,1-1 0,0 1 0,0 0 0,0-1 1,-1 1-1,1 0 0,0-1 0,0 1 0,0-1 0,0 1 0,0-1 0,0 0 1,0 1-1,1-1 0,-1 0 0,0 0 0,0 0 0,0 0 0,0 0 0,0 0 0,0 0 1,0 0-1,0 0 0,0 0 0,0-1 0,1 1 0,-1 0 0,0-1 0,0 1 1,0-1-1,-1 1 0,1-1 0,0 1 0,0-1 0,0 0 0,0 0 0,0 1 0,-1-1 1,1 0-1,0 0 0,-1 0 0,1 0 0,0-1 0,5-4-475,-1 0-1,-1-1 1,1 0 0,6-13-1,9-34-2558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3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5705,'0'0'7570,"19"234"-6610,-6-142-344,12-1-440,-5-4-72,-1-5 56,0-8-72,-6-5-48,-7-12-40,1-14-336,-7-17-800,0-13-912,-7-13-3250,-31-26-1303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4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1 105 11426,'0'0'2969,"353"-26"-2969,-257 13-264,0-4-648,7-1-512,-20 1-977,-25 4-2456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4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7786,'0'0'6550,"30"44"-5963,97 140 37,17 16 842,-10-8-841,-127-183-702,-2 1-408,2 0 0,-1 0 0,1-1 1,1 0-1,0-1 0,9 9 0,-10-15-1032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57.1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1 65 4113</inkml:trace>
  <inkml:trace contextRef="#ctx0" brushRef="#br0" timeOffset="1">1 65 4113,'186'-61'2459,"-185"61"-2425,1-1 1,-1 1-1,0-1 1,1 1-1,-1 0 1,1-1-1,-1 1 0,0 0 1,1 0-1,-1 0 1,1 0-1,-1 0 1,1 0-1,-1 1 0,1-1 1,-1 0-1,0 1 1,1-1-1,-1 1 1,0-1-1,1 1 0,-1 0 1,0 0-1,0-1 1,0 1-1,1 0 1,-1 0-1,0 0 0,0 0 1,1 2-1,-1 0 11,-1 0 0,1 0 0,-1 0-1,1 0 1,-1-1 0,0 1 0,0 0 0,0 0 0,-1 0-1,0 4 1,0 5 146,17 209 1186,-14-205-1267,2 11 13,2-22-6,11-37-6,-11 16-134,6-10-37,1 1-1,1 0 1,17-23-1,-25 38 23,1 1-1,0 0 0,1 1 1,0 0-1,0 0 1,1 0-1,0 1 0,0 1 1,1-1-1,15-7 0,-20 13 69,0-1 0,0 1 0,-1 0 0,1 1-1,0-1 1,0 1 0,0 0 0,0 0 0,0 1 0,0-1-1,0 1 1,0 0 0,-1 1 0,1-1 0,0 1 0,-1 0-1,1 0 1,-1 0 0,0 0 0,1 1 0,-1 0-1,0 0 1,-1 0 0,1 0 0,5 7 0,-1-1 21,-1-1 0,0 1 0,0 0 0,-1 1 0,0 0 0,-1 0 1,0 0-1,-1 1 0,0-1 0,3 16 0,-5-11-231,0-1 0,-2 0-1,-1 19 1,1-5-1309,-5-8-1126,-15-6-2097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0:54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725 1 8162,'0'0'5413,"-2"7"-4578,0 0-646,-1 0 0,-1 0 0,1-1 0,-1 1 0,0-1 0,-1 0 0,1 0 0,-1 0 0,-10 9 0,-63 47 1183,34-29-915,-339 318 1505,280-249-1975,80-84-277,-10 11-447,32-27 416,0-1 0,0 0 0,0 1 0,0-1 0,0 0 0,1 1 0,-1-1 0,0 1 0,1-1 0,-1 1 0,1-1 0,0 1-1,-1 2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0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359 1 1592,'0'0'6587,"-10"5"-6543,-84 33 2737,9 12-1318,25-13-579,52-33-762,0 1 0,0-1 0,1 1 0,0 1 0,0-1 0,1 1 0,-1 1-1,-6 7 1,12-12-126,1 0-1,-1-1 1,1 1-1,-1-1 0,1 1 1,0-1-1,0 1 0,0 0 1,0-1-1,0 1 1,0 0-1,0-1 0,0 1 1,0 0-1,1-1 0,-1 1 1,1-1-1,-1 1 1,1-1-1,0 1 0,-1-1 1,1 1-1,0-1 0,0 0 1,0 1-1,0-1 1,0 0-1,1 0 0,-1 0 1,0 0-1,3 2 0,32 18 48,2-1 0,58 22-1,-27-13 190,-68-28-177,1-1 0,0 1 0,0 0 0,0 0 0,-1 0-1,1 0 1,0 0 0,-1 0 0,1 0 0,-1 1 0,1-1-1,-1 0 1,0 1 0,1-1 0,-1 1 0,0 0 0,1 1-1,-2-2 11,0 0 0,0 0-1,0 0 1,0 0-1,0 0 1,0 0 0,-1 0-1,1-1 1,0 1-1,0 0 1,-1 0 0,1 0-1,-1-1 1,1 1-1,0 0 1,-1 0 0,0-1-1,1 1 1,-1 0-1,1-1 1,-1 1 0,0 0-1,1-1 1,-1 1-1,-1 0 1,-6 4 70,-1-1 1,0 1-1,0-1 0,-17 4 1,-31 11-523,-113 30-4438,149-48 623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0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109 401 4281,'0'0'7996,"25"-33"-7817,75-106-38,-94 131-100,0 0-1,-1-1 1,0 0-1,-1 0 1,0 0-1,4-14 1,-7 18 52,0-1 1,-1 1-1,0-1 0,0 1 1,0-1-1,-2-9 0,0-16 275,2 28-342,0 0 0,0 0 0,0-1 0,0 1 0,-1 0 0,1 0 0,-1 0 0,0-1 0,0 1 0,0 0 0,0 0 0,0 0 0,-1 0 0,0 1 0,1-1 0,-5-5 0,3 6 2,0 0-1,0 0 0,-1 0 1,1 1-1,0-1 0,-1 1 1,1 0-1,-1 0 0,1 0 1,-1 0-1,1 1 0,-1-1 1,0 1-1,1 0 0,-5 1 1,4-2-9,0 1 1,-1-1-1,1 1 1,0 0-1,0 0 1,0 1-1,0-1 1,0 1-1,-1 0 1,1 0-1,0 1 1,1-1-1,-1 1 1,0-1-1,0 1 1,1 1-1,-1-1 1,1 0-1,0 1 1,-1 0-1,1-1 1,1 1-1,-1 1 1,0-1-1,1 0 1,-1 1-1,1-1 0,0 1 1,0-1-1,-2 8 1,-11 22 58,2-1 1,2 2-1,1 0 0,1 0 1,2 1-1,-4 50 0,2 207 408,9-238-721,0-57 224,0 0 0,0 0 0,0 0 0,1 0 0,-1 0 0,1-1 0,-1 1 0,1 0 0,0 0 0,1 0 0,-1 1 0,0-1 0,1 0 0,-1 0 0,1 1 0,0-1 0,0 1 0,0-1 0,0 1 0,1 0 0,-1 0 0,0 0 0,5-3 0,-1 2-5,1 1 0,-1-1 0,1 1 1,0 0-1,0 1 0,0-1 1,0 2-1,0-1 0,13 1 0,-18 0 15,0 1-1,0 0 1,-1-1 0,1 1-1,0 0 1,0 0-1,0 0 1,-1 1-1,1-1 1,-1 0-1,1 1 1,-1-1-1,1 0 1,-1 1-1,0 0 1,0-1 0,0 1-1,0 0 1,0 0-1,0-1 1,0 1-1,0 0 1,-1 0-1,1 3 1,15 56-1171,-15-54 764,11 48-4244,-11-37 870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0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77 8970,'0'0'4018,"-4"-13"-3885,-17-36 232,20 48-334,0 0 0,0-1 0,0 1 1,-1 0-1,1 0 0,-1 0 0,1 0 1,-1 0-1,1 0 0,-1 1 0,1-1 1,-1 0-1,1 1 0,-1-1 0,0 1 1,0 0-1,1-1 0,-1 1 0,0 0 1,1 0-1,-1 0 0,0 0 1,0 0-1,1 1 0,-1-1 0,-1 1 1,-5 0 85,3-1-84,1 0-1,-1 0 1,1 1 0,-1 0-1,0 0 1,1 0 0,-1 0-1,1 1 1,0 0-1,0 0 1,-1 0 0,1 0-1,1 0 1,-1 1 0,0 0-1,0 0 1,1 0 0,0 0-1,0 1 1,0-1-1,0 1 1,0 0 0,1 0-1,-1 0 1,1 0 0,0 0-1,0 0 1,1 0 0,-2 6-1,-2 9-26,1 1 0,0 0-1,2 0 1,0 0 0,2 25 0,1-44-9,0 0-1,1 0 1,-1 0 0,0 0 0,0 0 0,1 0 0,-1 0 0,1-1 0,-1 1 0,1 0 0,-1-1 0,1 0 0,-1 1-1,1-1 1,-1 0 0,1 1 0,0-1 0,-1 0 0,1 0 0,-1 0 0,1-1 0,2 1 0,43-3-100,-41 1 48,-1 1 0,0-1 0,-1 0-1,1-1 1,0 1 0,-1-1 0,1 0-1,-1 0 1,0 0 0,0-1 0,0 1-1,0-1 1,-1 0 0,1 0 0,-1-1-1,0 1 1,3-7 0,1-1-442,-1 0 0,0-1 0,-1 1 0,-1-1 1,5-20-1,-3-10-2411,-5 11-2063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1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1 1 6601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1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6601,'167'-87'2221,"-164"85"-2048,0 0 0,1 0 1,0 0-1,-1 0 0,1 1 1,0 0-1,0 0 0,-1 0 0,1 0 1,0 0-1,6 1 0,-10 0-154,1 0 0,-1 1-1,1-1 1,-1 0 0,1 0-1,-1 1 1,0-1 0,1 0-1,-1 1 1,1-1 0,-1 1-1,0-1 1,1 1 0,-1-1-1,0 0 1,0 1 0,0-1-1,1 1 1,-1-1 0,0 1-1,0-1 1,0 1 0,0 0-1,0-1 1,0 1 0,0-1-1,0 1 1,0-1 0,0 1-1,0-1 1,0 1-1,1 6 1,2 5 234,-1 1-1,0 0 1,-1 0-1,0 0 1,-1 18-1,-1-20-6,1 0 0,0-1 0,1 1 0,0-1-1,0 1 1,1-1 0,1 1 0,6 17 0,-8-27-245,-1 0 0,1 1 0,0-1 1,0 0-1,0 0 0,0 0 1,0 0-1,0 1 0,0-1 1,0 0-1,0-1 0,0 1 0,0 0 1,1 0-1,-1 0 0,0-1 1,1 1-1,-1-1 0,0 1 1,1-1-1,-1 1 0,1-1 0,-1 0 1,1 0-1,-1 0 0,1 0 1,-1 0-1,1 0 0,-1 0 1,1 0-1,-1 0 0,0-1 0,1 1 1,-1-1-1,1 1 0,0-2 1,2 1 0,0-1 0,0 0 0,-1 0 0,1-1 0,-1 1 0,1-1 0,-1 1 1,0-1-1,0 0 0,-1 0 0,4-5 0,83-129-237,-89 137 239,0 0 0,0 1 0,0-1 0,0 0 0,0 1-1,0-1 1,0 0 0,0 1 0,0-1 0,1 0 0,-1 0 0,0 1-1,0-1 1,0 0 0,1 0 0,-1 1 0,0-1 0,0 0 0,0 0-1,1 0 1,-1 1 0,0-1 0,1 0 0,-1 0 0,0 0 0,0 0-1,1 1 1,-1-1 0,0 0 0,1 0 0,-1 0 0,0 0 0,1 0 0,-1 0-1,0 0 1,1 0 0,-1 0 0,0 0 0,0 0 0,1 0 0,-1 0-1,0 0 1,1-1 0,-1 1 0,0 0 0,1 0 0,-1 0 0,0 0-1,0-1 1,1 1 0,-1 0 0,0 0 0,0 0 0,1-1 0,-1 1-1,0 0 1,0 0 0,0-1 0,0 1 0,1 0 0,-1 21 60,1 11-94,2 0 0,11 51 0,-14-82-146,0 1 1,0-1-1,0 0 1,1 0-1,-1 0 1,0 1-1,1-1 1,-1 0-1,1 0 1,-1 0-1,1 0 1,0 0-1,-1 0 1,1 0-1,0 0 1,0 0-1,0 0 1,0 0-1,-1-1 1,1 1-1,0 0 1,1-1-1,-1 1 1,0 0-1,0-1 1,2 1-1,4 0-2976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2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3937,'0'0'8715,"0"30"-8203,0 228 1621,0 208-369,0-454-2190,1 0 0,1 0 0,4 20 1,5 9-4416,-7-27 2127,-2-5-2344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2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264 595 3713,'0'0'7528,"0"-21"-7396,-4-66 120,4 85-226,0 0-1,-1 1 1,1-1 0,-1 0-1,0 0 1,1 0 0,-1 0-1,0 1 1,0-1 0,0 0-1,0 1 1,0-1 0,0 1-1,-1-1 1,1 1 0,-1 0-1,1-1 1,-1 1 0,1 0-1,-1 0 1,1 0 0,-1 0-1,0 0 1,0 1 0,-2-2-1,-1 1 101,-1 0 1,0 0-1,1 1 0,-1 0 0,0 0 0,-6 1 0,-2-1 129,8 1-225,-1-1 1,1 1-1,0-1 1,0 2-1,0-1 1,-1 1 0,1 0-1,0 0 1,1 0-1,-1 1 1,0 0-1,1 0 1,0 1 0,-1 0-1,2 0 1,-1 0-1,0 0 1,1 1 0,-1-1-1,1 1 1,1 0-1,-6 9 1,3-2-17,0-1 0,1 1 0,0 0-1,1 1 1,1-1 0,0 1 0,0-1 0,2 1 0,-1 0 0,1 15 0,1-28-15,0 1 0,0 0 0,0 0 0,0 0 1,0 0-1,0 0 0,0 0 0,0 0 0,0-1 1,1 1-1,-1 0 0,0 0 0,0 0 0,1 0 0,-1-1 1,1 1-1,-1 0 0,1 0 0,-1-1 0,1 1 1,-1 0-1,1-1 0,0 1 0,-1 0 0,1-1 0,0 1 1,0-1-1,-1 1 0,1-1 0,0 0 0,0 1 1,0-1-1,-1 0 0,1 1 0,0-1 0,0 0 0,0 0 1,0 0-1,0 0 0,0 0 0,-1 0 0,1 0 1,0 0-1,0 0 0,0 0 0,0 0 0,0-1 0,0 1 1,0-1-1,10 1-16,-5-1 22,0 0 0,-1-1 0,1 0 0,0 0 0,-1 0-1,1-1 1,-1 0 0,0 0 0,0 0 0,0-1 0,0 1 0,0-1-1,-1 0 1,0-1 0,0 1 0,4-6 0,12-14 138,28-45 1,-26 32-97,-2-2 1,-2 0-1,-2-1 1,-1 0 0,-2-1-1,-2-1 1,-2 0-1,-1-1 1,-3 1-1,-1-1 1,-3-55 782,-1 105-241,0 662 827,0-668-1555,0 0 1,0-1-1,0 1 1,-1 0-1,1 0 0,0 0 1,0 0-1,0-1 1,0 1-1,1 0 0,-1 0 1,0 0-1,0-1 1,0 1-1,1 0 1,-1 0-1,0-1 0,1 1 1,-1 0-1,0-1 1,1 1-1,-1 0 1,1-1-1,-1 1 0,1 0 1,0-1-1,-1 1 1,1-1-1,-1 1 1,1-1-1,0 0 0,0 1 1,-1-1-1,1 0 1,0 1-1,0-1 0,-1 0 1,1 0-1,0 1 1,0-1-1,0 0 1,-1 0-1,1 0 0,0 0 1,0 0-1,0 0 1,-1-1-1,1 1 1,0 0-1,1-1 0,4 1-1092,8 0-3001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3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1 1632,'0'0'13343,"0"0"-13285,0 1-1,0-1 1,0 1-1,0-1 1,0 1 0,0-1-1,0 1 1,0-1-1,0 1 1,-1-1-1,1 1 1,0-1-1,0 1 1,0-1 0,-1 1-1,1-1 1,0 0-1,-1 1 1,1-1-1,0 0 1,-1 1-1,1-1 1,0 0 0,-1 1-1,1-1 1,-1 0-1,1 1 1,-1-1-1,1 0 1,0 0-1,-1 0 1,1 0 0,-1 1-1,1-1 1,-1 0-1,1 0 1,-2 0-1,-66 23 526,45-17-576,0 2 0,0 0 0,1 1 0,0 1-1,1 2 1,-32 21 0,51-32-21,1 0 0,0-1 0,0 1 0,0 0 0,0 0 0,0 0 0,0 0 0,0 0 0,0 0 0,0 0 0,0 0 0,1 1 0,-1-1 0,0 0 0,1 1 0,-1-1 0,1 0 0,-1 1 0,1-1 0,0 0 0,0 1 0,-1-1 0,1 1 0,0-1 0,0 0 0,0 1 0,1-1 0,-1 1 0,0-1 0,0 0 0,1 1 0,-1-1 0,1 0 0,-1 1 0,1-1 0,0 0 0,-1 0 0,1 1 0,0-1 0,0 0 0,0 0 0,0 0 0,0 0 0,0 0 0,0 0 0,2 1 0,7 5-9,0-1 0,1 0 0,-1 0 0,19 7 0,-9-4 7,17 7 17,-25-12 13,-1 1 0,1 0 0,-1 1 0,0 0-1,-1 1 1,1 0 0,-1 0 0,-1 1 0,10 10 0,-18-17 17,0 1 1,0-1 0,0 0 0,0 0-1,0 1 1,-1-1 0,1 1-1,0-1 1,-1 1 0,1-1 0,-1 0-1,0 1 1,0 0 0,1-1-1,-1 1 1,0-1 0,0 1 0,0-1-1,-1 1 1,1-1 0,0 1-1,0-1 1,-1 1 0,1-1 0,-1 1-1,0-1 1,1 0 0,-1 1-1,0-1 1,0 0 0,1 1 0,-1-1-1,0 0 1,-1 0 0,1 0 0,0 0-1,0 0 1,0 0 0,-3 1-1,-5 4 18,0-1-1,0 0 1,-1-1-1,-16 5 0,16-5-67,-12 5-471,-1-1-1,-1-1 1,1-1 0,-1 0 0,-39 2 0,61-8-1290,12-2-5455,12-9 1500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3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7762,'0'0'6785,"38"243"-6625,-38-208-144,7-9-16,-7-13-120,0-9-768,0-21-9730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05.5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5617,'0'0'4633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3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52 205 9690,'-51'-204'3281,"51"208"-5034,12 9 409,8 18-128,-1-5-169,-13-9-1327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4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4745,'0'0'7910,"12"36"-7588,41 109 295,-32-92 781,-19-53-866,-1-9-242,-1-13-523,6-9 114,0 0 1,2 0 0,17-42-1,-24 70 95,1 0-1,-1 1 0,1-1 1,-1 1-1,1-1 1,0 1-1,0 0 1,0 0-1,0-1 0,0 2 1,1-1-1,-1 0 1,0 0-1,1 1 0,0-1 1,-1 1-1,1 0 1,0 0-1,-1 0 1,1 0-1,0 0 0,0 1 1,0-1-1,0 1 1,0 0-1,0 0 0,0 0 1,0 0-1,5 1 1,-6-1 29,-1 1 1,0 0 0,1-1-1,-1 1 1,0 0-1,1-1 1,-1 1 0,0 0-1,0 0 1,0 0-1,0 0 1,0 0 0,0 0-1,0 0 1,0 1-1,0-1 1,0 0 0,-1 0-1,1 1 1,0-1-1,-1 0 1,1 2 0,0-1 19,1 4 26,0-1-1,0 1 1,-1 0-1,0-1 1,0 1-1,0 0 1,-1 0-1,0 0 1,0 0-1,-1 10 1,-1 14 388,2-30-476,3-19-358,0 8 329,0 1-1,1 0 1,0 1-1,1-1 1,0 1-1,1-1 1,10-11-1,-13 17 22,0 0-1,0 0 0,1 1 0,0-1 0,-1 1 1,1 0-1,0 0 0,0 0 0,1 1 1,-1 0-1,1 0 0,-1 0 0,1 0 0,0 0 1,-1 1-1,1 0 0,0 0 0,6 0 1,-9 1 40,0 1 1,0-1-1,0 0 1,-1 1-1,1 0 1,0-1-1,0 1 1,-1 0-1,1 0 1,0 0-1,-1 0 1,1 0-1,-1 1 1,1-1-1,-1 0 1,0 1-1,1-1 1,-1 1-1,0-1 1,0 1-1,0 0 1,0-1-1,0 1 1,-1 0 0,1 0-1,-1-1 1,2 5-1,10 63 88,-11-56-83,5 62-952,-5 75 0,-1-79-1281,0-4-1640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4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103 683 6729,'0'0'4852,"-3"-40"-3972,-1-11-649,-21-188 417,14 171-492,-1-4 960,-4-121 1,17 192-1109,-1-1-1,1 1 1,-1 0 0,1 0 0,-1 0 0,1 0 0,0 0 0,0 0 0,-1 0 0,1 0 0,0 1-1,0-1 1,0 0 0,0 0 0,0 1 0,0-1 0,0 0 0,0 1 0,0-1 0,0 1 0,0-1 0,1 1-1,-1 0 1,0 0 0,0-1 0,0 1 0,1 0 0,-1 0 0,0 0 0,0 0 0,2 0 0,51 1-122,-38 0 113,-10-2 2,0 1-1,0 0 0,1 1 1,-1-1-1,0 1 1,0 0-1,0 1 0,0-1 1,0 1-1,10 5 0,-14-5 28,1 0 0,-1 1 0,0-1 0,0 1 0,0-1 0,0 1 0,0 0 0,-1 0 0,1-1 0,-1 1 0,0 0 0,1 0 0,-1 1 0,-1-1 0,1 0 0,0 0 0,-1 0 0,0 1 0,0-1 1,0 0-1,0 6 0,0 16 135,1-14-29,-1 1-1,0-1 1,-1 0-1,-3 15 1,3-23-113,0 1 0,0-1 0,0 1 0,-1-1 0,0 0 1,1 0-1,-1 0 0,0 0 0,0 0 0,-1 0 0,1 0 1,-1-1-1,1 1 0,-1-1 0,0 0 0,0 0 1,-5 3-1,-6 2-411,1-2 0,-1 1 0,0-2 0,0 0 0,-1-1 0,1 0 0,-1-1 0,1-1 0,-29 0 0,29-5-2006,6-14-566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4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9402,'0'0'4993,"0"226"-4073,0-148-448,0-4-8,0 0-63,0-5-161,0-8-128,0-4-112,0-14-456,6-4-873,7-4-1183,-7-14-1473,7-12-1624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5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0 278 4729,'0'0'8334,"0"-21"-8126,7-183 1091,-7 204-1294,0 0 1,0 0-1,0 0 0,0 0 1,1 0-1,-1 0 1,0 0-1,0 0 0,0 0 1,0 0-1,0 0 1,0 0-1,1 0 0,-1 0 1,0 0-1,0 0 1,0 0-1,0 0 0,0 0 1,0 0-1,0 0 1,1 0-1,-1 0 0,0 0 1,0 0-1,0-1 1,0 1-1,0 0 0,0 0 1,0 0-1,0 0 1,1 0-1,-1 0 0,0 0 1,0 0-1,0 0 1,0-1-1,0 1 0,0 0 1,0 0-1,0 0 1,0 0-1,0 0 0,0 0 1,0-1-1,0 1 1,0 0-1,0 0 0,0 0 1,0 0-1,0 0 1,0 0-1,0-1 0,0 1 1,0 0-1,0 0 1,0 0-1,0 0 1,0 0-1,10 15 85,-9-11-108,1 0-1,0-1 1,0 0 0,0 1-1,0-1 1,1 0 0,-1 0-1,1 0 1,0 0 0,0-1-1,0 1 1,6 3 0,-7-5 6,0-1 0,-1 1 0,1-1-1,0 1 1,-1-1 0,1 0 0,0 0 0,0 0 0,0 0 0,-1-1 0,1 1 0,0 0-1,-1-1 1,1 1 0,0-1 0,-1 1 0,1-1 0,0 0 0,-1 0 0,1 0 0,-1 1-1,1-2 1,-1 1 0,0 0 0,1 0 0,-1 0 0,0-1 0,0 1 0,0 0 0,0-1 0,0 1-1,1-4 1,0-2 81,0 0 0,-1 0 0,0-1 0,0 1 0,-1 0 0,0-12-1,0 9-19,0 10-47,0 0 0,0-1 0,0 1 0,-1-1 0,1 1 0,0-1 0,0 1 0,0-1 0,0 1 0,1 0 0,-1-1 0,0 1 0,0-1 0,0 1 0,0-1 0,0 1 0,0 0 0,1-1 0,-1 1 0,0-1 0,0 1 0,1 0 0,-1-1 0,0 1 0,1 0 0,-1-1 0,0 1 0,1 0 0,-1 0 0,0-1 0,1 1 0,-1 0 0,0 0 0,1 0 0,-1 0 0,1-1 0,-1 1 0,1 0 0,-1 0 0,1 0 0,0 0 1,-1 0-1,1 1 1,-1-1 0,1 0 0,0 1-1,-1-1 1,1 0 0,-1 1-1,1-1 1,-1 1 0,1-1 0,-1 1-1,1-1 1,-1 1 0,1-1 0,-1 1-1,0 0 1,1-1 0,-1 1 0,0-1-1,1 1 1,-1 0 0,0-1-1,0 2 1,45 159 192,-34-113-42,9 47 812,13 143-1,-29-191-784,-1-16 49,-1 0-1,-2-1 0,-5 57 0,3-81-208,0 0-1,0 0 0,0 0 0,-1 0 1,0-1-1,0 1 0,0-1 1,-1 0-1,0 0 0,0 0 1,0-1-1,0 1 0,-1-1 1,0 0-1,0 0 0,-7 4 0,8-5-13,-1 0 0,0-1 0,0 1 0,0-1 0,0 0 0,0 0 0,0-1 0,-1 1 0,1-1 0,-1-1 0,1 1 0,-1-1 0,1 0-1,-1 0 1,1 0 0,-1-1 0,1 0 0,-1 0 0,-6-2 0,8 1-18,1 0-1,0 0 1,-1 0 0,1-1 0,0 1-1,0-1 1,0 0 0,1 0-1,-1 0 1,1 0 0,-1 0 0,1 0-1,0-1 1,1 1 0,-1-1-1,0 1 1,1-1 0,0 0-1,0 0 1,0 1 0,-1-6 0,-1-11-64,1 0 0,1-39 0,1 42 54,1 8 1,-1-1 0,2 1-1,-1-1 1,1 1 0,1 0 0,0-1 0,0 1-1,1 1 1,0-1 0,0 0 0,1 1 0,0 0-1,1 0 1,-1 0 0,13-11 0,6-4-165,1 1 1,1 1-1,33-20 0,-33 25-463,1 0 0,43-17 0,14 3-5025,-42 19-3235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6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5065,'0'0'8839,"0"27"-8155,0-4-476,0 2 39,0 0 0,2-1 1,0 1-1,2 0 0,7 23 0,66 401 2573,-77-423-2596,0-15-2004,1 2-6716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6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31 223 6937,'0'0'5103,"34"-11"-4602,104-39 7,-135 49-445,1 0 0,-1 0-1,0-1 1,1 1-1,-1-1 1,0 0-1,0 0 1,0 0 0,-1-1-1,1 1 1,4-5-1,-7 6-12,0 0 0,1 0-1,-1 0 1,1 0 0,-1 0 0,0 0-1,0 0 1,0 0 0,0 0-1,0 0 1,0 0 0,0 0 0,0 0-1,0 0 1,0 0 0,0 0-1,-1 0 1,1 0 0,-1-1 0,-1-7 344,3 5-333,-2 0 1,1 0 0,0 0 0,-1 0 0,0 0 0,0 0 0,0 0 0,0 0-1,0 1 1,-1-1 0,0 0 0,0 1 0,0-1 0,0 1 0,0 0-1,-6-6 1,4 5-78,-1 1-1,0-1 1,0 1 0,0 0-1,0 0 1,-1 0-1,1 1 1,-1 0 0,1 0-1,-1 1 1,-7-2-1,0 1-25,0 1-1,0 0 0,-17 2 0,3 0 202,25 0-154,1-1-1,-1 1 1,0 0-1,1 0 1,-1 0-1,1 0 0,0 0 1,-1 1-1,1-1 1,0 0-1,0 1 0,0-1 1,0 0-1,0 1 1,0 0-1,0-1 1,0 1-1,0-1 0,1 1 1,-1 0-1,1 0 1,-1-1-1,1 4 0,-12 52 75,11-53-53,-3 28 111,0 0 0,2 0 0,2 0 1,6 60-1,-4-87-134,-1 0-1,1 0 1,0 0 0,0 0 0,1-1 0,0 1 0,-1-1 0,1 0 0,1 0 0,-1 0 0,1 0 0,-1 0 0,1-1 0,0 1-1,1-1 1,-1 0 0,0 0 0,1-1 0,0 1 0,7 2 0,1 0-308,0 0-1,0-1 1,1-1-1,-1 0 1,1-1 0,0 0-1,16-1 1,-13 0-302,-6-1 6,-1 1 0,1-2 0,-1 1 0,1-2 0,-1 1 1,14-5-1,16-16-3123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7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0 413 1608,'0'0'10601,"26"2"-10211,81 9 126,-100-10-356,-1 0 0,1 0 0,-1 1 0,1-1 0,-1 2 0,0-1 0,1 1 0,-1 0 0,-1 0 0,1 0-1,0 1 1,-1 0 0,0 0 0,0 1 0,0-1 0,0 1 0,-1 0 0,1 0 0,-1 1 0,6 11 0,-9-14-115,1 0 0,-1 0-1,0 0 1,0 0 0,0 0-1,-1 1 1,1-1 0,-1 0-1,0 1 1,1-1 0,-2 0-1,1 4 1,0 4 90,-22-10-45,-14-2-180,-50 0-19,80 2 106,1-1 1,-1 1-1,0 0 1,1 0-1,-1 1 0,1-1 1,0 1-1,-1 0 1,1 1-1,0-1 1,-8 6-1,11-5-5,-1-1-1,1 1 1,0 0 0,-1 0-1,1 0 1,0 0-1,1 0 1,-1 0-1,0 1 1,1-1 0,0 0-1,0 1 1,0-1-1,-1 7 1,1 53-120,2-36 22,-1-25 15,0 1 0,1-1 0,-1 1 0,1-1 0,0 0 0,-1 1 0,1-1 0,0 0 0,0 0 0,1 1 0,-1-1 0,0 0 1,1 0-1,0-1 0,-1 1 0,1 0 0,0 0 0,0-1 0,0 1 0,0-1 0,0 1 0,0-1 0,0 0 0,0 0 0,0 0 0,1 0 0,-1-1 0,0 1 0,1 0 0,-1-1 0,5 1 0,11 1-884,0 0-1,0-1 1,25-2 0,-21 0 234,-7 0 437,0-1 0,0 0-1,0-1 1,-1-1 0,1 0 0,-1-1 0,0-1 0,0 0 0,15-10 0,117-80-71,-127 81 491,-10 9 23,7-5 391,-1-1 0,28-27-1,-39 35-339,-1 0 0,0 0 0,1-1 0,-2 1 0,1-1 0,0 0 0,-1 0 0,0 0 0,0 0 0,0 0 0,-1 0 0,0-1 0,0 1 0,0 0 0,0-7 0,-1-1 180,-1-12 660,0 24-992,1 0 1,0 0 0,-1 0 0,1 1 0,-1-1-1,1 0 1,-1 0 0,0 1 0,1-1 0,-1 0-1,0 1 1,1-1 0,-1 1 0,0-1 0,0 1-1,0-1 1,1 1 0,-1 0 0,0-1 0,0 1-1,0 0 1,0 0 0,0 0 0,1 0 0,-1-1-1,-2 1 1,-4 0-15,0 0 0,0 1 1,0 0-1,0 0 0,0 0 0,0 1 0,0 0 1,1 0-1,-1 0 0,1 1 0,-1 0 0,1 1 1,0-1-1,0 1 0,0 1 0,1-1 0,0 1 0,0 0 1,-5 5-1,-9 12-36,2 1 1,0 0-1,-17 33 1,32-53 20,-2 4 15,0 0 0,1 0 0,0 0 0,0 0 0,0 1 0,1-1 0,0 1 0,1 0 0,0-1 0,0 1 0,0 10 0,2-18-22,1 1 0,-1-1 0,0 0-1,1 0 1,-1 0 0,0 0 0,1 0 0,-1 0 0,0 0 0,0 0-1,1 0 1,-1-1 0,0 1 0,0 0 0,1-1 0,-1 1 0,0-1 0,0 0-1,2 0 1,13-13 118,-1 0-1,-1-1 1,0-1-1,-1 0 1,20-32-1,-11 16-24,15-21-32,-2-1 0,45-96-1,-67 122-9,-2-1-1,-1 0 1,-2-1-1,0 0 1,-2 0 0,-2 0-1,2-49 1,-6 75 1021,0 7 84,-13 733 2434,14-731-3752,-1 1 0,1-1 0,0 0 1,0 0-1,0 0 0,1 0 1,-1 0-1,5 8 0,-5-12 38,-1 0 1,0 0-1,1 0 0,-1 0 0,1 0 0,0 0 0,-1-1 0,1 1 0,0 0 1,0 0-1,-1 0 0,1-1 0,0 1 0,0 0 0,0-1 0,0 1 0,0-1 1,0 1-1,0-1 0,0 1 0,0-1 0,0 0 0,0 0 0,0 1 0,0-1 1,0 0-1,1 0 0,-1 0 0,0 0 0,0 0 0,0-1 0,0 1 0,0 0 1,0 0-1,0-1 0,0 1 0,0 0 0,0-1 0,0 1 0,0-1 1,0 0-1,0 1 0,0-1 0,1-1 0,0 0-409,0 0 0,-1 0 0,1 0 0,-1-1 0,0 1 0,1 0 0,-1-1 0,0 1 0,1-5 0,11-35-7202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8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9378,'0'0'6748,"4"39"-6138,24 246 598,-2 31-265,-16-277-997,-8-29-2094,-21-44-11008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8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8482,'0'0'5732,"64"0"-5512,208 0-143,-226 0-36,22-1-906,97 11-1,-145-6-75,0 0-1,-1 1 1,0 1-1,0 1 1,-1 1-1,1 1 1,27 17-1,-8 4-1194,-33-25 2318,1 1-1,0-1 0,0 0 0,1-1 1,-1 0-1,1 0 0,14 6 1,-31-11 7046,-5 3-3655,5-1-3546,0 1-1,0 0 0,1 1 0,-1 0 0,1 1 0,0 0 0,0 0 0,1 1 0,-11 7 0,4-1-15,1 1-1,0 0 1,1 1-1,-20 27 1,28-33 6,0 1-1,1-1 1,0 1-1,0 0 1,1 0-1,0 1 1,0-1-1,1 0 1,0 1-1,1 0 1,0-1 0,0 14-1,1-19-5,-1 0 0,1 0 0,0 0 0,1 1 0,-1-1 0,1 0 0,-1 0 0,1 0 0,0 0 0,0 1 0,0-1 0,3 4 0,-2-6-9,-1 1 1,1-1-1,0 1 1,1-1-1,-1 0 1,0 0-1,0 1 1,0-1-1,1-1 1,-1 1-1,0 0 1,1-1-1,-1 1 1,1-1 0,-1 0-1,1 0 1,3 0-1,5 2 16,-1-2-1,1 1 1,-1-1-1,1-1 1,-1 0-1,1 0 1,-1-1-1,0 0 1,1-1-1,-1 0 1,-1-1-1,1 0 1,0-1-1,-1 0 1,0 0-1,12-9 1,-6 0-54,0 0 1,-2 0 0,0-2 0,0 1-1,-1-2 1,-1 1 0,14-31 0,-22 41-136,1-1 0,-2 1 0,1-1 1,-1 0-1,0 0 0,0 0 1,-1 0-1,0 0 0,0 0 0,-1 0 1,0-1-1,0 1 0,-1 0 0,0 0 1,0 0-1,0 0 0,-1 0 0,0 0 1,-1 0-1,1 0 0,-1 1 0,-1-1 1,1 1-1,-6-7 0,-38-29-3472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06.22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9794,'0'0'4041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09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7362,'0'0'5121,"12"0"-4519,100-4 3015,-74 1-3391,0 1-1,0 2 0,44 6 1,-76-6-213,-1 1-1,1 0 1,-1 0 0,0 1 0,0-1 0,0 1-1,0 0 1,0 1 0,0-1 0,0 1 0,-1 0 0,1 0-1,-1 1 1,0-1 0,0 1 0,0 0 0,-1 0-1,1 0 1,-1 0 0,0 1 0,0 0 0,3 6-1,6 7 25,-11-17-46,0 0-1,0 0 0,1 1 0,-1-1 0,0 1 0,0-1 1,-1 1-1,1-1 0,0 1 0,0-1 0,-1 1 0,1 0 0,-1-1 1,1 4-1,-1-5-62,-58 5-522,-263-5-8,320 0 597,-1-1 0,0 1 0,1 0 0,-1 0 0,0 1 0,1-1 0,-1 0 0,0 0 1,1 1-1,-1-1 0,1 1 0,-1-1 0,1 1 0,-1 0 0,1 0 0,-1 0 0,1 0 1,0 0-1,-1 0 0,1 0 0,0 0 0,0 0 0,0 0 0,0 1 0,0-1 0,-2 3 1,2 1-14,0 0 1,0 0 0,0 0-1,0 0 1,1 1-1,0-1 1,0 6 0,0 0 11,1-10 7,-1 1 0,0-1-1,1 0 1,-1 0 0,1 0-1,0 0 1,-1 1-1,1-1 1,0 0 0,0 0-1,0 0 1,0 0-1,0 0 1,0-1 0,0 1-1,0 0 1,0 0-1,0-1 1,0 1 0,0-1-1,1 1 1,-1-1-1,0 1 1,0-1 0,3 1-1,39 8 28,-34-7-22,35 3-123,-1-1 1,60-3-1,-57-2-1192,-42 1 1015,1-1-1,-1 0 1,1 0 0,0 0-1,-1 0 1,0-1 0,1 0 0,-1 0-1,0 0 1,0-1 0,0 1 0,0-1-1,0 0 1,-1 0 0,0 0 0,1 0-1,-1-1 1,0 0 0,0 1 0,2-5-1,1 0-725,20-23-4654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0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0 9762,'0'0'5667,"-9"4"-5615,-42 15 23,-54 22 650,96-37-695,1 1-1,-1-1 1,1 2 0,-1-1-1,2 1 1,-1 1-1,1-1 1,-12 13 0,18-16-41,-1 0 0,0 0 0,1-1 0,0 1 0,0 0 1,0 0-1,0 0 0,0 0 0,0 1 0,1-1 0,-1 0 1,1 0-1,0 0 0,0 1 0,0-1 0,1 0 1,-1 0-1,1 0 0,0 0 0,-1 0 0,1 0 0,2 4 1,0 0 3,0-1 0,1 1 0,0-1 1,0 0-1,1 0 0,-1 0 1,1-1-1,8 8 0,22 17 10,-11-11 47,-2 1 1,0 1-1,29 37 1,-45-50-13,-1 0 1,0 0 0,-1 0-1,0 0 1,0 1-1,-1-1 1,0 1-1,0 0 1,-1 0-1,0 0 1,-1 0 0,0 1-1,-1-1 1,1 0-1,-2 1 1,0 8-1,0-15-39,0-1-1,0 1 1,0-1-1,0 1 1,0-1-1,0 0 1,0 0-1,-1 1 1,1-1-1,-1 0 1,0 0-1,0-1 1,1 1-1,-1 0 1,0-1-1,-1 1 0,1-1 1,0 1-1,0-1 1,-3 1-1,-52 19-390,48-18 258,-14 3-785,0-1 1,-31 4-1,47-8 295,0-1-1,0 1 1,0-1 0,0 0-1,0-1 1,0 0 0,0 0-1,0-1 1,0 1 0,0-1-1,-12-6 1,-3-15-3572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1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0 614 440,'0'0'12029,"57"-39"-11393,174-121-50,-217 150-465,0 0 0,0-1 0,19-22 0,-31 31-83,-1 0 0,0 0 1,0 0-1,1 0 0,-1 0 0,0 0 1,-1-1-1,1 1 0,0 0 0,-1-1 1,1 1-1,-1 0 0,0-1 0,1-2 1,0-9 173,1 1-139,-1-1 0,0 1 0,-1 0 1,0-1-1,-2 1 0,1-1 0,-1 1 0,-1 0 1,0 0-1,-1 0 0,-1 1 0,0-1 1,0 1-1,-10-16 0,10 21-80,0 0 1,0 1-1,-1 0 0,0-1 0,0 2 1,0-1-1,-1 1 0,0 0 0,0 0 0,0 1 1,-1 0-1,1 0 0,-1 0 0,0 1 1,0 1-1,0-1 0,0 1 0,-1 1 1,1-1-1,0 1 0,-1 1 0,1 0 0,-16 1 1,21 0 9,0 0 1,0 0-1,1 0 0,-1 0 1,0 0-1,1 1 1,-1 0-1,1-1 1,-1 1-1,1 0 1,0 0-1,0 0 0,-1 0 1,1 0-1,1 1 1,-1-1-1,0 1 1,1-1-1,-1 1 1,1 0-1,0-1 0,-2 7 1,-4 9 35,2 1 0,-6 27 0,8-31 37,-10 72 457,3 0 1,4 1 0,8 114-1,-1-73 19,0-120-534,-1 0-1,1 1 1,1-1 0,4 16 0,-3-12-211,17-28-569,-6-1 590,0 0-1,1 1 1,0 1 0,1 1-1,1 0 1,32-18-1,-47 29 167,0 1-1,0 0 1,1 0-1,-1 0 1,0 0-1,1 0 1,-1 0-1,1 1 0,-1-1 1,1 1-1,-1 0 1,1-1-1,0 1 1,-1 1-1,1-1 1,-1 0-1,1 0 1,-1 1-1,1 0 1,-1-1-1,1 1 1,4 2-1,-4 0 20,1 0 0,-1 0-1,1 0 1,-1 0 0,0 1 0,-1-1-1,1 1 1,0 0 0,-1-1 0,0 1-1,0 0 1,2 5 0,3 11 31,-1-1 1,-1 1 0,-1 1-1,3 28 1,-6-4-1096,-1-30-1783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1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10178,'0'0'3361,"26"243"-3793,-26-226-464,0-8-1161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1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1 229 8938,'0'0'3321</inkml:trace>
  <inkml:trace contextRef="#ctx0" brushRef="#br0" timeOffset="1">521 850 5049,'0'0'7507,"-5"-39"-6735,2-7-471,0 8-12,-1 0 0,-2 1-1,-2-1 1,-16-48 0,21 76-228,-56-189 779,51 162-695,1-1-1,1 0 1,0-54 0,7 88-154,-1 1 0,1-1 1,-1 1-1,1-1 0,0 1 0,0-1 1,1 1-1,-1 0 0,1 0 0,-1-1 1,1 1-1,0 1 0,0-1 0,0 0 1,1 0-1,-1 1 0,1-1 0,-1 1 1,1 0-1,0-1 0,0 2 0,0-1 1,0 0-1,0 0 0,1 1 0,3-2 1,11-3-138,-1 1 0,1 0 0,32-4 0,-38 7 54,10-2-515,1 0 1,0 2-1,1 1 1,-1 0 0,0 2-1,43 6 1,-62-6 306,-1 1 0,1-1 1,0 1-1,-1 0 0,0 0 1,1 0-1,-1 0 0,0 1 1,3 2-1,17 25-4962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2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2665,'0'0'8041,"366"31"-11145,-327-31-2754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2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475 1 4849,'0'0'10165,"-1"42"-9750,-4 141-137,-6-4 766,2-7 356,8-137-1341,0-22-38,1 0 0,0 0 0,0 0 0,1 0 1,5 19-1,-5-29-112,0 0 1,0 0 0,0 0 0,0-1 0,1 1-1,-1 0 1,1 0 0,0-1 0,0 1 0,0-1 0,0 0-1,1 1 1,-1-1 0,0 0 0,1 0 0,0 0-1,-1-1 1,1 1 0,0-1 0,0 0 0,0 1-1,0-1 1,0 0 0,0-1 0,0 1 0,0 0 0,4-1-1,-6 0 27,50 3-2702,-47-3 2451,-1 0 0,0 0 0,0-1 0,0 1 0,1-1-1,-1 0 1,0 0 0,0 0 0,0-1 0,0 1-1,0-1 1,-1 1 0,1-1 0,3-2 0,14-24-4322</inkml:trace>
  <inkml:trace contextRef="#ctx0" brushRef="#br0" timeOffset="1">0 283 5449,'0'0'8978,"424"0"-8842,-328-9-136,13-8-264,-26-1-1304,-25-3-2809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2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10562,'0'0'5834,"13"178"-5770,-13-156 8,0-4-72,0-5-56,0-5-569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3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8970,'0'0'5089,"0"13"-11082,7 5 4288,-1-1-2976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3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7906,'0'0'5480,"6"34"-5232,20 105 358,-16-92 389,-8-57-573,1-14-576,33-53-35,-32 71 186,-1 0 1,1 1-1,0-1 0,1 1 1,-1 0-1,1 0 1,0 0-1,0 1 1,1-1-1,5-2 1,-10 6 26,1 0-1,-1 0 1,1 0-1,-1 0 1,1 1 0,-1-1-1,1 1 1,-1-1-1,1 1 1,0-1 0,-1 1-1,1 0 1,-1 0-1,1 0 1,0 0 0,-1 0-1,1 0 1,0 1-1,-1-1 1,1 0 0,0 1-1,-1-1 1,1 1-1,-1 0 1,1-1 0,-1 1-1,0 0 1,1 0-1,-1 0 1,0 0 0,1 0-1,-1 0 1,0 1-1,0-1 1,0 0 0,0 0-1,0 1 1,1 1-1,2 6 114,-1 0 0,0-1 1,0 1-1,-1 0 0,2 15 0,-1-8-101,0 3-488,-1 1-1,0-1 1,-2 21-1,0-23-1769,0-6-3001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1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4657,'0'0'1042,"4"26"-937,0-5-2,3 23 683,3 90 0,-10 32 2131,0-166-2907,0 0 0,0 1 0,0-1 1,1 0-1,-1 0 0,0 1 1,0-1-1,0 0 0,0 0 0,0 1 1,0-1-1,0 0 0,0 0 1,0 1-1,0-1 0,0 0 0,0 0 1,0 1-1,0-1 0,0 0 1,0 0-1,-1 0 0,1 1 0,0-1 1,0 0-1,0 0 0,0 1 1,0-1-1,0 0 0,-1 0 0,1 0 1,0 0-1,0 1 0,0-1 0,-1 0 1,1 0-1,0 0 0,0 0 1,0 0-1,-1 0 0,1 1 0,0-1 1,0 0-1,-1 0 0,1 0 1,0 0-1,0 0 0,-1 0 0,1 0 1,0 0-1,0 0 0,-1 0 1,-6-15 214,2-28-263,3 0 0,4-72 0,-1 109-13,0-1 0,0 0 0,1 1 1,-1 0-1,1-1 0,1 1 0,-1 0 1,1 0-1,0 0 0,0 0 0,1 0 1,0 1-1,0-1 0,0 1 0,1 0 1,0 1-1,0-1 0,0 1 0,0 0 1,0 0-1,1 0 0,7-3 0,1 1-70,0 0 0,0 1 0,0 1 0,0 0 0,1 0 0,0 2 0,0 0 0,28 0 0,-39 2 135,0 1-1,-1 0 0,1 0 1,0 0-1,-1 1 1,1-1-1,-1 1 0,1 0 1,-1 0-1,0 0 0,0 0 1,0 1-1,0-1 1,0 1-1,0-1 0,-1 1 1,1 0-1,-1 0 1,0 1-1,0-1 0,0 0 1,-1 1-1,1-1 1,2 7-1,1 4 111,0 0-1,-1 1 1,0-1-1,-1 1 1,1 17-1,-2 52 492,-3-72-316,1-55-391,0 27 49,0 1 1,2 0-1,-1-1 0,2 1 1,0 0-1,8-22 0,-10 33 20,1 0 0,0 0 0,0 0 0,0 0 0,0 0 0,1 1 0,-1-1 0,1 1-1,0-1 1,0 1 0,0 0 0,1 0 0,-1 0 0,1 1 0,-1-1 0,1 1 0,0 0 0,0 0-1,0 0 1,0 1 0,0-1 0,1 1 0,-1 0 0,0 0 0,1 1 0,-1-1 0,6 1-1,-7-1 46,1 1-1,-1 0 1,0 1-1,0-1 1,1 0 0,-1 1-1,0 0 1,0-1-1,0 1 1,0 1-1,1-1 1,-2 0-1,1 1 1,0-1-1,0 1 1,0 0-1,-1 0 1,1 0-1,-1 0 1,0 1-1,1-1 1,-1 1-1,0-1 1,0 1-1,-1 0 1,1 0-1,-1-1 1,1 1-1,0 4 1,6 8 140,-1-1 1,-1 1-1,-1 1 1,0-1-1,0 1 1,3 28-1,-3 25-903,-4 5-4273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4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9578,'0'0'6256,"6"40"-5900,38 208 719,-37-198 59,-3 1 1,-5 101-1,-1-54-668,4-26-304,0-37-35,-2 1 1,-5 45-1,4-77-124,0-1-1,0 1 1,0-1 0,-1 0 0,1 1-1,-1-1 1,0 0 0,0 0-1,0 0 1,0 0 0,-4 3 0,-1 4 1,6-8-33,-13-5-4029,-16-37-933,16 17-612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14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1 577 6873,'0'0'6449,"40"0"-6147,129-2 326,-160 3-501,-1-1-1,1 0 0,-1-1 0,1 0 0,-1 0 1,1-1-1,-1 0 0,0-1 0,1 1 0,-2-2 0,1 1 1,0-1-1,-1 0 0,1-1 0,-1 0 0,0 0 1,-1 0-1,1-1 0,5-6 0,1-1-53,2-1-53,-1-1-1,-1-1 1,0 0 0,-2 0 0,0-1 0,0 0-1,-2-1 1,0-1 0,-1 1 0,-1-1-1,6-25 1,-4-2 67,-1 1 0,-3-1 0,0-85 0,-18 401 2422,0 0-573,13 133-358,0-398-1612,1 1 0,-1-1 0,1 1 0,0-1 1,1 0-1,3 11 0,9 4-1906,-13-20 1490,0 1-1,0 0 1,0 0 0,0-1 0,0 1 0,0 0 0,0-1 0,1 1 0,-1-1-1,0 1 1,0-1 0,1 0 0,-1 0 0,0 0 0,2 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6553,'0'0'2109,"2"0"-2468,0-1 312,0 1 0,0 0 0,0 0 0,0 0 0,0 0 0,1 0 0,-1 0 0,0 0 0,0 1 0,0-1 0,3 2 0,2 6 271,-1 0-1,0 1 1,0-1-1,-1 1 1,0 0-1,-1 1 1,0-1 0,-1 1-1,1-1 1,-2 1-1,0 0 1,2 13-1,6 21 290,11 51 201,-5 1 0,7 160 0,-15-143-346,-6-83-242,4 45 107,16 75-1,-10-65-136,-11-50-6519,-1-46 3500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1 392 8010,'0'0'2966,"37"7"-2561,1 0-291,220 36 842,-214-37-692,1-2 1,0-2 0,61-6 0,-102 3-250,0 1 0,0-1 0,-1 0 0,1-1 0,0 1 0,-1-1 1,0 0-1,1 1 0,-1-2 0,0 1 0,0 0 0,0 0 0,0-1 1,0 0-1,2-3 0,0-1 11,0 0 1,0 0-1,-1 0 1,0 0-1,-1-1 1,5-13-1,-2 2-20,-1-1 0,-2 0 0,1 0 0,-1-40 0,-3-162-99,1 222 106,-1 0 1,0 0 0,0 0-1,0 0 1,0 0 0,0 0-1,0 0 1,0 0-1,0 0 1,1 1 0,-1-1-1,0 0 1,0 0 0,0 0-1,0 0 1,0 0 0,0 0-1,0 0 1,1 0 0,-1 0-1,0-1 1,0 1 0,0 0-1,0 0 1,0 0-1,0 0 1,1 0 0,2 17 448,3 117 1193,35 200 0,-19-191-1214,-16-104-565,2-1-1,25 69 1,-33-107 53,0 0 1,0 0 0,-1 0-1,1 0 1,0 0 0,0 0-1,0 0 1,0 0-1,0-1 1,0 1 0,0 0-1,-1 0 1,1 0 0,0 0-1,0 0 1,0 0-1,0 0 1,0 0 0,0 1-1,0-1 1,-1 0 0,1 0-1,0 0 1,0 0-1,0 0 1,0 0 0,0 0-1,0 0 1,0 0 0,-1 0-1,1 0 1,0 0-1,0 0 1,0 0 0,0 1-1,0-1 1,0 0 0,0 0-1,0 0 1,0 0-1,0 0 1,0 0 0,0 0-1,0 0 1,0 1 0,0-1-1,0 0 1,0 0-1,0 0 1,0 0 0,0 0-1,0 0 1,0 0 0,0 1-1,0-1 1,0 0-1,0 0 1,0 0 0,0 0-1,0 0 1,0 0 0,0 0-1,0 1 1,0-1-1,0 0 1,0 0 0,-12-7-1126,-22-18-2396,-8-4-2632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7 7074,'0'0'5927,"-7"-2"-5820,1 1-57,-1 0-1,1 0 1,0 0-1,0 1 1,-1 0 0,1 0-1,0 0 1,0 1-1,-1 0 1,1 0-1,0 1 1,0-1-1,0 1 1,0 1 0,1-1-1,-1 1 1,-8 5-1,-3 6 32,0 1-1,1 0 1,0 1 0,2 1-1,0 0 1,0 1-1,2 1 1,0 0-1,2 1 1,0 0-1,1 0 1,1 1 0,0 0-1,2 0 1,-5 30-1,0 27 57,3 1 0,5 158 0,4-133 137,3-29-137,4-1 0,16 76-1,8 66 30,-19 99 662,-13-314-827,1 1 0,-1-1 0,1 1 0,0-1-1,-1 1 1,1-1 0,0 0 0,0 1 0,0-1-1,0 0 1,0 0 0,0 0 0,0 0 0,1 1 0,-1-2-1,0 1 1,1 0 0,-1 0 0,0 0 0,1-1-1,2 2 1,40 14 7,-32-12-3,27 9-118,1-2 0,-1-2 1,2-2-1,71 4 0,69-14-3425,-129-6 892,-8-10-541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7098,'0'0'5455,"17"2"-5507,29 7 241,1 2 0,-2 2-1,72 31 1,-87-31 166,-11-5-183,0 0-1,-1 1 0,30 21 1,-44-27-89,0 0 0,0 1 1,0-1-1,0 1 1,-1 0-1,0 0 0,0 0 1,0 0-1,0 0 1,-1 1-1,1-1 0,-1 1 1,0 0-1,-1 0 1,1-1-1,-1 1 1,0 0-1,0 0 0,0 11 1,-2-2-30,-1 0 0,0 0 0,-1 0 1,0 0-1,-1-1 0,-11 26 0,-11 36 38,16-27-64,3 0 0,-4 92 0,15 101 113,-3-215-129,5 26 75,2 0 0,3-1 0,1 0-1,36 88 1,-11-30 70,-29-83-17,-1 0 1,-2 0-1,0 1 1,-2 0-1,0 42 1,-3-53 6,-2 15 1066,2-30-1180,-1 0-1,1 0 1,-1 0 0,0 0 0,1 0-1,-1 0 1,0 0 0,0 0 0,0 0-1,1-1 1,-1 1 0,0 0 0,0-1-1,0 1 1,0-1 0,0 1 0,0-1-1,0 1 1,-1-1 0,1 1 0,0-1-1,0 0 1,0 0 0,-2 0 0,-59 8 525,-84-2 0,57-7-3469,17 1-4955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4369,'0'0'9722,"31"175"-9842,-18-133 64,-7-5 56,-6-3 0,6-9 0,-6-8 0,6-5-432,-6-8-464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2737,'0'0'6497,"6"21"-13435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 6809,'0'0'4883,"16"40"-4675,48 130 209,-56-148-31,-1-1 0,-1 2 0,-1-1-1,-1 1 1,-1 0 0,-1 0 0,-1 0-1,-3 42 1,-1 1 374,4-64-740,-1 1 0,0-1 0,0 1 1,0-1-1,-1 0 0,1 1 0,-1-1 0,1 1 0,-1-1 1,0 0-1,0 0 0,0 1 0,0-1 0,0 0 0,0 0 1,-1 0-1,1 0 0,-1 0 0,-1 2 0,0-2-16,-1-1-1,1 1 1,0-1 0,0 1-1,-1-1 1,1 0-1,0 0 1,-1-1-1,1 1 1,-1-1 0,0 0-1,1 0 1,-4 0-1,-54 0-1486,60 0 1374,0-1-1,0 1 1,1-1-1,-1 1 0,0-1 1,0 0-1,1 1 1,-1-1-1,0 0 1,1 1-1,-1-1 0,1 0 1,-1 0-1,1 0 1,-1 1-1,1-1 0,0 0 1,-1 0-1,1 0 1,0 0-1,0 0 1,0 0-1,0 0 0,-1 0 1,1 0-1,0 1 1,1-3-1,-3-32-2295,3 30 1613,-1-28-3541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6705,'0'0'4721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1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119 252 4065,'0'0'6473,"10"-8"-6139,1-1-223,0 0 0,-1-1 0,15-19 1,-21 24-37,-1 0 0,1-1 1,-1 1-1,0-1 1,0 0-1,-1 0 1,0 0-1,0 0 1,0 0-1,-1-1 0,0 1 1,1-13-1,-2 13-56,0 0 1,0-1-1,0 1 0,-1 0 0,0-1 0,0 1 0,0 0 0,-1 0 1,-3-8-1,3 11-35,0 1 0,0 0 0,0 0 0,0 0 0,0 0 0,0 1 0,-1-1 0,1 0 0,0 1 0,-1 0 0,0-1 0,1 1 0,-1 0 0,0 1 0,1-1 0,-1 0 0,0 1 0,0-1 0,0 1 0,1 0 0,-1 0 0,0 0 0,-3 1 0,2-1 34,0 0 0,-1 0 0,1 0 0,0 1 0,0-1 0,0 1 0,0 0 0,0 0 0,1 1 0,-1-1 0,0 1 0,0 0 0,1 0 0,-4 3 0,2-1-17,1 0 0,0 1 0,1-1 0,-1 1 1,1 0-1,0 0 0,0 0 0,1 1 0,-4 9 1,-3 5 82,2 1 0,0 1 0,1-1 0,1 1 0,2 0 0,0 0 0,0 27 0,2-23 12,1-18-80,0 0 0,0 1-1,0-1 1,1 0-1,0 0 1,3 11 0,-2-16-18,-1 1 0,1-1 1,0 0-1,0 0 0,1 0 1,-1 0-1,1 0 0,-1 0 1,1-1-1,0 1 0,0-1 1,0 1-1,0-1 0,0 0 1,1-1-1,5 4 0,7 1-283,-1 0 0,1 0 0,0-2 0,1 0 0,25 3-1,81-2-5151,-96-5 2366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2841,'0'0'160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29 144,'0'30'11436,"44"-31"-8592,264-32-860,-300 32-1959,1 0 0,-1-1 0,0 0 0,1 0 0,-1 0 1,0-1-1,0 0 0,7-5 0,-11 7-49,-2 1-817,2 0 1636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4777,'0'0'5896,"12"-5"-5396,17-8 247,0 2-1,0 1 0,1 1 1,1 2-1,-1 1 1,46-4-1,65 10-274,-81 0-7435,-71 0 1281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7009,'0'0'4301,"0"8"-4255,0 455 4623,2-414-4470,3 1 0,2-1 0,2-1 1,19 64-1,-24-99-172,1 0 0,0-1 0,0 0 1,1 0-1,1 0 0,0-1 0,1 0 0,0 0 0,0-1 1,1 0-1,1 0 0,-1-1 0,2-1 0,-1 1 0,1-2 1,0 1-1,1-2 0,13 7 0,-18-11-20,-1 0 0,1 0 0,-1 0 0,1-1 0,0 0-1,0-1 1,-1 0 0,1 0 0,0 0 0,0-1 0,-1 0 0,1 0 0,0 0 0,-1-1 0,1 0-1,8-4 1,-6 1 10,-1-1 0,1 1 0,-1-1 0,0-1 0,-1 0-1,1 0 1,-1 0 0,-1-1 0,12-15 0,1-10 31,-2 0 1,-1-1-1,-1-1 1,17-61-1,-14 21 52,-2-1-1,-4 0 1,-3-1-1,-3-148 1,-6 196-135,1-1 1,5-30 0,17-8-2205,-22 65 1061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408 0 616,'0'0'9617,"-1"0"-9431,-1 1 1,0-1-1,1 0 0,-1 0 1,1 1-1,-1-1 0,0 1 1,1-1-1,-1 1 0,1 0 1,0 0-1,-1-1 0,1 1 1,-2 2-1,-2 9 207,1 1 0,1 0 0,0-1 0,-2 27 0,0 0-164,-33 174 471,12-101-433,14-67-182,-11 83 0,0 44 202,-60 227-1,2-151-189,46-150-16,22-65-5,9-23-45,0 0 0,0 0 0,1 1 1,0-1-1,1 1 0,0 0 0,0 13 1,3-23-29,0 0-1,0 0 1,0 0 0,0 0 0,0 0-1,1 0 1,-1-1 0,0 1 0,1 0 0,-1-1-1,0 1 1,1-1 0,-1 1 0,1-1-1,-1 1 1,0-1 0,1 0 0,-1 0 0,1 0-1,-1 0 1,1 0 0,-1 0 0,3-1-1,-1 2 2,381 7-1421,-306-7-2525,-46-1-11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0 8282,'0'0'2775,"7"2"-2502,69 30 1587,138 80-1,-186-96-1978,-25-15 145,-1 0 0,0 0 1,0 1-1,0-1 0,0 0 0,-1 1 0,1 0 1,0-1-1,0 1 0,-1 0 0,1 0 1,-1 0-1,0 0 0,0 0 0,1 0 1,-1 0-1,0 0 0,-1 0 0,1 0 1,0 1-1,-1-1 0,1 0 0,-1 1 0,0-1 1,1 4-1,-2-1 11,0 1 0,-1-1 0,1 1-1,-1-1 1,0 0 0,-1 0 0,1 0 0,-1 0 0,-4 7 0,-14 23-36,1 2 1,3 0 0,1 1 0,1 1-1,-17 78 1,17-41-3,4 0 0,-3 99-1,12 356 504,3-285-219,-1-245-246,0 1 1,-1-1 0,1 0 0,0 0-1,-1 0 1,1-1 0,-1 1 0,1 0-1,-1 0 1,1 0 0,-1 0 0,0 0-1,1 0 1,-1-1 0,0 1 0,0 0-1,0-1 1,0 1 0,0-1 0,1 1-1,-1-1 1,0 1 0,0-1 0,0 1-1,0-1 1,0 0 0,0 0 0,0 1-1,-1-1 1,1 0 0,0 0 0,-2 0-1,-46-1 224,33 0-164,-124-1 514,70 1-1709,2 0-4950,49 1 641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8210,'0'0'1751,"2"9"-1843,4 20 683,-1-1 0,1 41 0,-6 45-1144,0-38-3052,0-58 1234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8490,'0'0'2200,"37"63"-10185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5633,'0'0'3260,"12"13"-3007,35 46 355,-42-52-416,-1 1 1,0 0-1,-1 0 1,1 0-1,-1 0 0,-1 0 1,0 1-1,0-1 0,0 1 1,-1 0-1,-1-1 1,0 1-1,0 11 0,2 27 600,4 21 234,-5 96-1,-2-84-273,1-79-725,-1 1 0,1-1 1,-1 0-1,1 0 0,-1 0 0,0 1 0,0-1 0,0 0 1,1 0-1,-1 0 0,0 0 0,0-1 0,0 1 0,0 0 1,-1 0-1,1 0 0,0-1 0,0 1 0,0-1 0,0 1 1,-1-1-1,1 1 0,0-1 0,-1 0 0,1 0 0,0 1 1,-1-1-1,1 0 0,0 0 0,-1 0 0,1 0 0,0-1 0,-3 1 1,0 0-40,0-1 1,0 1-1,0 0 0,0-1 1,0 0-1,0 0 1,0 0-1,0 0 0,0-1 1,-4-2-1,6 2-38,0 0-1,0 0 1,1 0-1,-1 0 1,1 0-1,-1-1 1,1 1 0,0-1-1,0 1 1,0-1-1,0 1 1,0-1-1,1 1 1,-1-1-1,1-3 1,-1-45-2111,2 26 519,-1 22 1415,0 0 0,1 1 0,-1-1 0,1 0 0,-1 0 0,1 0 0,0 0 0,0 0 0,0 1 0,0-1 0,0 0 0,1 1 0,-1-1 0,1 1 0,0 0-1,2-3 1,14-13-2492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10186,'0'0'4009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2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0 200,'0'0'9282,"9"1"-9115,-2 0-96,0 0 0,0 0 0,0 1 0,-1 0 0,1 0 0,-1 1 0,1 0 0,-1 0 0,0 0 0,0 1 1,0 0-1,-1 0 0,1 0 0,-1 1 0,0 0 0,5 6 0,6 7 168,0 0 0,17 28 1,-28-39-164,-1 0 1,0 0-1,-1 0 0,0 1 1,0-1-1,0 1 1,-1 0-1,0 0 1,0 0-1,0 14 1,-2-22 336,-25-1-232,17 2-190,-22-2-75,1-2-1,-31-7 0,29 4 73,1 2 1,-35-1-1,64 5 11,1 1 0,-1-1 0,0 0 0,0 1 0,1-1 0,-1 0-1,0 1 1,1-1 0,-1 1 0,0-1 0,1 1 0,-1-1 0,1 1 0,-1 0 0,1-1 0,-1 1 0,1 0 0,-1-1-1,1 1 1,0 0 0,-1 0 0,1-1 0,0 1 0,0 0 0,0 0 0,-1 0 0,1 1 0,-3 26 8,3-24-1,-2 5 6,1 0 0,0 1 1,1-1-1,0 0 0,1 0 1,2 18-1,-2-25-16,0 1-1,0-1 0,0 0 1,0 0-1,0 0 1,1 0-1,-1 0 0,0 0 1,1 0-1,0 0 1,-1 0-1,1-1 0,0 1 1,0-1-1,0 1 1,0-1-1,0 0 0,0 0 1,0 0-1,1 0 1,-1 0-1,0 0 0,1-1 1,-1 1-1,0-1 1,1 0-1,-1 1 1,1-1-1,-1 0 0,4-1 1,4 1-112,-1 0 1,0 0 0,0-1 0,0-1-1,0 0 1,0 0 0,0 0 0,16-8-1,-12 2-196,-1 0-1,1 0 0,-1-1 0,-1-1 1,11-11-1,84-86-2715,-67 68 220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5369,'0'0'4316,"0"18"-4255,3 179 4491,2-66-4775,-1-5-4329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22 600,'0'0'10074,"86"-17"-9762,-42 13-136,-1 4-96,6 0-32,-6 0-48,7 0-216,5 0-568,-5 0-744,-13 0-1377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1043 8 6545,'0'0'2825,"-1"-1"-1992,-8-5 6678,0 6-8304,-237 89 1636,97-29-745,92-37-94,2 3 0,-97 62 0,79-54 4,61-31 5,1 1-1,0 1 1,0 0-1,0 1 1,1 0-1,0 0 1,0 1-1,0 0 1,1 1-1,-10 10 1,19-14-63,8-4-8,-6 0 62,62 5 22,1 2 0,-1 3 1,112 33-1,-150-36-19,-4 0 5,-1 2-1,-1 0 1,0 2 0,0 0 0,27 21-1,-42-29-2,-4-2 136,-1 1-107,0 1 1,-1 0 0,1 0-1,0 0 1,-1-1-1,0 1 1,0 0-1,0 0 1,0-1-1,-2 5 1,-16 13-12,0 0 0,-2-2 1,0 0-1,0-2 0,-2 0 0,-29 15 0,-11 9 7,-52 39 49,-122 107-1,201-155-82,24-23 0,1 1 0,1 0 0,0 0 0,0 1 0,1 0 0,0 1 0,-11 18 0,19-25-5,1-3-10,0 0 10,0 0-1,1-1 1,-1 1-1,0 0 1,1 0-1,-1-1 1,0 1-1,1 0 1,-1-1-1,1 1 0,0 0 1,-1-1-1,1 1 1,-1-1-1,1 1 1,0-1-1,-1 1 1,1-1-1,0 0 1,0 1-1,-1-1 1,1 0-1,0 0 0,0 1 1,1-1-1,25 8 59,0-2-1,0 0 0,0-2 1,32 0-1,119-3 219,-89-2-98,258 1-360,-347 0-4,1 1 0,-1-1-1,1 1 1,-1 0 0,1-1 0,-1 1 0,1 0-1,-1-1 1,1 1 0,-1 0 0,0-1-1,0 1 1,1 0 0,-1 0 0,0-1 0,0 1-1,0 0 1,0 0 0,0 0 0,0-1-1,0 1 1,0 0 0,0 0 0,0 0-1,0-1 1,0 1 0,0 0 0,-1 0 0,1-1-1,0 1 1,-1 0 0,1-1 0,-1 1-1,1 0 1,-1 0 0,-15 15-5087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4369,'0'0'4592,"14"-2"-4440,125-5 1235,-131 8-1331,-1-1 1,1 2 0,0-1 0,-1 1 0,1 0 0,-1 0 0,0 1 0,0 0 0,0 0 0,0 1-1,0 0 1,0 0 0,-1 0 0,0 1 0,0 0 0,0 1 0,7 8 0,-7-7 8,0 1 0,-1-1 0,0 1 0,0 0 0,-1 0 0,0 0 0,0 1 0,-1-1 0,0 1 0,-1 0 0,1 0 0,-2 0 0,1 0 0,-1 10 0,5 65 1598,-25-84-1702,3-1 33,0-1 0,0 0 1,1-1-1,-16-5 0,15 3 3,1 1 1,-1 1-1,-1 1 0,-16-1 0,-58 3 559,89 0-546,1 1 0,-1-1-1,1 1 1,0-1 0,-1 1-1,1 0 1,0-1 0,-1 1-1,1 0 1,0 0-1,0 0 1,-1 0 0,1 0-1,0 0 1,0 1 0,0-1-1,1 0 1,-1 0-1,0 1 1,0-1 0,1 1-1,-1-1 1,1 1 0,-1-1-1,1 1 1,0-1 0,-1 1-1,1-1 1,0 3-1,-4 47-37,4-50 32,0 6 2,0-1 1,0 0 0,1 0 0,-1 0 0,2 0 0,-1 0 0,1 0 0,-1 0 0,2 0 0,-1 0 0,1-1 0,5 10-1,-5-12-8,-1 0 0,2 0 0,-1 0 0,0 0 0,0-1 0,1 0 0,0 1-1,-1-1 1,1 0 0,0-1 0,0 1 0,0-1 0,0 0 0,0 1 0,0-2-1,0 1 1,1-1 0,-1 1 0,0-1 0,5 0 0,-2 0-15,0 0 0,0 0 0,0 0 0,0-1 0,0 0-1,0 0 1,0-1 0,0 0 0,0 0 0,-1-1 0,1 0 0,-1 0 0,1 0 0,-1-1 0,0 0 0,-1 0 0,1 0 0,-1-1 0,6-5-1,3-5-224,0-1-1,0 0 1,11-18-1,-21 27-196,0 0-1,0-1 0,-1 1 0,1-1 0,-2 0 1,1 0-1,-1 1 0,0-2 0,-1 1 0,1-15 1,-2 1-3341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759 1 5977,'0'0'10477,"-15"0"-9418,-10 4-1020,1 1-1,0 0 1,0 2 0,-39 17-1,-92 51-52,111-53 36,26-11-23,1 0 0,0 0 0,1 2 0,1 0 0,-19 20 0,-5 4-1,38-35-16,0-1 0,0 1 0,0 0-1,0 0 1,1-1 0,-1 1-1,0 0 1,1 0 0,-1 0-1,1 0 1,0 0 0,-1 0-1,1 0 1,0 0 0,0 0-1,1 0 1,-1 0 0,0 0-1,1 0 1,-1 0 0,1 0 0,-1 0-1,1-1 1,0 1 0,0 0-1,0 0 1,0-1 0,0 1-1,3 3 1,28 6-23,0-1-1,1-1 1,58 8-1,43 11 47,-109-21-3,0 2 1,42 21 0,-66-29-3,1 0 0,-1 1 0,1-1 0,-1 1 0,0 0 0,0-1 0,1 1 1,-1 0-1,0 0 0,-1 0 0,1 0 0,0 0 0,0 0 0,-1 0 0,0 0 0,1 0 0,-1 0 1,0 0-1,0 0 0,0 0 0,0 0 0,0 0 0,0 1 0,-1-1 0,0 3 0,0 1 11,-1 0 0,1-1 0,-1 1 0,0-1 0,0 1 0,0-1 0,-1 0 0,-6 9 0,-44 42 15,-2-2 0,-88 67 1,94-82-17,-34 30 16,-196 149 278,279-218-305,0 0 1,0 0-1,0 0 0,0 0 1,0 0-1,0 1 1,0-1-1,0 0 1,0 0-1,0 0 0,-1 0 1,1 0-1,0 0 1,0 1-1,0-1 0,0 0 1,0 0-1,0 0 1,0 0-1,0 0 1,0 0-1,1 0 0,-1 1 1,0-1-1,0 0 1,0 0-1,0 0 1,0 0-1,0 0 0,0 0 1,0 0-1,0 1 1,0-1-1,0 0 1,0 0-1,0 0 0,1 0 1,-1 0-1,0 0 1,0 0-1,0 0 0,0 0 1,0 0-1,0 0 1,0 0-1,1 1 1,-1-1-1,0 0 0,0 0 1,0 0-1,0 0 1,0 0-1,0 0 1,1 0-1,-1 0 0,0 0 1,0 0-1,0 0 1,0-1-1,0 1 0,0 0 1,0 0-1,1 0 1,-1 0-1,0 0 1,20 3-2,29-1 74,-42-1-47,565 32-73,-568-33-424,22 4 366,-16 0-1552,-6 4-3430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5401,'0'0'5619,"7"13"-5663,5 8 431,0 2 0,-2 0 0,12 40 0,56 218 2502,-76-291-2831,0 0 0,0 0 0,1 0 0,0 1 0,1-1 0,0 1 0,1 0 0,0 0 0,0 0 0,10-11 0,-7 14-67,-1 1-1,1-1 1,1 2-1,-1-1 1,1 1-1,-1 0 1,1 1-1,0 0 1,0 1-1,1 0 1,10-2-1,15 0-14,56 2-1,-85 2 27,-2 0 11,0 0-1,0 0 1,1 1-1,-1 0 1,0 0-1,0 0 1,0 0-1,0 1 1,-1-1-1,1 1 1,0 0-1,-1 0 1,1 1-1,-1-1 1,0 1-1,0 0 1,0-1-1,0 1 1,0 1-1,0-1 1,-1 0-1,0 1 1,4 6-1,-3-3 109,0-1-1,-1 0 0,1 1 0,-2 0 0,1-1 1,-1 1-1,0 0 0,0 0 0,-1 0 0,0 0 0,0 0 1,-1-1-1,0 1 0,-1 7 0,1-12-95,0-1 0,0 1 0,0-1 0,0 0 0,0 0 0,0 0 0,0 1 0,0-1 0,0 0 0,-1 0 0,1 0-1,0-1 1,-1 1 0,1 0 0,-1-1 0,1 1 0,-1 0 0,1-1 0,-1 0 0,1 1 0,-1-1 0,-2 0 0,-44 5 119,40-5-108,1 0-140,-30 2 116,0-1 0,-67-8 0,90 4-426,1 0 1,-1-1-1,1 0 1,-16-8-1,18 7-738,0-1-1,1-1 0,0 0 1,0 0-1,-14-14 0,0 0-5397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34 144,'0'0'9038,"1"-7"-4329,22 59-3922,9 30-323,25 103 345,88 191 1,-138-357-784,-7-17-10,0 0 0,0 0 0,1 0-1,-1 0 1,1 0 0,-1 1 0,1-1 0,0 0-1,0 0 1,0-1 0,0 1 0,0 0 0,1 0 0,-1 0-1,0-1 1,1 1 0,-1-1 0,1 1 0,0-1-1,-1 1 1,1-1 0,0 0 0,0 0 0,2 1-1,-3-2 743,1-35-701,2-1 1,1 1 0,1 0-1,2 0 1,1 0-1,2 1 1,23-48 0,16-19 23,63-96 1,-103 181-337,1 0-1,1 1 1,0 0 0,1 1 0,1 0-1,17-13 1,-18-3-7431,-6 17 3660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3 9570,'0'0'2023,"-11"-1"-1909,-36 0 87,46 1-183,0 0 0,0 0-1,0 0 1,0 1 0,0-1 0,0 1 0,0-1-1,0 1 1,0-1 0,0 1 0,0-1 0,0 1-1,0 0 1,0 0 0,0 0 0,1-1 0,-1 1-1,0 0 1,0 0 0,1 0 0,-1 0 0,1 0 0,-1 0-1,1 0 1,-1 0 0,1 0 0,0 2 0,-5 28 94,5-26-95,-3 161 496,5-90-126,0-33-42,2 0-1,18 75 1,5 45 423,-8 457 650,-19-616-1409,0 1-1,0 0 0,0 0 0,0 0 1,-1 0-1,0 0 0,0 0 0,0 0 0,-3 6 0,0-7 8,4-4-20,0 1 1,-1-1-1,1 0 0,0 0 0,0 0 0,-1 1 1,1-1-1,0 0 0,0 1 0,0-1 1,-1 0-1,1 0 0,0 1 0,0-1 0,0 0 1,0 1-1,0-1 0,0 0 0,0 1 0,0-1 1,0 0-1,-1 1 0,1-1 0,1 0 0,-1 1 1,0-1-1,0 0 0,0 1 0,0-1 0,0 0 1,0 1-1,0-1 0,0 0 0,0 1 0,1-1 1,-1 0-1,0 0 0,0 1 0,0-1 1,1 0-1,-1 1 0,0-1 0,0 0 0,1 0 1,-1 0-1,0 1 0,1-1 0,12 8-174,0-5 11,76 14-2745,-28-12-2683,-35-5-1365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 4353,'0'0'5852,"-3"1"-6362,-6 6 4849,9-5-4303,1 1 0,-1-1 0,1 0 0,0 1 0,0-1 0,0 0 0,1 0 0,-1 1 0,0-1 0,1 0 0,0 0 0,-1-1 0,1 1 0,0 0 0,0 0 0,0-1 0,0 1 0,0-1 0,0 0 0,0 0 0,4 2 0,61 25 407,-47-21-351,12 4 63,42 9 1,-46-14-80,0 2 1,37 15-1,-60-21-53,0 0 1,0 0-1,0 0 1,0-1 0,0 0-1,0 0 1,0 0-1,10 0 1,-13-1 76,-2 41 2551,-1-22-2630,-2-1-1,1 0 1,-2 0-1,-7 21 0,-5 27 31,4 31 80,4 0-1,8 150 0,1-112-102,-1 289 1148,0-420-1114,-1-1 0,0 1 0,0 0 0,0 0 0,0 0 0,-1 0-1,0-1 1,1 1 0,-1 0 0,-1-1 0,1 0 0,0 1 0,-1-1-1,0 0 1,1 0 0,-1-1 0,0 1 0,-7 3 0,-9 8 213,0-2-1,-26 12 1,11-5-45,25-15-188,0 0 1,0 0-1,0 0 0,0-1 0,0-1 0,-1 0 1,1 0-1,-14 1 0,-81-4-1831,44-1-3734,36 2 607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3393,'0'0'3551,"2"-1"-3733,-2 1 278,-1 0 0,1 0 0,0 0-1,0 1 1,0-1 0,0 0 0,0 0-1,0 0 1,0 0 0,0 0-1,0 0 1,2 3 2106,-2-3-2107,0 0 1,0 0 0,0 0 0,0 0-1,0 0 1,0 0 0,0 0 0,1 0-1,-1 0 1,0 0 0,0 0-1,0 0 1,0 0 0,0 0 0,1 0-1,-1 0 1,0 0 0,0 0-1,0 0 1,0 0 0,0 0 0,1 0 669,-1-1-669,0 55-413,0 83 1569,0-47-9698,0-97 3109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2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80 8922,'0'0'2845,"-15"-12"-2820,-51-38 20,61 47-1,0 1 0,0-1 0,0 1 1,-1 1-1,1-1 0,0 1 0,-1 0 0,0 0 0,1 0 0,-1 1 0,1 0 0,-1 0 0,0 0 0,1 1 0,-1 0 1,1 0-1,-7 2 0,11-3-45,-1 1 0,0-1-1,1 1 1,-1 0 0,1 0 0,-1 0 0,1-1 0,-1 1 0,1 1 0,-1-1 0,1 0 0,0 0 0,0 0 0,0 1 0,0-1-1,0 1 1,0-1 0,0 1 0,0-1 0,0 1 0,1-1 0,-1 1 0,1 0 0,-1-1 0,1 1 0,-1 2 0,0 52-148,1-36 65,1-16 80,0 0-1,-1 1 0,2-1 0,-1 0 1,0 0-1,1 0 0,-1-1 0,1 1 1,0 0-1,1 0 0,-1-1 0,1 0 1,-1 1-1,6 4 0,53 46 17,-29-27 26,-22-18-9,-1 0 0,0 1 0,0 0 1,-1 1-1,14 22 0,-20-28 33,1 1-1,-1 0 1,0 0 0,0 0 0,0 0-1,-1 0 1,0 0 0,0 0 0,-1 0-1,0 1 1,0-1 0,0 0 0,-1 0-1,0 0 1,-2 10 0,1-12-39,-1 1 1,1-1 0,-1 0-1,0 0 1,0 0-1,-1 0 1,1 0-1,-1 0 1,0-1-1,0 0 1,0 0 0,0 0-1,0 0 1,-1-1-1,1 1 1,-1-1-1,-6 2 1,-13 5-158,-51 13 0,71-21-19,-56 12-484,20-9-4474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3081,'0'0'8818,"24"0"-19517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7114,'0'0'4444,"2"39"-4396,2 13-22,2 131 221,-3-125 391,-1-40-126,-1 1 1,-1-1-1,-1 1 1,-5 28-1,6-46-499,-1 1 0,0-1 0,0 0 0,0 0 0,1 0-1,-1 0 1,0 0 0,0-1 0,-1 1 0,1 0 0,0 0 0,0-1 0,0 1-1,0 0 1,-1-1 0,1 1 0,0-1 0,-1 0 0,1 1 0,0-1-1,-1 0 1,1 0 0,0 0 0,-3 0 0,-43-1-27,34 0-106,12 1 65,1 0-1,-1 0 0,0 0 1,1 0-1,-1-1 0,0 1 0,1 0 1,-1 0-1,0-1 0,1 1 1,-1-1-1,1 1 0,-1 0 1,1-1-1,-1 1 0,1-1 1,-1 1-1,1-1 0,-1 1 1,1-1-1,0 1 0,-1-1 1,1 0-1,0 1 0,-1-1 0,1 0 1,0 1-1,0-1 0,0 0 1,0 1-1,0-1 0,0 0 1,0 0-1,0-30-3081,1 20 1343,-1-10-2856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8434,'0'0'4561,"37"0"-13235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 6753,'0'0'2610,"12"0"-2775,38 2 218,-48-2-15,1 1 0,-1 0 0,0 0 0,0 0 0,0 0-1,-1 0 1,1 0 0,0 0 0,0 0 0,0 1 0,-1-1-1,1 1 1,-1-1 0,1 1 0,-1 0 0,0 0 0,0-1 0,1 1-1,0 2 1,6 8 398,0-4-304,-1 0 1,1 1-1,-1 0 1,0 1 0,-1-1-1,-1 1 1,1 1-1,-1-1 1,-1 1-1,0 0 1,-1 0 0,0 0-1,0 0 1,-1 1-1,-1-1 1,0 0 0,0 1-1,-2 20 1,1-32-118,0 1 0,0-1 0,-1 1 0,1-1 0,0 1 0,0-1 0,0 1 0,0-1 0,-1 1 0,1-1 0,0 1 0,0-1 0,-1 1 0,1-1 0,0 1 0,-1-1 0,1 1 0,0-1 0,-1 0 0,1 1 0,-1-1 0,1 0 0,-1 1 0,1-1 0,-1 0 0,1 0 0,-1 0 0,1 1 0,-1-1 0,0 0 0,-24 1 43,-26-14-133,40 8 85,5 1-13,0 0 1,-1 1-1,0 0 0,0 1 0,0-1 1,0 1-1,0 0 0,-1 1 1,1 0-1,0 0 0,-1 1 0,1 0 1,0 0-1,-13 2 0,19-2 1,0 1 0,0-1 1,0 1-1,0-1 0,0 1 0,1-1 0,-1 1 0,0 0 0,0-1 1,1 1-1,-1 0 0,0-1 0,1 1 0,-1 0 0,1 0 0,-1 0 1,1 0-1,-1 0 0,1 0 0,0-1 0,-1 1 0,1 0 0,0 0 1,0 0-1,0 0 0,0 0 0,0 0 0,0 0 0,0 0 0,0 0 1,0 0-1,0 0 0,0 0 0,1 0 0,-1 2 0,1-2 2,-1 1-1,1-1 0,0 1 1,-1-1-1,1 1 0,0-1 1,0 0-1,0 1 1,0-1-1,0 0 0,0 0 1,0 0-1,0 1 0,0-1 1,1 0-1,-1-1 1,0 1-1,1 0 0,-1 0 1,1 0-1,-1-1 0,2 1 1,18 1 0,1 0 1,36-4-1,-11 1-1662,-45 1 1370,0 0-1,-1 0 1,1 0-1,0-1 0,-1 1 1,1 0-1,0-1 0,-1 1 1,1-1-1,-1 0 1,1 1-1,-1-1 0,1 0 1,-1 0-1,0 0 1,1 0-1,-1 0 0,2-2 1,3-5-3659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7418,'0'0'3626,"5"21"-3480,3 9-33,28 123 1231,-22-74-343,27 88 1,-38-155-945,0 0 1,0 1 0,1 21 0,-4-34-51,0 0 0,0 0 1,0 1-1,0-1 1,0 0-1,0 0 0,0 0 1,0 0-1,0 1 1,0-1-1,0 0 0,0 0 1,0 0-1,0 0 1,0 1-1,0-1 0,0 0 1,0 0-1,0 0 1,0 0-1,0 1 0,0-1 1,0 0-1,1 0 1,-1 0-1,0 0 1,0 0-1,0 0 0,0 1 1,0-1-1,0 0 1,1 0-1,-1 0 0,0 0 1,0 0-1,0 0 1,0 0-1,0 0 0,1 0 1,-1 0-1,0 0 1,0 0-1,0 0 0,0 0 1,1 0-1,-1 0 1,0 0-1,0 0 0,0 0 1,0 0-1,1 0 1,-1 0-1,0 0 0,0 0 1,0 0-1,0 0 1,1 0-1,-1 0 1,0 0-1,0-1 0,6-11-68,-5 7 55,-1 1 0,1 0 1,0-1-1,0 1 0,0 0 0,1 0 0,-1 0 0,1 0 0,0 0 0,0 0 0,1 0 0,-1 0 0,1 1 0,0 0 1,0-1-1,0 1 0,0 0 0,0 0 0,1 1 0,-1-1 0,1 1 0,0-1 0,0 1 0,0 1 0,0-1 1,0 0-1,0 1 0,5-1 0,9-4-14,1 2 0,-1 1 0,1 0 0,0 1 0,23 1 1,-38 0 51,-1 2 0,0-1 0,1 0 0,-1 0 0,0 1 0,1 0 0,-1 0 0,0 0 0,0 0 0,0 0 0,0 1 0,0-1 0,0 1 0,0 0 0,0 0 0,-1 0 0,1 0 0,-1 0 0,0 1 0,1-1 0,-1 1 0,0-1 0,0 1 0,0 0 0,-1 0 0,1 0 0,-1 0 0,0 0 0,0 0 0,0 0 0,0 1 0,0-1 0,0 0 0,-1 0 0,0 1 0,0-1 0,0 1 0,0 4 0,-1-7 5,1 0 1,-1 0 0,0 1-1,1-1 1,-1 0 0,0-1-1,1 1 1,-1 0 0,0 0-1,0 0 1,0 0-1,0-1 1,0 1 0,1 0-1,-2-1 1,1 1 0,0-1-1,0 1 1,0-1 0,0 1-1,0-1 1,0 0-1,0 0 1,-1 1 0,1-1-1,0 0 1,0 0 0,0 0-1,-3-1 1,-49 2-141,38-2 180,-16 1-406,-61 0 430,30 0-5724,49 0 1808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487 1 5401,'0'0'7188,"-13"0"-6054,1 1-988,0 0-1,1 1 1,-1 1-1,0 0 1,1 0 0,0 1-1,0 0 1,0 1-1,0 1 1,1 0 0,-18 13-1,3-1-152,2 1 1,1 2-1,-32 35 0,43-40 9,0 0 0,0 0-1,2 1 1,0 0 0,1 1 0,0 0-1,2 0 1,0 1 0,1 0 0,-4 35-1,1 16 65,3 114 0,6-143-39,-1 24-2,-6 258 319,1-242-57,-33 158 0,33-209-234,-7 27-10,11-53-19,0-1 0,0 0 1,-1 0-1,1 0 0,0 0 1,-1 0-1,0 0 0,0 0 0,0 0 1,0-1-1,0 1 0,-5 3 1,6-5 55,85 3-138,96 16 164,-37-2-141,-40-11-1341,-59-6-6397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6129,'0'0'5504,"22"11"-5345,70 39 212,-79-41-111,0 0 0,-1 1 0,0 1 1,-1 0-1,0 0 0,0 1 0,-1 1 1,11 17-1,5 7 190,31 36-7,-3 3 0,68 128-1,-120-198-543,1 0 1,-1 0-1,-1 0 0,1 0 0,-1 0 0,0 0 0,0 0 0,-1 8 0,0 12-3162,0-9-890,0-9 75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618 1 2841,'0'0'9974,"-4"1"-9605,-6 2-211,1 1 1,0 1-1,0 0 0,0 0 0,1 0 1,0 1-1,0 1 0,0-1 0,-11 13 0,-6 4 285,-45 39 144,2 3 0,3 4 0,3 1 1,3 4-1,-95 155 0,152-225-712,0-1-1,1 1 1,-1 0 0,1 0 0,0 0-1,0 0 1,-1 7 0,1 1-2943,1 1-3804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8 5433,'0'0'4296,"0"-1"-4186,0 1 0,1-1 0,-1 1 0,1-1 1,0 1-1,-1-1 0,1 1 0,-1-1 0,1 1 0,0-1 1,-1 1-1,1 0 0,0 0 0,-1-1 0,1 1 0,0 0 1,0 0-1,-1 0 0,1-1 0,0 1 0,0 0 0,-1 0 1,1 0-1,0 0 0,0 1 0,-1-1 0,2 0 0,42 11 339,0 2-1,44 21 1,-25-11-138,-44-15-122,1 0 0,-1 1 0,-1 0 0,24 17 1766,-43-3-1067,-1-15-880,-1 0-1,0-1 0,-1 1 1,1 0-1,-2-1 1,1 0-1,-9 12 1,-17 28-37,19-20 36,1 0-1,2 0 1,0 1 0,2 0 0,1 1-1,-1 30 1,3 178 214,5-133-125,0-47-12,3 0 1,15 67-1,-18-111-52,3 23 193,-2 0 1,-3 53-1,0-40 782,-1-47-948,0 1 0,1-1 0,-1 0 0,0 0 0,0 0 0,0 0 0,0 0 0,0 0 0,-1 0 0,1 0 0,0-1 0,-1 1 0,1 0 0,-1-1 0,0 0 0,0 1 0,-2 1 0,-39 25 463,30-21-397,-3 3-68,-1 0 1,-1-1 0,0 0-1,0-2 1,0 0 0,-1-1-1,0-1 1,-1-1 0,1 0-1,0-2 1,-1 0 0,-36-2-1,46-2-416,1-1-1,0 0 1,0-1 0,1 1-1,-1-2 1,1 1-1,0-1 1,-11-9-1,16 12-23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4137,'0'0'1738,"0"19"-1042,0 91 893,-1-101-1241,-1 0 0,1-1-1,-1 1 1,0-1 0,-1 0 0,0 1-1,-5 7 1,4-8-219,1 0-1,0 1 1,0-1 0,0 1 0,1 0-1,1 0 1,-2 10 0,3 47 47,37-65-1740,-28-1 1255,0 0 1,-1 0-1,1-1 1,-1 0-1,1 0 1,-1-1 0,0 0-1,0-1 1,0 0-1,11-5 1,8-9-2642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3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1016,'0'0'10380,"0"23"-10148,0 146 655,0-168-871,4 33 273,-3-33-284,0 1-1,-1-1 1,1 0 0,0 0 0,0 0 0,0 0-1,-1 1 1,1-1 0,0-1 0,1 1-1,-1 0 1,0 0 0,0 0 0,0 0-1,0-1 1,1 1 0,-1-1 0,0 1 0,1-1-1,-1 1 1,0-1 0,1 0 0,-1 1-1,1-1 1,-1 0 0,1 0 0,1 0-1,-1-2 24,1 1-1,-1-1 0,0 1 1,1-1-1,-1 0 0,0 0 0,0 0 1,0 0-1,0 0 0,0-1 1,-1 1-1,1 0 0,-1-1 0,1 0 1,-1 1-1,0-1 0,0 0 1,1-2-1,6-11 104,7-11-200,0-1 1,-2-1-1,-1 0 1,-1 0-1,-2-1 0,6-33 1,-13 55 154,0 12-22,0 32 30,-1 51 182,-1-39-55,8 57 1,-6-89-268,1 1 1,1-1-1,1 0 0,0 0 0,1-1 1,1 1-1,9 16 0,-13-27-67,16 21-2064,1-16-2838,-13-10-792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8306,'0'0'4593,"12"0"-6810,-5 8 1505,-7 9-176,0 8 40,0 0-697,0-4-3432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1568,'0'0'7585,"0"11"-7563,0 164 1014,0-99-4688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111 0 5009</inkml:trace>
  <inkml:trace contextRef="#ctx0" brushRef="#br0" timeOffset="1">111 0 5009,'-111'50'4273,"130"-50"-4273,5 0 8,1 0-8,0 4-8,-1 1 8,1-5-8,6 0 0,-7 0-176,7 0-392,6 0-224,-6 0-425,-6 0-959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 4305,'0'0'5138,"16"8"-5107,53 29 97,-63-33-35,0 0 0,-1 0 0,0 0 0,0 1 0,0 0 1,-1 0-1,1 0 0,-1 0 0,0 1 0,-1-1 0,1 1 0,-1 0 0,2 8 0,13 18 431,-13-22-393,0 1 0,-1-1 0,0 1 0,0 0 0,-1 0 0,-1 1 0,0-1 0,0 0 0,-1 1 0,-1-1 0,0 1 0,-1 13-1,0-4 323,-37-21-538,32-1 75,0 0-1,0 0 1,0-1 0,0 1 0,0-1-1,1-1 1,-1 1 0,1-1 0,-1 0-1,-7-6 1,7 5-23,0 0 0,1 1-1,-2 0 1,1 0 0,0 0 0,0 1-1,-1 0 1,1 0 0,-1 0-1,-13 0 1,6 1-62,10 1 108,1 0 0,-1 0 0,0 0 0,0 0 0,0 0 0,0 1 0,1 0 0,-5 1 0,7-1-9,0 0 0,0-1 0,-1 1-1,1 0 1,0 0 0,0 0 0,0 0 0,0 1-1,1-1 1,-1 0 0,0 0 0,0 0 0,1 1 0,-1-1-1,1 0 1,-1 1 0,1-1 0,0 0 0,-1 1 0,1-1-1,0 1 1,0-1 0,0 1 0,0-1 0,0 3-1,-1 21-9,0-17 13,1-1 1,-1 1-1,1-1 0,1 1 0,0-1 0,1 9 0,-1-14-8,0-1-1,0 0 1,0 0-1,0 0 1,0 0-1,1 0 1,-1 0-1,0 0 1,0-1-1,1 1 1,-1 0-1,0-1 0,1 1 1,-1-1-1,1 1 1,-1-1-1,1 0 1,-1 1-1,1-1 1,-1 0-1,3 0 1,39 0-199,-32-1 136,-5 1 7,0 0 1,0-1-1,-1 0 1,1 0-1,0 0 0,0-1 1,0 0-1,-1 0 1,1 0-1,-1-1 0,0 0 1,0 0-1,0 0 0,9-7 1,-7 3-1002,0-1 0,0 1-1,0-1 1,8-15 0,-7 10-4322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0 5569,'0'0'8850,"-37"88"-9258,18-63 400,-12 0-216,7 0-336,-7 0-520,6-4-929,0 0-719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0 4049,'0'0'6333,"9"15"-6127,-2 0-11,0-1 0,0 1 0,-2 0 1,0 0-1,0 0 0,-2 1 1,0 0-1,2 28 0,-5 114 1723,-1-153-1861,0 0-1,0 0 1,0 0 0,-1 0-1,1 0 1,-1 0-1,0-1 1,-1 1 0,1-1-1,-1 1 1,0-1-1,0 0 1,-1 0 0,1 0-1,-1 0 1,0-1 0,0 1-1,0-1 1,0 0-1,0 0 1,-8 3 0,8-4 12,-1-1 0,1 0 0,-1 0 0,0 0 0,1 0 0,-1-1 0,0 1 1,1-1-1,-1 0 0,-8-2 0,-1 1-285,13-33-330,1 29 331,-1-1-1,1 1 0,1 0 0,-1 0 0,1 0 1,0 0-1,0 0 0,0 0 0,1 0 0,0 0 1,-1 0-1,2 1 0,-1-1 0,1 1 0,-1-1 1,1 1-1,1 0 0,-1 0 0,0 1 0,1-1 1,0 0-1,0 1 0,0 0 0,0 0 0,0 0 1,7-2-1,8-9-2552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13291,'0'0'1936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5641,'0'0'5740,"0"7"-5717,0 175 2306,0-55-3983,0-127 1597,0 1 1,0-1 0,0 0 0,0 0 0,0 0 0,0 0 0,0 1 0,0-1-1,0 0 1,0 0 0,0 0 0,0 0 0,0 1 0,0-1 0,0 0-1,0 0 1,0 0 0,0 0 0,0 1 0,-1-1 0,1 0 0,0 0 0,0 0-1,0 0 1,0 0 0,0 0 0,0 1 0,-1-1 0,1 0 0,0 0-1,0 0 1,0 0 0,0 0 0,0 0 0,-1 0 0,1 0 0,0 0 0,0 0-1,0 0 1,0 0 0,-1 0 0,1 0 0,0 0 0,0 0 0,0 0-1,0 0 1,-1 0 0,1 0 0,0 0 0,-1 0-269,-5 0-2549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3625,'0'0'5441,"124"-5"-5289,-93 5-64,-7 0-80,7 0-8,0 0-16,-6 0-688,-1 0-856,-11 0-2897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1:36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4049,'0'0'6192,"9"19"-6091,14 33 838,19 65 0,26 136 1244,-66-236-1961,-2-15-186,0 1 0,0-1 0,0 0 1,0 0-1,0 1 0,1-1 0,-1 0 0,1 0 1,0 1-1,0-1 0,-1 0 0,1 0 0,1 0 1,-1 0-1,0 0 0,0 0 0,1-1 0,1 3 1,-2-3-44,-1-43-200,0 36 187,0 0-1,0-1 0,0 1 1,1 0-1,0 0 0,0 0 1,0-1-1,1 1 0,3-7 1,-3 11 10,0-1 0,-1 1 0,1 0 0,0 0 0,1 0 0,-1 1 0,0-1 0,0 0 0,1 1 0,-1 0 0,1-1 0,-1 1 0,1 0 0,0 0 0,-1 1 0,1-1 0,0 0 0,0 1 1,0 0-1,-1-1 0,1 1 0,0 0 0,4 1 0,0-1-5,9-1-20,-1 2 0,1-1 0,-1 2 0,0 0 0,21 5 0,-31-5 55,-1 0 0,0 0 0,1 0-1,-1 0 1,0 1 0,0 0-1,0 0 1,-1 0 0,1 0 0,-1 0-1,1 1 1,-1-1 0,0 1-1,-1 0 1,1 0 0,-1 0 0,1 1-1,-1-1 1,0 0 0,-1 1-1,3 6 1,-4-9 29,1 0 0,0 1 0,0-1 0,-1 0 0,1 0 0,-1 0 0,0 1 0,0-1 0,1 0 0,-2 0 0,1 1 0,0-1 0,0 0 0,-1 0 0,1 0 0,-1 1 0,1-1 0,-1 0 0,0 0 0,0 0 0,0 0 0,0 0 0,-1 0 0,1 0 0,0-1 0,-1 1-1,1 0 1,-1-1 0,0 1 0,-2 1 0,-3 1 6,0-2 0,1 1-1,-1-1 1,0 0-1,0 0 1,-1-1 0,1 0-1,-14 1 1,7-1 15,-20 1-142,0-1 1,-68-6 0,93 2-555,-1 0 1,1 0-1,1-1 1,-1 0-1,1-1 1,-12-7-1,-18-10-3758,7 8-1278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3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7042,'0'0'4124,"15"38"-3980,69 187 58,-77-203-11,5 16 317,-8-31 131,-2-19 430,-15-221-2097,13 218 965,0 13-6,-1-1 1,1 0-1,0 0 0,0 0 1,1 0-1,-1 0 1,1 0-1,-1 0 1,1 0-1,0 0 0,1-3 1,0 5-56,-1 0 1,1 0-1,0-1 0,-1 1 1,1 0-1,0 0 1,0 1-1,-1-1 0,1 0 1,0 1-1,0-1 1,0 1-1,0-1 0,0 1 1,0 0-1,0 0 1,0 0-1,0 0 0,4 1 1,-4-1-30,1 0 1,0 0 0,0 0-1,0 0 1,0 1 0,-1 0 0,1-1-1,0 1 1,0 0 0,-1 0-1,1 1 1,-1-1 0,1 0-1,-1 1 1,1 0 0,-1-1-1,0 1 1,3 3 0,15 20-2502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2:57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7538,'0'0'4829,"0"28"-2430,-5 246 869,4 174-3121,4-399-312,1 0-1,3 0 1,2-1 0,2 0-1,2 0 1,28 64 0,-34-93-941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2:5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79 9154,'0'0'4186,"59"-4"-3595,189-11-154,-150 8-165,233-28-692,-329 35 269,18-6-1192,-14-5-3696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2:58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1 482 6585,'0'0'5679,"58"-32"-4856,184-101-90,-161 83-246,-55 22 19,-17 15-308,-4 4-56,-1 0 0,1 0 0,-1 0-1,-1 0 1,0-1 0,0 0 0,-1 0-1,0 0 1,-1 0 0,0 0 0,0 0-1,-2-17 1,0 24-129,0 0 0,1 0 0,-1 0 0,-1 1 0,1-1 0,0 0 0,-1 0 0,1 1 0,-1-1 0,0 1 0,0-1 0,0 1 0,0 0 0,0 0 0,-1 0 0,1 0 0,-1 0 0,1 0 0,-1 1 0,1-1 0,-1 1 0,0 0 0,0 0 0,0 0 0,-3-1 0,-12-4-14,-1 0 0,-30-4 0,19 7 9,-58 0 0,66 3 11,17 0-5,1 1 0,0-1 0,0 1 0,0-1 1,-1 1-1,1 1 0,0-1 0,0 0 1,1 1-1,-1 0 0,0 0 0,0 0 0,1 0 1,-1 1-1,-4 4 0,2-1-1,1 0 1,0 0-1,0 0 0,1 1 1,0 0-1,0 0 1,-5 14-1,1 3-1,1 0 0,1 0-1,1 1 1,-2 33 0,0 317 790,8-239-489,-1-128-292,-1-3-12,1 0 0,-1 0 0,1 0 0,1 0-1,-1-1 1,1 1 0,-1 0 0,1 0 0,1 0 0,-1-1-1,1 1 1,4 8 0,-5-13 94,0-6-338,3-6 219,0 0 0,1 1 1,1 0-1,0 0 0,1 0 0,-1 1 1,2 0-1,0 0 0,0 1 0,12-11 1,-18 19 13,0 0 0,-1 1 0,1-1 0,0 0 0,0 1 0,0 0 0,0-1 0,0 1 0,0 0-1,0 0 1,0 0 0,0 0 0,0 0 0,0 0 0,0 1 0,0-1 0,-1 1 0,1-1 0,0 1 0,0 0 0,0 0 0,-1 0 0,1 0 0,0 0 0,-1 0 0,1 0 0,-1 0 0,1 1 0,-1-1 0,1 0 0,-1 1 0,2 2 0,5 6 69,0 1 0,0 0 0,8 16 0,-14-24-66,7 12-82,-1 1 0,0 1 0,-1 0 0,-1 0 0,-1 0 0,5 27 0,-4 24-8867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2:59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7602,'0'0'5393,"77"230"-5009,-64-208-56,-7-5-208,-6-4-112,7-4-8,-7-5-464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2:59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0 227 10186,'7'-226'2841,"-7"243"-8202,0 1 2752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0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7498,'0'0'7100,"0"1"-6937,1-1 0,-1 1 0,0 0 0,0 0 0,0 0 0,0 0 0,0 0 0,0 0 0,0 0 0,-1 0 0,1 0 0,0 0 0,0 0 0,-1 0 0,1 0-1,0 0 1,-1 0 0,0 0 0,-3 4-131,-1-1-1,1 0 0,-1 0 0,0-1 0,0 0 0,-9 5 0,10-6-78,-1 0 1,1 1-1,-1-1 1,1 1-1,0 0 1,0 1-1,0-1 1,0 1 0,1-1-1,0 1 1,-1 0-1,1 0 1,-2 5-1,4-6-10,0-1-1,0 0 1,1 1-1,0-1 1,-1 1 0,1-1-1,0 0 1,0 1-1,0-1 1,0 1 0,1-1-1,-1 1 1,1-1-1,-1 0 1,1 1 0,0-1-1,0 0 1,0 0-1,0 1 1,0-1-1,0 0 1,1 0 0,-1 0-1,1-1 1,0 1-1,-1 0 1,1 0 0,0-1-1,0 1 1,0-1-1,2 2 1,8 4 66,1 0-1,0-1 1,0-1-1,17 6 1,-9-4-103,-6-1 95,-1 0 0,0 1 0,0 0 0,0 1 0,-1 1 0,12 10 0,-20-15 117,-1 0 1,1 1-1,-1-1 0,0 1 0,-1 0 0,1 0 0,-1 0 0,0 0 1,0 1-1,-1-1 0,0 1 0,0-1 0,0 1 0,0 0 1,-1 0-1,0 0 0,0 0 0,-1 7 0,0-10-62,0 0 1,0 0-1,-1 0 1,1 0-1,-1 0 0,0 0 1,0 0-1,0 0 0,0 0 1,-1 0-1,1 0 1,-1-1-1,0 1 0,1-1 1,-1 1-1,0-1 0,-1 0 1,1 0-1,-3 3 1,-1-1-21,-1 1 1,0-1 0,0-1 0,0 1 0,-1-1 0,1 0 0,-11 2 0,-8 1-213,1-2-1,-1 0 1,-44-1 0,-51-3-2540,120 0 2545,0 0-1,0 0 0,0 0 1,0 1-1,0-1 0,0 0 0,0-1 1,0 1-1,0 0 0,0 0 1,0 0-1,0-1 0,0 1 1,0 0-1,0-1 0,0 1 1,0-1-1,0 1 0,0-1 0,1 1 1,-1-1-1,0 0 0,0 0 1,1 1-1,-1-1 0,0 0 1,1 0-1,-1 1 0,1-1 0,-1 0 1,1 0-1,-1 0 0,1 0 1,0 0-1,-1 0 0,1 0 1,0 0-1,0 0 0,0 0 1,0 0-1,0 0 0,0 0 0,0 0 1,0 0-1,0 0 0,1-2 1,-1-11-5371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0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10386,'0'0'4811,"6"18"-4574,4 19 127,-1 1 1,4 43 0,-13-35-74,0-35-337,0 0-1,0 0 1,1 1 0,4 18 0,-4-28 752,1-3-2832,-2 1 1993,0 0 1,1 0-1,-1 0 0,0 0 0,0 0 0,0 0 0,0 0 0,1 0 1,-1 0-1,0 0 0,0 0 0,0 0 0,0 0 0,2 6-5048,-1-17-49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0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11763,'0'0'2328,"45"0"-6849,-26 0 2945,-6 9-921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1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0 288,'0'0'13859,"-6"1"-13776,-12 2-31,1 1 1,0 0-1,0 1 0,-31 15 1,39-16 10,-1 1 0,1 0-1,-1 0 1,1 1 0,1 1 0,-1-1 0,1 2 0,0-1 0,-11 15 0,17-19-94,0-1 1,1 1-1,0-1 1,0 1 0,0 0-1,0 0 1,0-1 0,0 1-1,1 0 1,-1 0 0,1 0-1,0 0 1,0 0 0,0-1-1,0 1 1,1 0-1,-1 0 1,1 0 0,-1 0-1,1-1 1,0 1 0,0 0-1,0-1 1,1 1 0,-1 0-1,1-1 1,-1 0 0,1 1-1,0-1 1,0 0-1,0 0 1,0 0 0,0 0-1,0 0 1,1-1 0,-1 1-1,4 1 1,85 36-42,-57-26 112,1 2 0,-2 2-1,0 0 1,33 25 0,-63-39 73,0-1 0,0 1 1,0 0-1,0 0 0,-1 1 1,1-1-1,-1 0 0,0 1 0,0 0 1,-1-1-1,1 1 0,-1 0 1,1 0-1,-1 0 0,0 0 1,-1 0-1,1 6 0,-1-7-29,1 0 1,-2 0-1,1 0 0,0 0 0,0 0 1,-1-1-1,0 1 0,0 0 0,0 0 0,0 0 1,0-1-1,0 1 0,0-1 0,-1 1 0,0-1 1,1 1-1,-1-1 0,0 0 0,0 0 0,0 0 1,0 0-1,-1 0 0,1 0 0,-5 2 1,-9 2-377,1-1 1,-2 0 0,1-1 0,-1 0 0,1-2 0,-1 0-1,0-1 1,0 0 0,-27-4 0,1 3-2297,3 0-2197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2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1 3121,'0'0'7373,"11"0"-1901,-32 0-5049,0 0-272,0 0 0,1 1 0,-25 5 0,37-4-173,1 0 0,0 0 0,0 1 1,1 0-1,-1 0 0,0 0 1,1 1-1,0 0 0,0 0 0,0 1 1,0 0-1,-8 10 0,5-5 7,1 0 0,1 1 0,-1 0 0,2 0 0,0 1 1,0 0-1,1 0 0,1 0 0,0 1 0,0-1 0,1 1 0,1 0 0,0 0 0,1 0 0,1 0 0,0 0 0,0 0 0,4 20 0,-3-32 15,-1 1-1,1-1 1,0 1 0,0 0-1,0-1 1,0 0 0,0 1-1,1-1 1,-1 0 0,0 1-1,1-1 1,-1 0-1,1 0 1,-1 0 0,1 0-1,-1 0 1,1-1 0,0 1-1,-1 0 1,1-1-1,0 1 1,0-1 0,-1 0-1,1 0 1,0 1 0,2-1-1,57 1 32,-48-1 7,-7-1-16,0 1 1,0-2-1,0 1 0,0-1 1,0 0-1,-1 0 0,1 0 1,-1-1-1,0 0 0,1 0 1,-1 0-1,-1-1 0,1 0 1,0 0-1,-1 0 0,0 0 1,0-1-1,0 1 0,-1-1 1,1 0-1,-1 0 0,3-8 1,1 2-484,-2-1 1,1-1 0,-1 1 0,-1-1-1,-1 0 1,1 0 0,-2 0 0,0 0-1,0-17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4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9 256 7762,'0'0'2475,"28"-20"-2383,86-61-11,-108 77-56,-1 0-1,0 0 1,0 0 0,0-1-1,-1 1 1,1-1-1,-1 0 1,0-1-1,5-9 1,-8 11 6,0 1-1,0-1 1,0 0 0,0 1-1,-1-1 1,1 0 0,-1 0-1,0 0 1,-1-7 0,0-8 8,0 17-48,1 1 0,-1-1 0,1 1 0,-1-1 0,1 1 0,-1-1 0,0 1 0,0-1 0,0 1 0,0-1 0,0 1 0,0 0-1,0 0 1,-1-1 0,1 1 0,0 0 0,-1 0 0,1 0 0,-1 1 0,1-1 0,-1 0 0,1 0 0,-1 1 0,0-1 0,1 1 0,-1 0-1,1-1 1,-1 1 0,0 0 0,-3 0 0,-60-3-359,55 3 345,6 0 37,1 0-1,-1 1 1,1-1-1,-1 1 0,1-1 1,-1 1-1,1 0 1,0 1-1,0-1 1,-1 0-1,1 1 1,0 0-1,0 0 0,0 0 1,1 0-1,-1 0 1,0 1-1,1-1 1,0 1-1,-1-1 1,1 1-1,0 0 0,0 0 1,1 0-1,-1 0 1,1 0-1,-1 1 1,1-1-1,0 0 1,0 1-1,-1 5 0,-1 12 157,0 0-1,2 0 0,0 1 1,2 25-1,0-11 301,-1-30-450,1 0 0,-1 0-1,1 0 1,0-1 0,1 1-1,-1 0 1,1 0 0,0-1-1,1 1 1,-1-1 0,1 0-1,0 0 1,0 0 0,6 7-1,-2-5 9,0 0 1,0 0-1,1-1 0,-1 0 0,1-1 0,1 0 1,-1 0-1,12 5 0,-1-3-533,-1-1 0,1 0 1,0-1-1,0-1 0,0-1 0,1-1 1,-1-1-1,28-1 0,-21-6-2057,-7-8-1743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2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1280,'161'-57'5660,"-127"48"-3086,-34 9-2577,0 0 0,1 0 0,-1 0 1,0 0-1,0 0 0,0 0 0,0 1 0,0-1 0,0 0 1,0 0-1,1 0 0,-1 0 0,0 0 0,0 0 0,0 1 1,0-1-1,0 0 0,0 0 0,0 0 0,0 0 0,0 1 1,0-1-1,0 0 0,0 0 0,0 0 0,0 0 0,0 1 1,0-1-1,0 0 0,0 0 0,0 0 0,0 0 0,0 1 1,0-1-1,0 0 0,0 0 0,0 0 0,-1 0 0,1 0 1,0 0-1,0 1 0,0-1 0,0 0 0,0 0 0,0 0 1,0 0-1,-1 0 0,1 0 0,-1 3 265,31 118 1678,-4-21-269,-24-90-1386,-1-6-154,-1 0 0,1 0 0,0 0-1,0 0 1,0 0 0,1 0 0,-1 0 0,1 0 0,0-1 0,3 5 0,-4-7-34,0-5-250,3-13 98,-2 4 54,1-1 1,0 1 0,1 0-1,1 0 1,0 0 0,1 0-1,0 1 1,1 0 0,0 0-1,18-21 1,-22 31 17,0-1 0,1 1 0,0-1 0,-1 1 1,1 0-1,0 1 0,0-1 0,0 1 0,0-1 0,0 1 0,0 0 0,1 1 1,-1-1-1,0 1 0,0 0 0,1 0 0,-1 0 0,0 0 0,0 1 1,1 0-1,3 1 0,-2-1 44,-1 1 1,1 0 0,-1 0-1,0 0 1,0 1 0,0 0-1,0 0 1,0 0-1,-1 0 1,1 1 0,-1 0-1,0-1 1,0 2 0,0-1-1,3 5 1,-2 1-129,-1 0-1,1 0 1,-2 0 0,0 0 0,0 1-1,0-1 1,1 21 0,-4-24-759,1 1 0,-1-1 0,0 1 0,-1 0 0,0-1 0,-4 15 0,-5-4-5362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7498,'0'0'8113,"64"252"-7785,-51-174 88,6 4 89,-6 5-105,-7-9-88,1 1-160,-7-10-152,6-8-144,7-9-448,-7-13-769,1-13-1375,-1-13-2041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3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0 214 7802,'0'0'5041,"8"-30"-4983,35-138 198,-44 167-239,1 1 0,0-1 0,0 1 0,0-1 0,0 1-1,0-1 1,0 1 0,0-1 0,0 1 0,1-1-1,-1 1 1,0-1 0,0 1 0,0-1 0,0 1-1,1-1 1,-1 1 0,0-1 0,1 1 0,-1-1-1,0 1 1,1 0 0,-1-1 0,0 1 0,1-1-1,-1 1 1,1 0 0,-1 0 0,0-1 0,1 1 0,-1 0-1,1 0 1,-1-1 0,1 1 0,-1 0 0,1 0-1,-1 0 1,1 0 0,0 0 0,-1 0 0,1 0-1,-1 0 1,1 0 0,-1 0 0,1 0 0,-1 0-1,1 0 1,-1 0 0,1 1 0,-1-1 0,1 0 0,-1 0-1,1 1 1,-1-1 0,1 0 0,-1 0 0,0 1-1,1-1 1,-1 0 0,0 1 0,1-1 0,-1 1-1,0-1 1,1 1 0,-1-1 0,0 1 0,0-1-1,1 0 1,-1 1 0,23 38-107,-22-37 126,7 16 70,2 0-1,1-1 0,0-1 1,25 30-1,-31-40-130,0-1 1,1 0-1,-1 0 1,1-1-1,0 0 1,0 0-1,0 0 1,1-1-1,-1 0 1,1 0-1,0 0 0,0-1 1,0 0-1,0-1 1,0 1-1,13 0 1,-16-2 11,-1 0 0,0-1 0,0 1 0,1-1 0,-1 1 0,0-1 1,0 0-1,0 0 0,0 0 0,0-1 0,0 1 0,0-1 0,-1 0 0,1 0 1,0 0-1,-1 0 0,1 0 0,1-3 0,3-3 21,-1-1 0,0 0 0,0-1 0,4-11 0,-6 13-12,-1 1 1,1 0-1,0-1 0,1 2 1,0-1-1,0 0 0,0 1 1,1 0-1,9-8 0,-14 13-5,0 0 0,0 1-1,0-1 1,0 0 0,0 1-1,0-1 1,0 1 0,0 0 0,0-1-1,0 1 1,0 0 0,0-1-1,0 1 1,0 0 0,0 0-1,0 0 1,1 0 0,-1 0-1,0 0 1,0 1 0,0-1-1,0 0 1,0 0 0,0 1 0,0-1-1,0 1 1,0-1 0,0 1-1,0-1 1,0 1 0,0 0-1,0-1 1,0 1 0,-1 0-1,1 0 1,0 0 0,1 1-1,1 3 16,-1-1-1,1 1 0,-1 0 0,0 0 1,0 0-1,2 6 0,13 55 380,-3 0-1,11 122 1,-16 138 1202,-9-315-1468,0-1 0,-1 0 0,0 0 0,0 1 1,-1-1-1,0 0 0,-6 13 0,7-20-62,0-1 0,-1 1 0,0 0 0,0 0 0,0 0 0,0-1 0,0 1-1,0-1 1,0 0 0,-1 0 0,0 0 0,1 0 0,-1 0 0,0 0 0,0 0 0,0-1-1,0 0 1,0 0 0,0 1 0,0-2 0,0 1 0,0 0 0,-1-1 0,1 1 0,0-1 0,-6 0-1,4 0-33,0 0 0,0-1 0,-1 1 0,1-1 0,0 0 0,0 0 0,0-1 0,0 1-1,0-1 1,1 0 0,-1 0 0,0-1 0,-6-4 0,5 1-39,-1 0 0,2 0-1,-1-1 1,1 1 0,0-1 0,0-1-1,-6-12 1,6 10-26,0-2-1,0 1 1,1-1 0,1 1-1,0-1 1,1 0-1,0 0 1,0-13 0,2 19-17,-1 0 0,1 0 0,1 0 0,-1 0 0,1 0 0,0 0 0,1 0 1,-1 1-1,1-1 0,0 0 0,0 1 0,1-1 0,0 1 0,0 0 0,0 0 0,1 0 1,-1 0-1,8-6 0,15-9-551,1 2 1,1 0-1,0 2 0,34-14 1,8-5-2199,-2-1-2631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4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1280,'0'0'12670,"25"39"-12458,86 130 12,78 141 2460,-154-238-1964,-3 2 1,24 80 0,-50-124-247,-23-60 236,-7-14-630,-62-89-136,-124-253 0,203 370-30,0 0-1,2 0 1,-1 0-1,2-1 1,0 1-1,1-1 1,1 0-1,0-33 1,2 50 67,0-1 1,0 0-1,1 1 1,-1-1-1,0 0 1,1 1-1,-1-1 1,1 0 0,-1 1-1,0-1 1,1 1-1,0-1 1,-1 1-1,1-1 1,-1 1-1,1-1 1,0 1 0,-1-1-1,1 1 1,0 0-1,-1 0 1,1-1-1,0 1 1,-1 0-1,1 0 1,0 0 0,0-1-1,-1 1 1,1 0-1,1 0 1,31 0-86,-26 0 61,24-1 24,-10 0 19,1 1 0,0 1-1,0 1 1,30 6 0,-47-7 28,-1 0 0,0 0 0,1 1-1,-1 0 1,0-1 0,0 1 0,0 1 0,0-1-1,0 0 1,-1 1 0,1 0 0,-1 0 0,0 0-1,0 0 1,0 1 0,0-1 0,0 1 0,-1-1-1,1 1 1,-1 0 0,0 0 0,0 0 0,-1 1-1,1-1 1,-1 0 0,0 1 0,1 6 0,-1-1 95,0 1 0,0-1 1,-1 0-1,-1 1 0,-2 17 1,2-24-117,-1 0 1,1 0-1,0 0 0,-1 0 1,0 0-1,0-1 0,0 1 1,0-1-1,-1 1 0,1-1 1,-1 0-1,0 0 1,0 0-1,0 0 0,0 0 1,-7 3-1,-1 0-160,-1 0 0,1-1-1,-1 0 1,0-1 0,-1 0 0,1-1 0,-23 3-1,-6-3-1350,-43-1-1,75-2 1139,5 1 81,1-1-1,0 0 1,0 0-1,0 0 0,0 0 1,0-1-1,0 1 1,0-1-1,0 1 1,0-1-1,0 0 1,0-1-1,0 1 1,0 0-1,1-1 1,-1 1-1,1-1 1,-1 0-1,1 0 1,-5-4-1,-8-19-5291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5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390 25 9162,'0'0'4949,"-45"-6"-4984,-141-12 34,180 17 9,0 1 0,0 1 0,0-1-1,0 1 1,0 0 0,0 0 0,0 0 0,1 1 0,-1 0 0,-8 4 0,10-3 9,1-1 1,-1 1 0,1 0 0,0-1-1,0 1 1,1 1 0,-1-1 0,-3 6-1,-3 3 54,3-2-33,0 0-1,1 0 0,0 0 0,0 1 1,1-1-1,1 1 0,0 0 1,0 0-1,1 1 0,0-1 0,1 0 1,1 1-1,0-1 0,0 1 0,1-1 1,4 22-1,-3-28-40,-1-1 0,1 0-1,0 0 1,0 0 0,1 0 0,-1 0 0,1-1 0,0 1 0,0-1 0,0 1-1,0-1 1,0 0 0,1 0 0,-1-1 0,1 1 0,0-1 0,0 1 0,0-1-1,0 0 1,0-1 0,1 1 0,-1-1 0,0 0 0,7 1 0,-2 0-3,-1 0 0,1-1 1,0 0-1,0-1 1,-1 0-1,1 0 1,0-1-1,-1 0 0,1 0 1,0-1-1,-1 0 1,10-4-1,-10 2-24,-1 0 0,0-1 0,0 1-1,0-2 1,0 1 0,-1-1 0,0 0 0,0 0-1,-1-1 1,1 1 0,-1-1 0,-1-1 0,0 1 0,0 0-1,4-11 1,-2 3-838,-1-1-1,-1 0 1,0 0 0,-2 0-1,1 0 1,-1-32 0,-2-2-6430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5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0 1 208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79 208,'284'-66'8549,"-228"53"-2676,-69 14-5718,-1 0 1,0 1-1,1 1 1,-1 0-1,1 0 1,0 1-1,0 1 1,0 0-1,1 1 1,0 1 0,0-1-1,-21 17 1,32-21-200,-1 0 0,1 0 1,0 1-1,0-1 0,0 0 1,0 0-1,0 1 0,0-1 0,0 1 1,1-1-1,0 1 0,-1-1 1,1 0-1,0 1 0,0-1 1,0 1-1,0-1 0,1 1 1,-1-1-1,1 1 0,0-1 1,-1 1-1,1-1 0,0 0 1,0 0-1,0 1 0,1-1 1,-1 0-1,1 0 0,-1 0 1,1 0-1,-1 0 0,1-1 1,0 1-1,3 2 0,80 34-60,-65-30 151,-1 0 1,1 1 0,-1 1 0,-1 0-1,0 2 1,-1 0 0,32 29 0,-47-39-6,0 0 0,0 1 0,-1-1 0,1 1 1,-1-1-1,0 1 0,0-1 0,0 1 0,0 0 0,0 0 1,0-1-1,-1 1 0,1 0 0,-1 0 0,0 0 1,0 0-1,0 0 0,0-1 0,0 1 0,-1 0 1,1 0-1,-1 0 0,0 0 0,0-1 0,0 1 1,0 0-1,0-1 0,-1 1 0,1-1 0,-1 0 0,0 1 1,1-1-1,-1 0 0,0 0 0,0 0 0,-1 0 1,1 0-1,0 0 0,-1-1 0,-4 3 0,-26 8-357,-1-1 0,0-1 0,0-3-1,-64 7 1,-61-7-7657,137-7 2410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6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1 7154,'0'0'6848,"-26"3"-6616,-88 15 72,102-15-208,1 0 1,0 1 0,-1 0 0,-18 10-1,27-13-78,0 1-1,0 0 1,0 0-1,0 0 1,1 0 0,-1 0-1,1 0 1,-1 1-1,1-1 1,0 1-1,0 0 1,0 0-1,0-1 1,1 1-1,-2 4 1,2-5-60,1 0 1,0 1-1,-1-1 1,1 0-1,0 0 0,0 1 1,1-1-1,-1 0 1,0 0-1,1 1 0,0-1 1,-1 0-1,1 0 1,0 0-1,0 0 0,0 0 1,0 0-1,0 0 1,1 0-1,-1-1 0,0 1 1,1 0-1,0-1 1,-1 1-1,1-1 0,0 1 1,0-1-1,0 0 1,3 2-1,9 5 57,0-1 0,1-1 0,21 7 1,-4-1 28,-9-2 137,-2-1-124,-1 0 1,0 1-1,27 19 0,-43-26 22,1 1 0,-1-1 0,0 1 0,-1-1 0,1 1 0,-1 0 0,1 0 0,-1 1-1,0-1 1,-1 1 0,1 0 0,-1-1 0,0 1 0,0 0 0,0 0 0,-1 0 0,0 1 0,0-1 0,1 11-1,-2-12-16,0-1-1,0 1 0,0 0 0,-1 0 1,1 0-1,-1 0 0,0 0 0,0-1 0,0 1 1,-1 0-1,1-1 0,-1 1 0,0-1 0,0 1 1,0-1-1,0 0 0,-1 0 0,1 0 0,-1 0 1,0-1-1,0 1 0,0-1 0,0 1 1,0-1-1,0 0 0,-1 0 0,1 0 0,-1-1 1,-6 3-1,-13 4-280,0 0-1,0-2 1,0 0 0,-1-2 0,0 0 0,1-2-1,-49-1 1,72-1 99,-1 0 0,0 0 1,0 0-1,1 0 0,-1 0 0,0 0 0,0-1 1,1 1-1,-1 0 0,0 0 0,1-1 0,-1 1 1,0-1-1,1 1 0,-1 0 0,1-1 0,-1 0 0,1 1 1,-1-1-1,1 1 0,-1-1 0,1 1 0,-1-1 1,1 0-1,0 1 0,-1-1 0,1 0 0,0 0 0,0 1 1,-1-1-1,1 0 0,0 0 0,0 1 0,0-1 1,0 0-1,0 0 0,0 1 0,0-1 0,0 0 0,0 0 1,0 1-1,1-1 0,-1 0 0,0 1 0,1-2 1,-1-7-1630,0-13-3340</inkml:trace>
  <inkml:trace contextRef="#ctx0" brushRef="#br0" timeOffset="1">540 265 3289,'0'0'11690,"45"191"-11802,-39-178-168,0-4-432,1-9-3201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6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7314,'0'0'6905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4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265 0 7770,'0'0'3554,"-26"1"-4154,-82 8 152,102-8 437,-1 0 1,1 0 0,0 1 0,0 0 0,0 0 0,0 0 0,0 1-1,0 0 1,0 0 0,1 1 0,0-1 0,0 1 0,0 0 0,0 1-1,0-1 1,1 1 0,-7 8 0,6-6 12,3-5-13,0 0 0,0 0 0,0 1 0,1-1 0,-1 1 0,1-1 0,0 1 0,0 0 0,-1 0 0,2-1 0,-1 1 0,0 0 0,1 0 0,-1 0 0,1 0 0,0 0 0,0 0 0,0 0 0,0 0 0,0 0 0,1 0 0,-1-1 0,1 1 0,0 0 0,0 0 0,2 4 0,1 0-3,1 0-1,0 0 1,0-1 0,0 1-1,1-1 1,0 0 0,11 8-1,41 31 66,45 38 75,-92-72-57,0 0 0,0 1 1,-1 0-1,-1 0 0,0 1 1,9 17-1,-17-28-20,0 0 0,0 0 0,0 0 0,0 0 1,0 1-1,0-1 0,-1 0 0,1 0 0,-1 1 0,1-1 1,-1 0-1,0 1 0,0-1 0,0 1 0,0-1 0,-1 0 0,1 1 1,-1-1-1,1 0 0,-1 0 0,0 1 0,1-1 0,-1 0 0,-1 0 1,1 0-1,0 0 0,0 0 0,-1 0 0,1 0 0,-1-1 0,1 1 1,-1 0-1,0-1 0,0 1 0,0-1 0,0 0 0,0 1 0,0-1 1,0 0-1,-3 0 0,-7 4-90,0-1 0,0 0 0,-1-1-1,1-1 1,-1 0 0,-16 1 0,-90-2-2872,74-1-1429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7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2513,'0'0'9420,"17"47"-8749,57 153-87,-29-87-264,11 38 1103,-51-128-980,0 0 0,-1 0-1,-1 0 1,0 37 0,-4-36-123,1-1-240,1-23-85,-1 0 0,1-1 1,0 1-1,-1 0 0,1 0 0,-1 0 0,1-1 0,0 1 0,-1 0 1,1-1-1,-1 1 0,1-1 0,-1 1 0,1-1 0,-1 1 1,1-1-1,-1 1 0,1-1 0,-1 1 0,0-1 0,1 1 1,-1-1-1,0 0 0,1 1 0,-1-1 0,0 0 0,0 1 0,0-1 1,1-1-1,4-6-43,0 0-1,1 1 1,0-1 0,1 1 0,0 1 0,0-1 0,0 1-1,1 0 1,0 1 0,0 0 0,0 0 0,0 1 0,1 0-1,0 0 1,15-4 0,-2 3-56,-1 1 0,0 1 1,1 1-1,0 1 0,38 2 0,-56-1 111,-1 1 0,1-1-1,-1 1 1,1 0 0,-1 0 0,0 0-1,1 0 1,-1 1 0,0-1 0,0 1 0,0 0-1,0 0 1,0 0 0,0 1 0,0-1-1,4 5 1,-3-1 53,0 0-1,0 0 0,-1 0 1,1 0-1,-1 0 0,-1 1 1,1-1-1,1 10 1,-1-2 144,0 1-1,-1 0 1,-1 1 0,0-1 0,-1 0 0,0 0 0,-5 23 0,4-33-157,-1-1 0,0 1 0,0-1 0,0 1 0,-1-1 0,1 0 0,-1 0 0,0 0 0,0-1 0,-1 1 0,1-1 0,-1 1 0,1-1 0,-1 0 0,0 0 0,0-1 0,-1 1 0,1-1 0,0 0 0,-9 2 0,-2 2-16,-1-1 0,0-1 0,0-1 0,-29 3 0,38-5-53,-34 2-222,-67-2 0,98-2 20,0 1 0,0-2 0,1 1 0,-1-1-1,1-1 1,-1 0 0,1 0 0,0-1 0,0 0-1,0-1 1,0 1 0,-10-10 0,17 13 15,0-1 1,1 1-1,-1 0 1,1-1-1,-1 0 1,1 1 0,0-1-1,0 0 1,0 0-1,0 0 1,0 0-1,0 0 1,0 0-1,0-3 1,-1-20-5154,2 22 4501,0-14-5794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7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9234,'0'0'7145,"26"274"-6544,-14-192-369,8 1-128,-8-1 96,-5 1 168,-1-9 16,1-5-136,-1-4-160,-6-13-88,7-8-376,5-14-584,1-8-833,0-9-2432,0-13-1400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7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178 170 5761,'0'0'6079,"35"-13"-5838,107-42 109,-138 54-276,0 0-1,-1-1 1,0 1 0,1-1 0,-1 0 0,0 0 0,0 0 0,0-1 0,0 1 0,0-1-1,4-5 1,-7 7-16,1 0 0,-1 0 0,1 0 0,-1 0 0,0 0 0,0-1-1,0 1 1,1 0 0,-1 0 0,0 0 0,0 0 0,-1 0 0,1-1-1,0 1 1,0 0 0,0 0 0,-1 0 0,0-2 0,-1-7 431,1 8-457,1 0 0,-1 0 0,0 1-1,0-1 1,1 0 0,-2 0 0,1 1 0,0-1 0,0 0 0,0 1 0,-1-1 0,1 1 0,-1 0-1,1-1 1,-1 1 0,0 0 0,1 0 0,-1 0 0,0 0 0,0 0 0,0 0 0,1 1 0,-1-1-1,0 1 1,0-1 0,0 1 0,0 0 0,0 0 0,-3 0 0,-71-5-39,70 5 26,-13 0-35,0 0 0,1 1 0,-33 6 0,43-4 46,1-1 0,0 1 0,0 0 0,0 0-1,0 1 1,0 0 0,1 0 0,0 1 0,0 0 0,0 0 0,0 0 0,-5 8-1,3-4 89,1 0 0,0 1 0,1 0-1,0 1 1,1-1 0,0 1 0,1 0-1,0 1 1,0-1 0,-2 16 0,4-9 23,-1 1 0,2-1 0,1 1 0,0 0 0,6 36 0,-5-51-135,0 0-1,1 0 1,0 0 0,-1 0-1,1 0 1,1 0 0,-1 0-1,1-1 1,-1 1-1,1-1 1,0 0 0,0 0-1,0 0 1,1 0-1,-1 0 1,1-1 0,0 0-1,-1 1 1,1-1 0,0-1-1,0 1 1,6 1-1,7 3-38,0-1 0,1-1 0,-1-1-1,24 2 1,7-2-569,84-4 0,-109-1-135,-1 0 0,0-2-1,0-1 1,0 0-1,38-16 1,9-14-4857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8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10682,'0'0'2721,"19"187"-2721,-13-170 0,1 0 0,-1-4 0,1 0 0,-1-4-320,0 0-736,-6-1-1289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9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8410,'0'0'3457,"45"22"-9307,-32-1 1449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9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355 775 10138,'0'0'6043,"-27"-34"-5955,-87-113 77,109 141-151,-46-58 721,-72-119-1,117 172-754,1 1 1,1-2-1,0 1 0,0 0 1,1-1-1,0 0 0,1 0 1,0 1-1,1-1 0,1 0 0,0-1 1,2-17-1,-1 25-13,0 1 0,1-1 0,-1 1-1,1-1 1,0 1 0,0 0 0,0 0 0,1 0 0,-1 0-1,1 0 1,0 1 0,0-1 0,1 1 0,-1-1-1,1 1 1,-1 0 0,6-2 0,11-9-115,1 2 0,23-11 0,-26 14 77,-3 2-328,1 0 0,0 1 0,0 1 0,1 0 1,-1 2-1,1-1 0,0 2 0,0 0 0,0 2 0,0-1 0,31 5 1,-46-4 135,1 1 1,0-1 0,-1 1 0,1 0-1,0 0 1,-1 0 0,1 0 0,-1 1-1,0-1 1,4 3 0,10 20-4623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09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6105,'0'0'6618,"327"-8"-6490,-263-1-96,0 5-32,0-1-568,-12 1-1025,-20 4-967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3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1480,'0'0'7882,"4"7"-7330,26 63 4716,-6-11-3800,7 17-1053,30 112-1,1 2 88,39 29 116,-62-143-358,-7-2 293,-33-84-322,0-1-1,1 0 1,0 1-1,1-1 0,0 1 1,3-12-1,-1-2-65,10-75-8,35-137-1,-35 190-138,2-1 0,2 2 0,1 1 0,3 0 0,28-43 0,-40 72 29,1 1 0,0 1 1,1 0-1,15-14 0,-21 23-271,0 0 0,0 1 0,0-1 0,0 1 0,1 0 0,6-3 0,-8 5-348,0 0 0,0-1-1,0 2 1,0-1-1,0 0 1,0 1 0,0 0-1,0 0 1,1 0-1,4 1 1,3 6-4181,-4 11-2621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4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 8914,'0'0'2380,"18"-1"-2392,0-1 39,8-1 376,-1 0 1,0 2-1,49 4 1,-66-1-290,0 1-1,0 0 1,0 0 0,0 1 0,0 0-1,0 0 1,-1 1 0,0 0 0,0 0-1,0 1 1,9 10 0,-1 0-14,-1 0 0,-1 0 0,18 31 0,-28-40-25,0-1-1,0 1 1,-1 0-1,1 0 0,-2 0 1,1 1-1,-1-1 0,0 0 1,0 1-1,-1-1 0,-1 10 1,1-16-74,-1-1-1,0 1 1,1 0 0,-1-1 0,1 1 0,-1 0 0,0-1 0,0 1-1,1-1 1,-1 1 0,0-1 0,0 1 0,0-1 0,0 0-1,0 1 1,1-1 0,-1 0 0,0 0 0,0 0 0,0 0 0,0 1-1,0-1 1,0 0 0,0-1 0,-1 1 0,-34 0-48,30 0 13,-3 0-10,-49 1-259,-112-15 1,79 10 263,89 4 32,1 0 0,0 1 1,0-1-1,-1 1 0,1-1 0,0 1 1,0 0-1,0 0 0,0-1 0,0 1 1,0 0-1,0 0 0,0 0 0,0 0 1,0 0-1,0 0 0,1 0 0,-1 0 1,0 0-1,1 1 0,-1-1 0,1 0 1,-1 0-1,1 1 0,-1-1 0,1 0 1,0 0-1,0 1 0,0-1 0,0 0 1,0 3-1,-1 52 15,1-42 54,0-11-63,-1-1 0,1 1 0,0 0 0,0-1 0,1 1 0,-1 0 0,0-1-1,1 1 1,-1-1 0,1 1 0,0-1 0,0 1 0,0-1 0,0 0-1,1 1 1,-1-1 0,0 0 0,1 0 0,2 3 0,-1-4-10,1 1 1,0 0-1,0-1 1,0 0 0,-1 0-1,1 0 1,0 0-1,1-1 1,-1 0-1,0 0 1,8 0-1,-4 0-147,-1 0-1,1 0 1,0-1-1,0 0 0,0 0 1,-1 0-1,1-1 0,0-1 1,-1 1-1,0-1 0,0 0 1,0-1-1,0 0 1,0 0-1,0-1 0,-1 1 1,0-1-1,0-1 0,10-10 1,20-26-2131,-14 5-773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5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7154,'0'0'6245,"13"21"-6128,38 64 215,-49-81-247,1-1 0,-1 1 0,-1 0 0,1 0 1,-1 0-1,1 0 0,-1 0 0,0 0 0,-1 0 0,1 0 0,-1 1 0,0-1 0,0 0 0,0 0 0,-1 6 0,-1 13 437,2-22-667,0-10-619,0-10 634,1-1 1,1 1-1,1-1 1,5-20-1,-6 31 103,1 0 0,0 1-1,1 0 1,-1-1-1,2 1 1,-1 1 0,1-1-1,0 1 1,1 0-1,-1 0 1,13-11 0,-17 17-3,-1 0 1,1 0 0,0 1-1,-1-1 1,1 0 0,0 1-1,0-1 1,-1 1 0,1-1-1,0 1 1,0-1 0,0 1-1,0-1 1,0 1 0,0 0-1,0-1 1,-1 1 0,1 0-1,0 0 1,0 0 0,0 0-1,0 0 1,0 0 0,0 0-1,0 0 1,0 0 0,0 0-1,0 1 1,0-1 0,0 0-1,0 1 1,0-1 0,0 1-1,0-1 1,-1 1 0,1-1-1,0 1 1,0-1 0,-1 1-1,1 0 1,0 0 0,-1-1-1,1 1 1,0 0 0,-1 0-1,1 0 1,-1 0 0,0-1-1,1 1 1,-1 0-1,0 0 1,1 0 0,-1 0-1,0 0 1,0 1 0,3 8-213,-1 0-1,0 0 1,0 20 0,-2-26 106,1 47-1737,-1-6-1047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5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1 696,'0'0'8786,"1"40"-8375,-1 3-286,0 3 116,2 0 0,2 0-1,14 61 1,24 58 592,-26-112-777,-2 1 1,-3 0 0,-1 1 0,1 69-1,-30-122-2258,8-2 1423,1-1-1,0 0 1,-1 0-1,1-1 1,0 0-1,0-1 1,-16-6-1,-23-18-2047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5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244 478 7394,'0'0'3264,"-9"-26"-3221,-35-75 17,43 100-50,1-1 0,-1 1 0,0-1 0,0 1 0,1 0 0,-1-1 0,0 1 0,0 0 0,-1 0 0,1 0 0,0 0 0,0 0 0,0 0 0,-1 0 0,1 0-1,-1 0 1,1 1 0,0-1 0,-1 0 0,1 1 0,-1-1 0,0 1 0,1 0 0,-1 0 0,1-1 0,-1 1 0,1 0 0,-3 1 0,1-1 39,0 2-1,0-1 0,0 0 1,0 1-1,0-1 1,0 1-1,1 0 0,-1 0 1,-2 2-1,-1 1 60,-3 2-27,-1 0 0,2 1-1,-1 0 1,1 0-1,0 1 1,1 0-1,0 1 1,0-1-1,1 2 1,0-1 0,1 0-1,0 1 1,1 0-1,0 0 1,1 1-1,0-1 1,1 1-1,0-1 1,0 18-1,11-29-129,-3 0 59,-1-1 1,1 0-1,-1 0 0,0-1 1,1 0-1,-1 0 0,0 0 0,0-1 1,0 1-1,-1-1 0,1 0 1,-1 0-1,1-1 0,-1 0 0,5-5 1,10-11 141,29-42 0,-36 46-117,5-9 41,0-1-1,-2 0 1,-1-1 0,-1-1-1,-1 0 1,-2-1 0,0 0-1,-3 0 1,0-1-1,-2 0 1,-1-1 0,1-53-1,-5 82 807,1 12-523,0 0 0,0 0 0,-1 0 0,0 0 0,-2 12 0,1 12-178,1 427 1104,0-441-1416,0-1 0,2 0 0,6 26 0,-7-39-178,1-1-1,0 1 1,0 0 0,0-1-1,1 0 1,5 9-1,-6-12-77,-1 0 0,1 0 0,0 0 0,-1 0 0,1 0 0,0-1-1,0 1 1,0-1 0,1 1 0,-1-1 0,0 0 0,0 0 0,1 0 0,-1 0-1,1 0 1,2 0 0,4-1-4142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6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8482,'0'0'6443,"-8"30"-6099,-2 5-150,3-11 10,1 1 1,1-1 0,1 1-1,1 0 1,1 40-1,3 259 1914,0-304-2069,2 1 0,0-1 0,2-1 0,0 1 0,1-1 0,1 1 0,0-2 0,2 1 0,14 23 0,-13-27-39,0 0 0,0-1 0,1 0 1,1-1-1,0 0 0,1-1 0,1 0 0,-1-1 0,2-1 0,-1 0 0,20 9 0,-23-15 6,0-1 1,0 1 0,0-2 0,0 0-1,1 0 1,-1-1 0,0 0-1,1-1 1,-1-1 0,1 1-1,-1-2 1,0 0 0,1 0-1,-1-1 1,0 0 0,0-1-1,-1 0 1,1-1 0,-1 0-1,0-1 1,0 0 0,-1 0-1,0-1 1,0 0 0,10-11-1,-2 0-3,0-1 0,-1-1 0,-1 0-1,-1-1 1,-1-1 0,-1 0 0,-1-1 0,-1 0-1,0-1 1,-2 0 0,7-37 0,-3-6-618,-4 0 0,-2-1 0,-4-69 0,-2 133 312,1 0 0,-1 1 0,0-1-1,0 0 1,-1 1 0,1-1 0,-1 0-1,0 1 1,0-1 0,0 1-1,0-1 1,0 1 0,-1 0 0,0-1-1,0 1 1,1 0 0,-2 0 0,1 0-1,0 0 1,-4-2 0,-19-11-6950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7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239 496 8586,'0'0'2671,"-21"2"-4503,-70 10 1701,85-11 189,0 0-1,1 0 1,-1 1 0,0-1-1,1 1 1,-1 1 0,1-1-1,0 1 1,0 0 0,0 0-1,0 1 1,0 0 0,1-1-1,-1 1 1,1 1 0,0-1-1,0 1 1,1-1 0,0 1-1,-1 0 1,1 1 0,1-1-1,-1 0 1,-1 8-1,-1 5 83,2 0 0,0 0-1,1 0 1,1 1-1,2 34 1,0-19-168,-1-32 32,1 1 0,-1-1 0,1 1 0,0-1 0,0 0 0,0 1 0,0-1 0,0 0-1,0 0 1,1 0 0,-1 0 0,1 0 0,-1 0 0,1 0 0,0 0 0,0 0 0,0-1 0,0 1 0,0-1 0,0 0 0,0 1-1,0-1 1,1 0 0,-1 0 0,0 0 0,1-1 0,-1 1 0,1-1 0,-1 1 0,1-1 0,-1 0 0,5 0 0,-1 1 55,1 0 0,0-1 0,0 0 0,0-1 0,-1 1 0,1-1 0,0-1 0,0 1 0,-1-1 0,1 0 1,-1-1-1,8-3 0,0-5 49,0 1 0,-1-2 0,0 0 0,-1-1 0,-1 0 0,19-27 0,52-97 101,-67 108-186,-1-1 0,-1-1 0,-2-1-1,-2 1 1,10-55 0,-10 21 115,0-121-1,-9 175 2,0-30-171,0 39 136,1 1 0,-1 0 0,0 0 0,0 0 1,0-1-1,0 1 0,-1 0 0,1 0 0,0 0 0,0-1 1,-1 1-1,1 0 0,0 0 0,-1 0 0,0 0 0,1 0 0,-1 0 1,1 0-1,-1 0 0,-1-1 0,1 3-54,0-1 1,0 1-1,0 0 0,1-1 0,-1 1 0,0 0 1,0 0-1,1 0 0,-1-1 0,0 1 1,1 0-1,-1 0 0,1 0 0,-1 0 0,1 0 1,-1 0-1,1 1 0,0-1 0,-1 0 1,1 0-1,0 0 0,0 2 0,-6 37-123,5-28 130,-10 80-109,4 0 1,6 96-1,2-107-654,-1-74 362,0 1 0,0-1 0,1 0 0,0 0 0,1 0 0,0 0 1,0 0-1,5 12 0,22 22-5127,-9-17-2291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7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357 174 1424,'0'0'12371,"-12"-24"-12300,-41-74 23,51 94-74,-1 0 0,0 0 0,-1 0 0,1 1 0,-1-1 0,0 1 0,0 0-1,0 0 1,0 0 0,0 1 0,0 0 0,-1-1 0,1 1 0,-1 1 0,0-1 0,1 1-1,-1 0 1,0 0 0,0 0 0,0 0 0,0 1 0,0 0 0,0 0 0,0 1 0,0-1-1,-7 3 1,-12-2 227,16-1-207,0 0-1,1 0 0,-1 0 0,1 1 0,-1 1 0,1-1 0,-1 1 0,-9 4 0,13-3-43,0-1 1,0 1-1,0 0 1,1 0 0,-1 0-1,1 0 1,0 1-1,0-1 1,0 1-1,0 0 1,1 0-1,0 0 1,0 0-1,0 0 1,-3 7 0,1 5-3,1-1 0,0 1 0,0 0-1,2-1 1,0 1 0,1 0 0,2 18 0,-1 8-27,-1-41 2,1 0-1,-1 0 0,1 0 1,-1-1-1,1 1 0,-1 0 1,1 0-1,0 0 1,0 0-1,0-1 0,-1 1 1,1 0-1,0-1 0,0 1 1,0-1-1,0 1 1,0-1-1,0 1 0,0-1 1,0 1-1,0-1 0,0 0 1,0 0-1,0 0 1,0 0-1,1 0 0,-1 0 1,0 0-1,0 0 0,0 0 1,1 0-1,39-4-1256,-33 1 981,0 0 1,0-1-1,0 0 0,-1-1 1,1 0-1,-1 0 1,0 0-1,-1-1 0,0 0 1,0 0-1,0-1 1,0 1-1,6-11 1,-1 3-785,16-22-3216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8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0 416,'0'0'13060,"4"39"-12932,14 121 308,-15-129 507,-1 58 0,-3-54-403,3-49-571,2 1-1,-1-1 1,2 1-1,0 0 1,0 0-1,1 1 1,1-1-1,0 1 1,13-16-1,-17 24 11,0 0 0,0 0 0,0 0 0,0 1 0,1-1-1,-1 1 1,1 0 0,0-1 0,0 2 0,1-1 0,-1 0-1,0 1 1,7-2 0,-4 2 15,1 0 1,-1 1-1,1 0 1,0 0-1,-1 1 0,1 0 1,0 0-1,8 2 1,-13-1 4,0 0 0,0 0 1,0 1-1,0-1 0,0 1 1,0-1-1,-1 1 0,1 0 0,0 0 1,-1 0-1,0 1 0,1-1 1,-1 0-1,0 1 0,0 0 1,0-1-1,-1 1 0,1 0 0,0 0 1,-1 0-1,2 5 0,3 8-533,0 2-1,5 25 1,-9-36 107,7 29-2394,-6-9-1588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8.9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264 731 5537,'0'0'6299,"-14"-22"-6260,-47-65 93,59 85-102,-1 0 1,1-1-1,-1 1 1,0 0-1,0 0 1,0 1-1,0-1 1,0 0-1,0 1 1,0 0 0,-1 0-1,1 0 1,0 0-1,-1 1 1,1-1-1,-1 1 1,1-1-1,0 1 1,-1 1 0,1-1-1,-1 0 1,1 1-1,0 0 1,-1-1-1,1 1 1,0 1-1,-1-1 1,1 0-1,0 1 1,0-1 0,-4 4-1,2-1-15,-1 0 0,0 0 0,1 1 0,0 0 0,0 0-1,1 0 1,-1 0 0,1 1 0,0 0 0,1 0 0,-1 0 0,1 0 0,0 0 0,-2 10 0,1-1-16,0 0 0,1 1 0,1 0 0,0-1-1,1 23 1,1-37-3,0 0-1,0 0 0,0 0 1,0 0-1,1-1 0,-1 1 1,0 0-1,1 0 0,-1 0 1,0 0-1,1-1 0,-1 1 1,1 0-1,-1 0 0,1-1 1,0 1-1,-1 0 0,1-1 1,-1 1-1,1 0 0,0-1 1,0 1-1,-1-1 0,1 0 0,1 1 1,30 5-51,-26-6 57,1 0 0,0-1 0,0 0 0,0 0-1,0 0 1,-1-1 0,12-5 0,-4-1 49,0-2-1,0 0 0,-1-1 1,0 0-1,-1 0 1,-1-2-1,0 1 0,13-20 1,0-4 53,-1-2 0,20-43 0,-29 50-64,-2-1 0,-1 0 0,-2 0 1,-1-1-1,7-58 0,-6-169 1866,-9 215-925,-5 246 74,6 163-452,1-348-579,1 1 1,1 0-1,0-1 1,1 0-1,1 0 0,9 18 1,23 27-1915,-32-54 662,0 0 0,0 0 1,1-1-1,0 1 0,8 4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9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0 264,'0'0'12555,"404"0"-12555,-301 0-128,-14 0-664,-18 0-465,-33 0-487,-18 0-873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19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10002,'0'0'3822,"73"5"-2616,244 15-161,87-13 719,-262-9-1263,671 2 178,-808 0-869,54 4-519,-58-4 540,1 0-1,-1 0 0,1 0 1,-1 0-1,1 1 0,-1-1 1,1 0-1,-1 1 0,1-1 0,-1 1 1,0 0-1,1-1 0,-1 1 1,0 0-1,0 0 0,0 0 1,1 0-1,-1 0 0,0 0 1,0 0-1,0 0 0,0 0 1,-1 1-1,1-1 0,0 0 1,0 1-1,-1-1 0,1 0 0,-1 1 1,1 1-1,-4 9-4167,-13-2-1817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0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6025,'0'0'9298,"340"9"-7969,-212-9-337,13 0-272,0 0-208,-6-4-104,0 4-192,-26 0-112,-13 0-104,-12 0-112,-14 0-472,-6 0-704,-12 0-1137,-27 0-2928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0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251 274 9570,'0'0'2006,"-28"5"-2042,-6 1 144,-48 15 1,78-19-73,-1 0 1,1 0-1,0 1 0,0-1 1,0 1-1,0 0 0,0 0 1,1 0-1,-1 1 0,1-1 0,0 1 1,0 0-1,0-1 0,1 1 1,-1 1-1,1-1 0,0 0 0,0 1 1,1-1-1,-3 8 0,-2 3 194,-1 7 133,0-1 0,2 1-1,0 0 1,1 0-1,2 0 1,0 1-1,1 22 1,1-45-363,0 1 1,0-1-1,0 1 1,0 0-1,0-1 1,0 1-1,0-1 1,0 1-1,0-1 1,1 1-1,-1-1 1,0 1-1,0 0 1,1-1-1,-1 1 0,0-1 1,0 0-1,1 1 1,-1-1-1,0 1 1,1-1-1,-1 1 1,1-1-1,-1 0 1,1 1-1,-1-1 1,1 0-1,-1 1 1,1-1-1,-1 0 0,1 0 1,-1 1-1,1-1 1,-1 0-1,1 0 1,-1 0-1,1 0 1,0 0-1,-1 0 1,1 0-1,-1 0 1,1 0-1,-1 0 1,1 0-1,0 0 0,-1 0 1,1-1-1,-1 1 1,1 0-1,1-1 2,3 1 25,0-1-1,0 0 0,0 0 0,0 0 1,0 0-1,0-1 0,0 0 1,-1 0-1,1-1 0,-1 1 0,1-1 1,-1 0-1,0 0 0,6-6 0,7-8 108,-1 0 0,14-20 0,-9 11-45,9-11-25,-1 0 0,-2-2 1,35-69-1,-51 85-16,-1 0 1,-1-2-1,-1 1 0,-1-1 0,-1 0 0,-2 0 0,0-1 0,0-38 1362,1 81-658,9 129 458,-12-94-1131,3 0 1,2 0-1,2-1 1,26 82-1,-32-125-517,0-1 1,0 1-1,1-1 0,0 0 1,6 7-1,18 9-5932,-19-18 1693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6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0 275 4881,'0'0'4996,"55"-5"-3891,176-17-286,-188 18-625,-1-2 0,0-2 0,52-17 0,-53 12-64,-23 8-59,60-20 189,-71 23-220,0-1 1,-1 0-1,0-1 1,0 1-1,0-1 0,0 0 1,0-1-1,8-8 1,-12 9-14,0 0 1,-1 0 0,1-1-1,-1 1 1,0-1 0,0 1 0,-1-1-1,1 1 1,-1-1 0,0 1-1,0-1 1,0 1 0,-2-8 0,1-6-210,1 17 154,0-1-1,0 1 0,-1 0 1,1 0-1,0 0 1,-1 0-1,1 0 0,-1 0 1,1 0-1,-1 0 0,1 0 1,-1 0-1,1 0 1,-1 0-1,0 0 0,0 1 1,0-1-1,1 0 1,-1 0-1,0 1 0,0-1 1,0 1-1,0-1 1,-1 0-1,-36-8-690,31 8 667,1 1-1,-1 0 1,1 0-1,-1 0 1,1 1-1,-1 0 1,1 1-1,0-1 1,-11 5-1,13-2 46,-1-1-1,1 1 0,0 0 1,0 0-1,0 1 1,0-1-1,1 1 1,0 0-1,0 0 0,-3 6 1,-22 59 156,26-67-135,-9 35 152,0-1 0,3 2 0,1-1 0,-2 44 0,5 158 477,4-162-605,0-76-166,32-46-1035,-22 35 1137,0-1 0,0 1 0,1 0-1,0 1 1,1 1 0,0 0 0,16-7 0,-20 10-1,-1 1 0,1 1 1,0 0-1,0 0 0,0 0 1,0 1-1,0 0 0,0 1 1,1 0-1,-1 0 0,0 1 1,0 0-1,0 0 0,8 3 1,-11-2 59,-1 0 0,1 1 0,-1 0 0,0 0 0,0 0 0,0 0 0,0 1 0,-1-1 1,1 1-1,-1 0 0,0 0 0,0 0 0,0 0 0,-1 1 0,0-1 0,1 1 0,0 5 0,6 12 182,-1 1 1,5 24-1,-13-46-215,12 70 22,-11-41-3798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1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123 175 10794,'0'0'3106,"20"-19"-2891,62-59 22,-79 75-179,0 0 0,-1 0 0,1-1 0,-1 1 0,1-1 0,-1 1 0,0-1 0,2-7 0,-3 10-26,-1 0-1,0 0 0,0-1 0,1 1 0,-1 0 0,0 0 0,0 0 0,0 0 0,0 0 0,-1 0 0,1 0 0,0 0 0,0 0 0,-1 0 0,1 0 0,0 0 0,-1 0 0,1 0 0,-1 0 0,-1-2 0,1 2 1,-1-1 1,0 1-1,0-1 1,0 1 0,0 0-1,0 0 1,0 0-1,0 0 1,0 0-1,-1 0 1,1 1 0,0-1-1,-1 1 1,1 0-1,0-1 1,-4 1-1,-6 0-22,0 0-1,0 0 1,0 1 0,0 1-1,-22 6 1,30-6 3,-1 0 1,0 0 0,0 1 0,1 0 0,0 0 0,0 0 0,-1 1 0,2-1 0,-1 1 0,0 0 0,1 0 0,0 0 0,0 1 0,0-1 0,-4 10 0,-1 2 64,1 1 0,0 0 0,2 0 0,0 1 0,1-1 0,0 1 0,2 0 0,0 0 0,1 1 0,1 18 0,0-35-78,0 1 0,1-1 0,-1 0-1,0 1 1,1-1 0,0 0 0,-1 1-1,1-1 1,0 0 0,0 0-1,0 0 1,1 0 0,-1 0 0,0 0-1,1 0 1,-1 0 0,1 0 0,0-1-1,0 1 1,2 1 0,2 1-91,-1-1 0,1 0 0,0 0 0,0-1 0,0 1 0,1-1 0,8 1 0,11 2-1044,0-2 1,46-1 0,-66-2 807,49 0-2803,-13 0-1446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1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276 857 7578,'0'0'6708,"0"-12"-5712,-1-3-710,0 1 1,-2-1-1,0 1 0,0-1 1,-8-17-1,-36-84 610,20 52-716,12 28-168,-75-208 238,79 207-400,2-1 1,1 1-1,2-2 1,-3-65-1,9 103 130,0 0 0,1 0 0,-1 0 0,0 0 0,0 0 0,0 0-1,1 0 1,-1 0 0,1 0 0,-1 0 0,1 0 0,-1 0 0,1 0-1,-1 0 1,1 0 0,0 0 0,-1 1 0,1-1 0,0 0 0,0 0-1,0 1 1,0-1 0,0 1 0,0-1 0,-1 1 0,1-1-1,0 1 1,1-1 0,-1 1 0,0 0 0,0-1 0,0 1 0,1 0-1,45 0-81,-27 1 79,-14 0 45,0-1 0,0 1 1,0 0-1,0 1 0,0-1 0,0 1 1,-1 0-1,1 0 0,-1 1 1,0 0-1,1 0 0,-1 0 1,0 1-1,-1-1 0,1 1 1,-1 0-1,1 1 0,-1-1 1,-1 1-1,1 0 0,-1 0 1,1 0-1,-1 0 0,-1 0 1,1 1-1,-1-1 0,0 1 0,0 0 1,-1 0-1,1-1 0,-1 1 1,-1 0-1,1 9 0,0 12 139,0 29 97,-1-52-255,0-1 0,-1 0 0,1 0 0,-1 0 0,0 0 0,0 0 0,0 0 0,0 0 0,-1-1 0,1 1 0,-1 0 0,1-1 1,-1 1-1,-3 3 0,-2-1-164,0 0 0,0 0 0,-1-1 0,0 0 0,1 0 1,-1-1-1,0 0 0,-1 0 0,1-1 0,-15 3 1,11-3-865,-1-1 1,1 0-1,-1-1 1,1 0-1,0-1 0,-25-4 1,8-9-3781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1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53 207 6449,'0'0'6032,"12"-21"-5448,35-66 61,-45 83-558,0 1 0,0-1-1,0 0 1,-1 0 0,1 0 0,-1 0 0,0 0 0,0 0 0,0 0 0,-1 0 0,0 0 0,1 0 0,-1 0 0,-1 0 0,1-1 0,-1 1 0,1 0 0,-3-7 0,2 10-87,0 0 0,0-1 0,-1 1 0,1 0 0,0 0 0,0 0 0,-1 0 0,1 0 0,-1 0 0,1 0 0,-1 1 0,1-1 0,-1 0 0,1 1 0,-1-1 0,1 1 0,-1 0 0,0-1 0,1 1 0,-1 0 0,0 0 0,1 0 0,-1 0 0,-3 1 0,3-1-13,-1 0 0,0 0 1,1 1-1,-1-1 0,1 1 0,-1-1 0,1 1 1,0 0-1,-1 0 0,1 0 0,0 0 0,0 1 1,-1-1-1,1 0 0,0 1 0,-3 2 1,-1 7 50,1 0 0,0 0 1,0 1-1,1-1 1,0 1-1,1 0 1,1 0-1,0 0 1,-1 13-1,2 120 564,3-79-490,-2-63-189,-1 1-1,1-1 0,1 1 0,-1-1 0,0 1 0,1-1 0,0 1 0,0-1 0,0 0 0,0 1 0,0-1 0,1 0 0,-1 0 0,1 0 0,0 0 1,0 0-1,0 0 0,0-1 0,1 1 0,-1 0 0,1-1 0,-1 0 0,5 3 0,-1-2-300,1 0 0,0-1 0,0 0 1,0 0-1,0 0 0,1-1 0,-1 0 0,0-1 0,15 0 0,4 0-3951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2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0 50 4065</inkml:trace>
  <inkml:trace contextRef="#ctx0" brushRef="#br0" timeOffset="1">0 50 4065,'296'-48'5253,"-290"47"-5092,0 0-1,0 1 1,-1 0 0,1 0-1,0 1 1,0-1 0,9 4 0,-14-4-132,0 0 1,0 1-1,0-1 1,0 1 0,-1-1-1,1 1 1,0 0-1,0-1 1,-1 1 0,1 0-1,0-1 1,-1 1-1,1 0 1,-1 0 0,1 0-1,-1 0 1,1-1-1,-1 1 1,0 0-1,1 2 1,31 76 1401,-23-59-1135,0 0 0,-1 0 1,-1 1-1,-1 0 0,-1 0 1,2 23-1,-7-55-483,1 0 1,0 0 0,0 0-1,1 0 1,0 0 0,8-20-1,-9 28 86,1-1-1,-1 1 0,1 0 0,0 0 0,0 0 0,0 0 0,0 0 0,0 0 0,1 1 1,-1-1-1,1 1 0,0 0 0,0 0 0,-1 0 0,2 0 0,-1 0 0,0 0 0,0 1 0,0 0 1,1-1-1,-1 1 0,1 1 0,-1-1 0,1 0 0,-1 1 0,6-1 0,-6 1 56,0 0-1,0 0 1,0 1-1,0-1 1,0 1-1,0-1 1,0 1-1,-1 0 1,1 0-1,0 0 1,-1 0-1,1 0 1,0 1-1,-1-1 1,0 1-1,1 0 1,-1 0-1,0 0 1,0 0-1,0 0 1,0 0-1,0 0 1,-1 1-1,1-1 1,0 1-1,-1-1 1,0 1-1,0 0 1,0-1-1,1 5 1,7 10-449,9 17-1426,-4-6-1695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2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264 666 6977,'0'0'3628,"-20"-18"-3115,-2-2-334,-44-30 0,64 49-171,0 0 0,-1 0-1,1 0 1,-1 0 0,1 0 0,-1 1 0,0-1 0,1 1 0,-1 0 0,0 0-1,1 0 1,-1 0 0,0 0 0,1 0 0,-1 1 0,0-1 0,1 1 0,-1 0 0,1 0-1,-1 0 1,1 0 0,0 0 0,-1 0 0,1 1 0,0-1 0,0 1 0,0 0-1,0 0 1,0-1 0,0 1 0,0 0 0,1 1 0,-1-1 0,-2 4 0,-1 1 12,-2 0 48,0 1 1,1 1-1,0-1 0,0 1 0,1 0 1,0 0-1,1 1 0,0-1 1,0 1-1,1 0 0,1 0 1,-1 0-1,2 0 0,-1 1 1,1-1-1,1 20 0,0-29-64,0 1 0,0-1 0,0 0 0,0 1 0,0-1 0,0 0 0,0 0 0,0 1 0,1-1 0,-1 0 0,0 0 0,1 1 0,-1-1 0,1 0 0,-1 0 0,1 0 0,0 0 0,0 0 0,-1 0 0,1 0 0,0 0 0,1 1 0,28 2 33,-24-4-36,2-1 25,-1 0 0,0-1 0,0 0 0,0 0 0,0 0 0,0-1 0,-1 0 0,1 0 0,-1-1 0,0 0 0,0 0 0,0-1 0,0 1 0,-1-1 0,0 0 0,0-1-1,8-10 1,9-14 163,0-1-1,19-39 0,-30 50-152,11-19-53,-1-2 0,-3 0 0,-1-1 0,-3-1 0,-1-1 0,-2 1 0,-2-2 0,-2 0 0,-2 1 0,0-53 0,-5 65-62,0-10 3412,-5 219-978,5 140-1174,3-295-1184,0-1 0,2 0 1,0 0-1,1 0 0,1 0 0,1-1 1,17 31-1,31 37-1627,8-10-3289,-42-54-1362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3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2 6489,'0'0'8728,"-3"0"-7962,-27 0-184,7-1-137,1 1-1,-39 6 1,53-4-427,-1 0 0,1 0 0,0 1 1,0 0-1,0 1 0,1 0 0,-1 0 0,1 0 0,0 1 0,-12 10 1,12-9-33,1 0 1,0 1-1,1-1 1,0 1-1,0 0 1,0 0-1,1 1 1,0 0 0,0-1-1,1 1 1,0 0-1,-2 10 1,1 4-13,1-1 0,1 1 0,1 33 0,1-52 23,0-1 0,0 0 1,0 0-1,0 0 0,1 0 1,-1 1-1,1-1 0,-1 0 1,1 0-1,0 0 0,0 0 1,0 0-1,0 0 0,0 0 1,1-1-1,-1 1 0,0 0 1,1 0-1,-1-1 0,1 1 1,0-1-1,-1 0 0,1 1 1,0-1-1,0 0 0,0 0 1,0 0-1,0 0 0,0-1 1,4 2-1,4 0-17,1 0 1,0-1-1,1 0 0,21-1 1,-14-1-2,-13 0 15,1 0 0,0-1 0,-1 0 0,1 0 0,-1 0-1,0-1 1,0 0 0,0 0 0,0-1 0,0 0-1,-1 0 1,0 0 0,0 0 0,0-1 0,0 0 0,-1 0-1,1 0 1,-1-1 0,6-10 0,-2 4-237,-1 0 0,-1-1 0,1 0 0,-2 0 0,0 0 0,-1-1 0,0 1 0,-1-1 0,2-14 0,-4-55-6583,-1 58-589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4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5937,'0'0'7370,"5"40"-7294,17 121 169,-17-98 1098,15-65-1531,-9-5 177,-2 0 0,1-1 0,-1 0 0,14-15 0,23-20 38,-39 37 6,0 0 0,0 1-1,1 0 1,-1 1 0,1-1-1,0 1 1,0 1 0,0 0 0,1 0-1,-1 0 1,1 1 0,0 1-1,0-1 1,-1 1 0,1 1 0,16 1-1,-22-1 72,1 1-1,-1 0 1,0 1-1,0-1 1,0 0-1,0 1 1,0 0-1,-1 0 1,1 0-1,0 0 1,-1 0-1,0 0 0,1 1 1,-1-1-1,0 1 1,0-1-1,2 5 1,27 54 1033,-28-56-1032,4 14 8,0 0 0,-1 0 0,-1 1 0,0 0 0,-2 0 0,2 40 0,-2-39-1334,6-11-3608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5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0 5753,'0'0'7950,"-2"18"-6403,-1-10-1207,0 0 1,-1 0-1,0 0 1,-1-1-1,1 0 0,-1 0 1,-10 10-1,-10 17 286,17-19-618,0 0-1,1 1 1,1 0 0,1 0 0,0 1 0,1-1 0,0 1 0,2 0 0,0 0-1,1 29 1,1-45-78,0 0-1,1 0 1,-1 0-1,0 0 1,1 0 0,-1 0-1,1 0 1,0 0-1,-1 0 1,1-1-1,0 1 1,-1 0-1,1 0 1,0-1-1,0 1 1,0-1 0,0 1-1,-1 0 1,1-1-1,0 0 1,0 1-1,0-1 1,0 1-1,0-1 1,0 0-1,0 0 1,0 0-1,0 0 1,1 0 0,-1 0-1,1 0 1,44 0-1879,-35 0 1174,32-4-2178,-9-14-840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6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9794,'0'0'4009,"-6"26"-12171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6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0 968,'0'0'12651,"-83"122"-12651,63-96-48,-5-4-96,6-5-208,-14 5-704,1-5-1217,7-8-3400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6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1 231 6785,'0'0'3708,"21"-20"-3495,62-65-34,-80 81-158,0 1 1,1 0-1,-1-1 0,-1 0 1,1 0-1,-1 0 0,1 0 1,-1 0-1,0-1 0,-1 1 1,1-1-1,-1 1 0,0-1 1,0 1-1,0-1 0,-1 0 1,1 1-1,-1-1 0,0 0 1,-1 0-1,0-4 1,0-11-23,1 19 7,-1 1-1,1 0 1,0-1-1,0 1 1,0 0-1,0-1 1,-1 1-1,1 0 1,0-1-1,0 1 0,-1 0 1,1-1-1,0 1 1,0 0-1,-1 0 1,1 0-1,0-1 1,-1 1-1,1 0 1,0 0-1,-1 0 0,1-1 1,-1 1-1,1 0 1,0 0-1,-1 0 1,1 0-1,-1 0 1,1 0-1,0 0 1,-1 0-1,1 0 1,0 0-1,-1 0 0,1 0 1,-1 0-1,0 1 1,-11 1 106,7 1-103,0 0-1,0-1 0,0 2 0,0-1 0,1 1 0,0-1 0,-1 1 0,2 0 0,-1 1 0,0-1 1,1 1-1,-1 0 0,1-1 0,1 1 0,-1 1 0,1-1 0,-3 9 0,0-1 64,1 1 0,0 0 0,1 0 0,1 0 0,-2 28 0,4-12 13,-1-17-18,1 0 1,0 1 0,4 17-1,-4-27-58,1 0 1,0 0-1,1 0 0,-1-1 0,1 1 0,0 0 1,-1-1-1,1 0 0,1 1 0,-1-1 1,1 0-1,-1 0 0,1 0 0,0 0 0,5 3 1,6 3-198,0 0 1,1-1-1,1-1 1,-1 0-1,1-1 1,0-1-1,1-1 1,-1 0-1,34 3 1,-4-4-748,1-2 1,61-6-1,-64-4-1693,-11-9-2100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6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263 1 5113,'0'0'8594,"4"39"-8346,8 123 8,-8-46 1379,-4-83-736,-1-29-858,1-1 1,0 1-1,-1-1 1,0 1 0,0-1-1,0 1 1,0-1-1,-1 0 1,1 0-1,-1 1 1,0-1-1,0 0 1,0 0-1,0-1 1,-1 1-1,1 0 1,-1-1-1,0 1 1,1-1-1,-1 0 1,0 0-1,0 0 1,0 0 0,-1-1-1,1 1 1,0-1-1,-1 0 1,1 0-1,-6 1 1,-5 1-123,0 0 0,0-1 0,-1 0 0,1-1 0,0-1 0,-17-1 0,27 0-11,0 0 0,0-1-1,0 1 1,0-1 0,1 0 0,-1 1 0,0-1 0,1-1 0,0 1 0,-1-1 0,1 1 0,0-1-1,1 0 1,-1 0 0,0 0 0,1 0 0,-1-1 0,1 1 0,0-1 0,0 1 0,1-1 0,-3-8-1,-2-2-1131,1-1 0,1 0 0,1 0 0,-4-27 0,6 11-3984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10242,'0'0'3537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488 0 5697,'0'0'7586,"20"43"-6615,61 140-332,-70-157-429,0 0 1,-2 0-1,-1 1 1,-2 0 0,0 1-1,-2 0 1,0 0 0,-3 0-1,-1 42 1,0-32 187,0-20-250,-1 1-1,-1-1 1,-1 0 0,0-1-1,-1 1 1,-1 0-1,0-1 1,-2 0 0,0 0-1,-1-1 1,0 0-1,-16 22 1,-8 10-58,-1-2 1,-74 79-1,91-109-390,-1-1 1,-1 0-1,0-1 0,-1-1 0,-1-1 0,0-1 0,0 0 1,-1-2-1,-40 13 0,-29-3-2842,11-13-1791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28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0 8370,'0'0'9514,"-205"313"-8818,179-192-176,7 18-80,13 9 440,6 8-215,0 0-129,0-4-208,19-17-328,26-18-16,19-21-736,45-27-1041,-13-30-2272,-19-21-3968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46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0 227 1696,'0'0'12210,"11"12"-10829,-10 15 272,8 49-1,27 79-874,-7-32-512,-13-44-190,40 172 68,-50-235-151,-3-10 135,-1-8 433,1-19-438,0 0 0,2 0 0,0 0 0,2 1 0,13-32 0,-12 34-77,154-325 440,-71 161-269,39-71 35,-127 248 54,4-7-1490,-6 22-2291,-6 11-870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4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 10186,'0'0'2178,"-11"5"-2135,-1 0 63,-1 2 0,1 0 1,0 0-1,0 1 1,1 1-1,0 0 1,1 0-1,0 1 0,-16 21 1,17-14 28,0 0 0,2 1 0,0-1 0,0 2 0,2-1 0,1 1 0,-5 37 0,5 8-69,3 67-1,2-61 36,-3 157 684,-56 412 0,-16-272-86,74-366-678,-1-1 0,1 1-1,0 0 1,0 0 0,0 0 0,0-1 0,0 1 0,0 0 0,0 0 0,0 0 0,0 0 0,0-1 0,0 1 0,0 0 0,1 0 0,-1-1 0,0 1 0,1 0 0,-1 0-1,0-1 1,1 1 0,-1 0 0,1-1 0,-1 1 0,1 0 0,0-1 0,-1 1 0,1-1 0,-1 1 0,1-1 0,0 1 0,-1-1 0,1 1 0,0-1 0,0 0 0,-1 0-1,1 1 1,0-1 0,0 0 0,0 0 0,-1 0 0,3 0 0,45 0-110,-27-1 198,73-1-823,106-15 0,-108 3-1792,-18 3-1994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0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 4545,'0'0'7283,"16"11"-7366,20 13 598,75 36 0,-68-41 418,-15-7-559,1 1 0,-2 1-1,0 1 1,45 34 0,-67-45-314,0 1 1,-1 0 0,0 1 0,0-1 0,0 1-1,-1-1 1,0 1 0,0 0 0,0 1 0,-1-1-1,0 0 1,0 1 0,0-1 0,-1 1-1,0-1 1,-1 1 0,1 9 0,-1-3-10,-1 1 1,0-1 0,-1 0-1,0 0 1,-1 0-1,-1-1 1,-9 24 0,-4 5-45,3 1 0,1 1-1,2-1 1,2 2 0,-6 79 0,11 228-16,6-192 25,-2 161 833,0-318-797,0 0-1,0-1 1,0 1-1,0-1 1,0 1-1,-1-1 1,1 1 0,0 0-1,-1-1 1,1 1-1,-1-1 1,0 0-1,0 1 1,1-1-1,-1 1 1,0-1 0,0 0-1,0 0 1,-1 0-1,1 1 1,0-1-1,0 0 1,-1 0-1,1-1 1,0 1-1,-1 0 1,1 0 0,-1-1-1,1 1 1,-1-1-1,-1 1 1,-6 1 133,1-1 0,0 0 0,-1-1 0,1 0 1,-9-1-1,-4 0 1,2 1-146,-46 1-242,0-2 0,-1-4 0,-75-15 0,139 20-878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0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7906,'0'0'6038,"6"19"-5860,-2-5-124,3 8 150,-1 1 0,-1 0 0,-1 0-1,2 33 1,-1 17 1167,-1-42-4584,-2-13-2141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1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10546,'0'0'3129,"76"0"-10251,-60 3 3794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1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0 3001,'0'0'10168,"16"31"-10067,50 98 148,-62-123-118,-1 1 1,0-1 0,0 1-1,0 0 1,-1 0-1,0 0 1,-1 0-1,0 0 1,0 0 0,0 1-1,-1-1 1,0 0-1,-1 11 1,-1 8 476,2-6-180,1-3-175,-1 0 0,-1 1 0,0-1-1,-8 32 1,8-45-236,0-1 0,-1 1 0,1 0-1,-1-1 1,1 1 0,-1-1 0,0 0-1,0 0 1,-1 0 0,1 0 0,-1 0-1,1 0 1,-1 0 0,0-1 0,0 1-1,0-1 1,-1 0 0,1 0 0,0 0-1,-1-1 1,1 1 0,-1-1 0,0 1 0,1-1-1,-1-1 1,0 1 0,-6 0 0,6 0-28,-4 0-83,0-1 0,-1 1 0,1-1 0,0-1 0,-16-2 0,22 3-105,0-1 0,-1 0-1,1 0 1,0 0 0,0-1-1,0 1 1,0 0 0,0-1-1,0 0 1,0 1 0,0-1-1,1 0 1,-1 0 0,0 0 0,1 0-1,0 0 1,-1 0 0,1 0-1,0 0 1,0-1 0,1 1-1,-2-4 1,-4-20-4203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7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341 111 6313,'0'0'4985,"-8"-16"-4913,-29-47-36,35 60-8,-1 1 0,1-1-1,0 1 1,-1 0 0,1 0-1,-1-1 1,1 1-1,-1 1 1,0-1 0,0 0-1,0 1 1,0 0 0,0-1-1,0 1 1,-1 0-1,-4 0 1,-50 1 963,34 1-842,18 0-150,0-1 0,-1 1 0,1 1-1,0-1 1,0 1 0,0 0 0,1 0 0,-1 1-1,0-1 1,1 1 0,0 1 0,-1-1 0,1 1-1,1 0 1,-1 0 0,0 0 0,1 0 0,0 1 0,0 0-1,1 0 1,-6 9 0,3-4-20,0 1-1,1 0 1,0 0 0,1 1 0,0-1-1,1 1 1,0 0 0,1 0 0,0 0-1,0 16 1,2-10 12,0-9 14,0-1 0,0 0-1,1 1 1,0-1-1,3 13 1,-3-18-2,0 0 0,0 0 0,1-1 1,-1 1-1,1-1 0,0 1 0,0-1 0,0 1 0,0-1 0,0 0 0,0 0 0,0 0 1,1 0-1,-1-1 0,1 1 0,0-1 0,-1 1 0,1-1 0,3 1 0,5 3 41,1-2-1,-1 1 0,1-1 1,0-1-1,0 0 0,22 0 1,-29-2 3,0 0 0,1 0 0,-1-1 0,0 1 0,0-1 0,0-1 0,0 1 0,0-1 0,0 0 0,0 0 0,0 0 0,-1 0 0,1-1 0,-1 0 0,0 0 0,0 0 0,7-8 0,-3 2-106,0-1-1,-1-1 1,0 0 0,-1 0-1,0 0 1,-1 0 0,0-1-1,-1 0 1,5-21 0,-5 13-1663,-1-1 1,-1-38 0,-2 29-3316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1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11562,'0'0'1281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2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0 6753,'0'0'2328,"12"1"-1778,-5-1-564,-1 0 293,0 0 0,1 0-1,-1 1 1,0 0-1,0 0 1,1 0 0,-1 1-1,0 0 1,0 0-1,-1 1 1,1 0-1,0 0 1,5 3 0,-4 2-163,0-1 1,-1 1 0,0-1 0,0 2 0,-1-1 0,0 1 0,0 0-1,-1 0 1,0 0 0,0 0 0,-1 1 0,-1 0 0,1-1 0,-2 1 0,1 0-1,-1 0 1,-1 0 0,0 12 0,-19-21-21,-239-1-1081,257 0 981,-1 0 0,1 1 0,-1-1 0,1 1 0,-1 0 0,1-1 0,0 1 0,-1 0 0,1 0 0,0-1 0,0 1 0,-1 0 0,1 0 0,0 1 0,0-1 0,0 0 0,0 0 0,1 0 0,-1 1 0,0-1 0,0 0 0,1 1 0,-1-1 0,1 1 0,-1-1 0,1 1 1,0-1-1,-1 1 0,1 2 0,-1-1-14,1 1-1,-1 0 1,1 0 0,0 0 0,0 0 0,0-1 0,0 1 0,1 0 0,0 0 0,-1-1 0,3 5-1,-2-7 5,0 0-1,-1 0 1,1 0-1,0 0 0,0 0 1,0 0-1,1-1 1,-1 1-1,0 0 0,0-1 1,0 1-1,0-1 1,1 1-1,-1-1 0,0 1 1,1-1-1,-1 0 0,0 0 1,3 0-1,30 1-259,-23-2 155,-2 2 37,0 0 0,0-1 1,0-1-1,0 0 0,0 0 0,1-1 1,-2 0-1,1 0 0,0-1 0,0 0 1,-1-1-1,0 0 0,1 0 0,-2-1 0,13-8 1,-2-3-1340,32-35 1,-31 22-808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2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6129,'0'0'6839,"25"33"-6766,81 109 47,-95-129 34,-2 1-1,0 0 1,0 1 0,-1 0-1,-1 0 1,-1 1-1,0 0 1,6 29-1,-2-8 303,15 76 600,9 30-382,-27-129-656,-2-13-7,3-20-5,-4 6-9,-1 6-14,0 1-1,1-1 1,-1 1 0,1 0-1,1 0 1,-1 1 0,1-1-1,0 1 1,0 0 0,1 0 0,-1 1-1,1-1 1,0 1 0,1 0-1,-1 1 1,7-3 0,2 1-17,-1 1-1,0 1 1,1 0 0,0 1 0,0 0 0,27 1-1,-39 1 40,0 0 0,0-1 0,0 2 0,-1-1 0,1 0 0,0 0 0,0 1 0,0-1 0,-1 1-1,1 0 1,0 0 0,-1 0 0,1 0 0,0 1 0,-1-1 0,4 3 0,-5-1 52,1-1 1,-1 1 0,1 0-1,-1 0 1,0 0 0,0 0-1,0 0 1,-1 0 0,1 0-1,-1 0 1,0 1 0,1-1-1,-1 0 1,-1 5 0,1-6 11,0 0 0,0 1-1,0-1 1,0 0 0,-1 1 0,1-1 0,0 0 0,-1 0 0,0 0 0,0 1 0,1-1 0,-1 0 0,-1 0 0,1 0 0,0 0-1,0 0 1,-1-1 0,1 1 0,-4 3 0,0-2 50,0 0 0,0 0 1,0-1-1,-1 0 0,0 0 0,-9 3 0,-9-1-94,-1 0 1,1-2-1,0 0 0,-1-2 1,-40-5-1,62 5-42,-8-1-148,0 0 0,1-1 0,-1 0-1,0-1 1,1 0 0,0 0 0,0-1 0,0-1 0,-15-8 0,19 9-419,0 0 0,1-1 1,-1 0-1,1 0 0,0 0 0,0-1 1,1 1-1,0-1 0,-6-9 1,-1-4-5291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3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7418,'0'0'8785,"321"-3"-8528,-272 3 15,-6 0-96,-10 0-112,-6 0-64,-11 0 0,1 0-216,-6 0-593,-11 7-951,0 4-1497,0 4-2272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9282,'0'0'6657,"299"0"-6289,-244 0 25,-6 0-73,-11 0-168,-11 0-144,0 0-8,-11 0-24,1 0-680,-12 8-1617,-5-1-3360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5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6737,'0'0'6749,"17"14"-6681,-4-4-19,19 16 412,-1 1 0,29 34 0,-39-34 226,-1 0 0,-2 1 0,27 53 0,32 100 263,-45-104-670,-14-32-216,-3-6 49,1-1 0,31 52 0,-36-80 899,-5-17-455,-1-31-186,-4 18-199,39-145 130,76-198 0,-110 346-295,57-131 60,-28 68-309,-31 73-3081,-5 14 726,-6 13-1294,-21 6-2508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6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1 11666,'0'0'3909,"-8"7"-3695,-11 9 524,-26 29 0,38-37-572,0 1 1,0 0-1,0 1 1,1-1 0,1 1-1,0 0 1,-4 12-1,-8 37-3,4 1-1,2 1 1,-5 88 0,12 188 355,5-201-254,3-64-192,3 1 0,24 105-1,-9-58-40,-12-32 160,-3-1 0,-6 93-1,-2-101 45,2-76-209,-1 0-1,0 0 1,-1 0-1,1 0 1,0 0-1,-1 0 1,0 0-1,0 0 1,1-1-1,-2 1 1,1 0-1,-3 5 1,3-7 40,-1 0-1,1 1 1,-1-1 0,1 0 0,-1 0 0,1 0 0,-1 0-1,0 0 1,0 0 0,1-1 0,-1 1 0,0 0 0,0-1-1,0 0 1,0 1 0,0-1 0,0 0 0,0 0 0,-3 0 0,4 0 66,5 0-601,113 3-164,-69 0-630,1-2-1,-1-2 1,0-2-1,50-10 1,-20-10-4340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7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10042,'0'0'5860,"5"0"-5809,15 2 229,-1 1 1,1 0 0,-1 2 0,37 13-1,18 5 449,33 0-263,-60-15-397,-1 3-1,60 21 0,-105-32-29,0 1 0,0-1 1,0 1-1,0-1 0,0 1 0,0-1 0,0 1 0,-1-1 1,1 1-1,0 0 0,0 0 0,-1-1 0,1 1 1,-1 0-1,1 0 0,0 0 0,-1 0 0,0 0 0,1 0 1,-1 0-1,1 0 0,-1 0 0,0 0 0,0 0 0,0 0 1,0 0-1,0 0 0,1 0 0,-2 0 0,1 0 1,0 0-1,0 0 0,0 0 0,0 0 0,-1 0 0,1 0 1,0 0-1,-1 0 0,1 0 0,-1 0 0,1-1 1,-1 1-1,-1 1 0,-2 5 21,0-1 1,0 0-1,-1-1 0,-9 9 1,-7 8-68,0 2 1,1 0-1,1 1 0,1 1 1,2 1-1,1 0 1,0 1-1,3 1 1,0 0-1,-11 43 0,9-10-2,2 0-1,3 1 1,3 0-1,2 76 1,4 415 998,0-549-932,1 0 1,-2 0-1,1 0 0,0 0 0,-1-1 0,0 1 0,0 0 0,-1 0 1,1-1-1,-1 1 0,-4 7 0,5-10 6,-1 0 0,0 0-1,-1 0 1,1 0 0,0-1 0,0 1 0,-1-1-1,1 1 1,-1-1 0,1 0 0,-1 0 0,0 0-1,1 0 1,-1-1 0,0 1 0,1-1 0,-1 0-1,0 1 1,0-1 0,-5-1 0,-120 1-90,126 0-736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8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0 3289,'0'0'8399,"21"0"-8131,66 1 288,-82 0-396,0 0-1,0-1 1,0 2-1,0-1 1,-1 1-1,1-1 1,0 2-1,-1-1 1,1 0 0,-1 1-1,1 0 1,-1 0-1,0 0 1,0 0-1,-1 1 1,1-1-1,-1 1 1,0 0 0,0 0-1,0 0 1,0 1-1,-1-1 1,3 5-1,0 0-8,4 5-32,-1 0 0,-1 0 1,0 1-1,-1 0 0,-1 1 1,0-1-1,-1 1 0,-1 0 1,0 0-1,-1 0 0,0 30 1,-2-46 237,-15-1-346,1-1-1,-1-1 1,1 0 0,0-1-1,0-1 1,-15-6-1,-35-11-25,45 17-52,-1 1 0,0 2 0,-40-2 0,58 4 58,0 1 1,0-1 0,0 1-1,1-1 1,-1 1 0,0 0-1,1-1 1,-1 1-1,1 0 1,-1 0 0,1 0-1,-1 0 1,1 1 0,0-1-1,-1 0 1,1 1-1,0-1 1,0 0 0,0 1-1,0-1 1,0 1 0,0 0-1,0-1 1,1 1-1,-1 0 1,0 2 0,-1 3 3,0-1 1,0 1-1,1 0 1,0 0-1,0 10 0,1 42-81,0-58 85,1 0 1,-1 0 0,0 0 0,1 0-1,-1 0 1,1 0 0,-1 0-1,1 0 1,0 0 0,-1-1-1,1 1 1,0 0 0,0 0-1,-1-1 1,1 1 0,0 0 0,0-1-1,0 1 1,0-1 0,0 1-1,0-1 1,0 1 0,0-1-1,0 0 1,0 1 0,0-1-1,0 0 1,0 0 0,0 0-1,0 0 1,2 0 0,44 0-64,-34 0 8,-2-1 15,-1 0-1,0 0 1,0-1-1,1 0 1,-1-1-1,0 0 1,-1-1-1,1 0 0,-1 0 1,1-1-1,-1 0 1,-1-1-1,1 0 1,11-11-1,-2 0-1008,0-1-1,-1-1 1,-2-1-1,26-39 0,-23 28-2793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3:58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11018,'0'0'3398,"17"37"-3190,57 123 295,-44-91 742,32 104 0,-49-126-753,-3 1 0,6 75 0,-15-71 53,-1-51 231,0-34-487,-1 21-342,1 8 27,-1 0 0,1 0 0,-1 0 0,1-1 0,0 1-1,1 0 1,-1 0 0,1 0 0,0 0 0,0 0 0,2-5-1,2 6 9,1-1-1,0 1 0,0 0 0,0 1 1,0-1-1,1 1 0,-1 1 1,0-1-1,10 0 0,62-6-126,-74 8 128,14-1 3,-6-1-15,1 2 0,-1-1 0,22 4 0,-33-3 37,1 0-1,0 0 1,-1 0-1,1 0 1,0 1-1,-1-1 1,1 1-1,-1 0 1,1-1-1,-1 1 1,1 0-1,-1 0 1,1 0-1,-1 0 1,0 0-1,1 0 1,-1 0-1,0 0 1,0 0-1,0 1 1,0-1-1,0 0 1,0 1-1,0-1 1,-1 1-1,1-1 1,0 1-1,-1 0 1,1-1-1,-1 1 1,0-1-1,1 1 1,-1 2-1,0-2 57,-1 0 1,1 0-1,-1 0 0,1 0 0,-1-1 0,1 1 1,-1 0-1,0 0 0,0-1 0,0 1 0,0 0 0,0-1 1,0 1-1,-1-1 0,1 0 0,0 1 0,-1-1 1,1 0-1,-1 0 0,0 0 0,1 0 0,-1 0 0,-3 2 1,-51 16 592,37-13-476,-19 5-58,0-1 0,-62 8 0,21-13-6559,63-5-42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7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14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5601,'0'0'8241,"0"19"-5754,-2 124-1983,-1-29-207,16 145-1,-7-215-153,2-1-1,21 65 1,-22-86-105,1 0-1,1-1 1,2 0 0,0-1 0,0 0 0,24 29 0,-28-42-30,-1 0 0,1 0 0,1-1 0,-1 0 1,1 0-1,0 0 0,0-1 0,1-1 0,-1 1 1,1-2-1,0 1 0,13 3 0,-5-4 20,1 0 1,-1-1-1,1-1 0,0 0 0,31-4 1,-37 1-1,0-1 0,-1 0 0,1-1 0,-1 0 0,0-1 0,0 0 0,0-1 0,0 0 0,-1 0 0,0-2 0,-1 1 0,13-13 0,5-6 150,-2 0 0,40-55-1,-42 46-87,-1-1 0,-1-1 0,-2-1 0,-2 0-1,17-55 1,-13 14-19,21-145-1,-38 196-301,-3 11 93,1 1 0,1-1-1,7-20 1,-9 34-201,0-1 0,0 1 0,1 0 0,-1 0 0,1 0 0,0 0 0,0 0 0,0 0 0,0 0 0,0 0 0,1 1 0,-1 0 0,1-1 0,0 1 0,-1 0 0,1 0 0,0 0 0,0 1 0,0-1 1,1 1-1,2-2 0,8 2-4831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19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479 10 1456,'0'0'12856,"-1"-1"-12815,0 0 0,0 1 0,1-1 0,-1 0 0,0 1 0,0-1 0,0 1 0,0-1 0,0 1 0,0-1 0,0 1 0,0 0 0,0-1 0,0 1 0,0 0 0,0 0 0,0 0 0,-1-1 0,-41 1 1205,17-1-747,-1 1 0,-47 7-1,65-5-490,-1 0-1,1 1 1,0 0 0,-1 1-1,1 0 1,1 0-1,-1 1 1,1 0-1,0 1 1,0-1-1,-9 10 1,5-3-13,0 1 1,2 0 0,-1 0-1,2 1 1,0 1 0,0 0-1,1 0 1,1 0-1,1 1 1,0 0 0,-5 26-1,0 13-18,3 1-1,-1 65 1,5-60 18,-5 522 105,12-347-72,-3-206-19,1-11 6,-1 0-1,-1 0 1,0 0-1,-1 0 1,-2 0-1,-8 30 1,10-43-25,0 1 0,1-1 0,0 0 0,0 1 0,0-1 1,1 0-1,0 1 0,0-1 0,0 1 0,3 9 0,-2-14-1,1 0 0,0-1 0,0 1 0,0 0 0,0 0 0,0-1 0,0 1 0,0-1 0,0 0 0,0 0 0,1 0 0,-1 0 0,4 1 0,38 13-81,-40-14 69,18 5-411,0-1 0,0-1 0,0-1 0,43 0 0,-49-3-367,0-1 0,0-1 1,0 0-1,0-1 0,0-1 0,-1 0 0,22-10 1,20-14-5552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0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0 5961,'0'0'6650,"29"7"-6689,-5-1 55,28 5 152,0 3 0,57 24 0,-47-11 431,-1 3 1,62 41-1,-121-69-535,0 0 0,0-1 0,0 1 0,0 0 0,0 0-1,0 0 1,0 1 0,-1-1 0,1 0 0,-1 1 0,0-1 0,0 1 0,0-1 0,0 1 0,0-1 0,0 1 0,-1 0 0,1-1 0,-1 1 0,0 0-1,0 0 1,0-1 0,0 1 0,0 0 0,-1 3 0,-2 8-73,0 0 0,-1-1 0,-12 26 0,-2 10 65,9 2-31,3 0 1,1 1-1,5 103 1,2-63 20,-3 22 64,-1-8 183,16 152 1,-9-203 54,-2 73 0,-4-86 2,1-41-324,0 1 1,0-1 0,0 1 0,0-1 0,0 0-1,-1 1 1,1-1 0,-1 1 0,1-1-1,-1 0 1,1 0 0,-1 1 0,0-1 0,1 0-1,-1 0 1,0 0 0,0 0 0,0 1 0,0-1-1,0-1 1,0 1 0,0 0 0,-1 0-1,1 0 1,0-1 0,0 1 0,-1 0 0,1-1-1,0 1 1,-1-1 0,-2 1 0,-4 0 40,0 0 0,-1 0 0,1-1 0,-13-1 0,2 0 61,-14 2 11,-16 0 0,0-3 1,-1-1 0,-49-10-1,33-5-120,41 11-191,0 1 0,0 0 0,-1 2 0,-29-1 0,53 5-788,5 13-10912,12 3 6409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0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4785,'0'0'9077,"5"27"-8921,3 7-73,-1-6 158,-1 0-1,-1 1 0,1 54 0,-6 16-143,0-97-1066,0-19-8724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5633,'0'0'6930,"7"17"-15244,5-1 5249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8674,'0'0'3486,"15"6"-2907,50 20 340,-60-23-769,0 1-1,0 0 1,-1-1 0,1 1 0,-1 1 0,0-1 0,0 1 0,-1-1 0,1 1 0,-1 0 0,0 1 0,-1-1 0,1 0 0,-1 1 0,0-1 0,2 10 0,1 0 189,6 19-10,-1 1-1,-2 0 1,-1 0-1,2 45 1,-3 145 338,-6-169-238,0-55-420,0 0 0,-1 0 0,1 0 0,0 0 0,0 0 0,0 0 0,-1 0 0,1 0 0,-1 0 0,1 0-1,-1 0 1,1 0 0,-1 0 0,1 0 0,-1 0 0,0 0 0,1-1 0,-1 1 0,0 0 0,0-1 0,0 1-1,1 0 1,-1-1 0,0 1 0,0-1 0,-2 1 0,-1 1-9,0-1 1,1 0-1,-1-1 0,0 1 0,0-1 1,0 1-1,-8-2 0,5 1-78,-1-1 0,1 0 0,-1 0 0,1-1 0,-1 0 0,1 0 0,0-1-1,-8-4 1,10 4-126,0-1-1,0 0 0,1 1 0,-1-2 0,1 1 1,0 0-1,0-1 0,1 0 0,-1 0 0,1 0 1,0 0-1,1-1 0,-1 1 0,-1-7 0,0-2-975,2 0 0,0 0-1,0 0 1,2-26-1,0-2-3613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8586,'0'0'3873,"0"33"-15036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2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11466,'0'0'2529,"339"0"-2457,-308 0-64,-6 0-8,-19 5 0,0-1-288,-6 4-1520,0 0-441,0 1-1888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2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8586,'-19'222'2672,"50"-222"-2288,19 0 889,12 0-457,5 0-376,-5 0 112,0 0-264,-13 0-136,-5 0-64,-13 0-88,-1 0-288,1 0-952,-12 0-1345,-13 0-2656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4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8466,'0'0'4014,"0"15"-3621,0 383 4825,0-395-5205,0 1 1,0 0 0,0 0-1,1-1 1,0 1 0,-1 0 0,1-1-1,0 1 1,1 0 0,-1-1 0,1 0-1,-1 1 1,1-1 0,0 0 0,0 0-1,1 0 1,-1 0 0,1 0-1,-1 0 1,1-1 0,0 1 0,0-1-1,0 0 1,0 0 0,0 0 0,1 0-1,-1-1 1,1 1 0,4 1-1,9 1-44,-1-1 0,1 0 0,0-2-1,-1 1 1,23-3 0,-37 1 25,5-1 23,1 0 1,-1 0-1,0-1 0,1-1 0,-1 1 1,0-1-1,0 0 0,0-1 0,-1 1 0,1-1 1,-1-1-1,0 1 0,0-1 0,0 0 0,-1 0 1,0-1-1,0 0 0,0 0 0,5-8 0,3-7 72,0 0 1,-1-1-1,-1 0 0,16-43 0,-15 22-59,-2 0 1,-2 0 0,-2-1-1,-1 0 1,-2-55 0,-3 98 432,0 3-305,0 24-104,-1 18 268,2 0 1,11 67 0,6-15 274,-2-5-759,54 170-1,-68-255-559,3 10 514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0,0-1 0,0 2 0,0-1 0,0 1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0,0-1 1,1 1-1,0 0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1 241 2561,'88'-165'4669,"-72"145"-3367,-4 18-792,0 23-418,-11-17 75,58 99 1080,13 22-520,-61-109-486,1 0 0,0 0 1,1-1-1,29 26 0,-41-41-218,0 1-1,-1 0 1,1 0-1,0 0 1,-1-1-1,1 1 1,0 0-1,0-1 1,0 1-1,-1 0 1,1-1 0,0 1-1,0-1 1,0 0-1,0 1 1,0-1-1,0 0 1,0 1-1,0-1 1,0 0-1,0 0 1,0 0-1,0 0 1,0 0-1,0 0 1,0 0-1,0 0 1,0-1-1,0 1 1,0 0-1,0 0 1,0-1-1,0 1 1,0-1-1,0 1 1,0-1-1,0 1 1,0-1-1,-1 0 1,1 1-1,0-1 1,0 0-1,0-1 1,2-3 120,-1 0 0,0-1 0,0 0 0,0 0 0,-1 0 0,1-8 0,0 6-173,8-65-383,-4 0 1,-2-101-1,-4 138-764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1 10746,'0'0'4835,"-36"31"-4483,-113 103 212,136-122-359,0 0 1,1 1-1,1 0 0,0 1 1,-16 27-1,10-14 179,-1 2-175,1 0 0,2 1 0,0 0 0,2 2 0,2-1 0,1 1-1,1 1 1,2 0 0,1 0 0,-3 60 0,9 90-329,1-176 23,0 0 0,0 0-1,0 0 1,1 0 0,0-1 0,0 1 0,1-1 0,0 1-1,0-1 1,0 0 0,1 0 0,0 0 0,0-1-1,1 1 1,-1-1 0,1 0 0,0-1 0,10 8-1,-7-6-421,1-1-1,0 0 1,0-1-1,0 0 1,0 0-1,0-1 1,1 0-1,0 0 1,-1-2-1,1 1 1,0-1-1,12 0 0,22-1-3583,-6 0-1308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5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 1256,'0'0'11527,"21"12"-11385,66 39 192,-77-44-142,0 0 0,0 1 0,-1-1 0,-1 2 0,1-1 0,-1 2 0,-1-1 0,0 1 0,0 0 0,-1 0 0,9 18 0,-1-2 72,-10-19-221,0 0 0,0 0 1,-1 0-1,1 0 0,-2 1 0,1-1 0,-1 1 0,0-1 0,-1 1 0,2 15 0,-3-22 169,-16-1-148,-263-17-359,277 17 287,-1 0-1,1 0 1,-1 0 0,1 0-1,-1 0 1,1 0 0,-1 1-1,1-1 1,-1 1 0,1 0-1,0 0 1,-1 0 0,1 0-1,0 0 1,-1 0-1,1 0 1,0 1 0,-2 1-1,2 0 9,1 1 0,-1-1 0,1 0 0,0 0 0,0 0 0,0 1 0,0-1 0,1 0 0,-1 1-1,1-1 1,0 1 0,1 6 0,-1-9-10,0 0 1,0 0-1,0 0 0,0 1 0,1-1 1,-1 0-1,0 0 0,1 0 0,-1 0 1,1 0-1,-1 0 0,1 0 0,0 0 1,-1 0-1,1 0 0,0 0 0,0 0 1,-1-1-1,1 1 0,0 0 0,0-1 1,1 2-1,31 9-132,48-8-24,-65-3 121,1 0-119,1 0 1,-1-2 0,24-4 0,-33 4-22,0 0 0,-1-1 0,1 0 0,-1-1 1,0 1-1,1-1 0,-2-1 0,1 1 0,-1-1 1,7-6-1,4-6-896,0-2 0,22-33 1,-13 14-1439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6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0 11947,'0'0'4446,"-25"15"-4350,2-2-39,-37 22 672,-60 45 0,111-73-640,0 0 0,1 1-1,0 1 1,0-1 0,1 1 0,0 0 0,0 1 0,1 0 0,0 0 0,1 0-1,-7 20 1,6-10-119,2 1 0,0 0 1,1 0-1,1 0 0,1 31 0,2-48-58,-1 0 0,1-1 0,0 1-1,0-1 1,1 1 0,-1-1 0,1 1 0,-1-1 0,1 0 0,0 0 0,1 0 0,-1 0 0,0 0 0,1 0 0,-1-1 0,1 1 0,0-1 0,0 0-1,0 0 1,0 0 0,0 0 0,1 0 0,-1-1 0,1 0 0,-1 1 0,7 0 0,10 4-770,1 0 0,0-2-1,29 3 1,28-1-1160,150-9-1,-214 2 2079,0-1 0,-1 0 0,1-1 0,-1 0 0,0-1 0,0-1-1,0 0 1,0-1 0,14-9 0,-22 12 72,0-1 0,1 0 0,-2 0-1,1 0 1,0 0 0,-1-1 0,0 0 0,0 0 0,0 0 0,-1 0-1,0 0 1,0-1 0,0 1 0,0-1 0,-1 0 0,0 0-1,0 0 1,-1 0 0,0 0 0,0-1 0,0-9 0,0-5 363,-1-28 305,0 47-771,0 1 1,0-1 0,-1 1 0,1-1 0,0 0 0,-1 1 0,0-1-1,1 1 1,-1-1 0,0 1 0,0-1 0,0 1 0,0-1-1,0 1 1,0 0 0,0 0 0,0 0 0,0-1 0,-1 1-1,1 0 1,-1 1 0,1-1 0,-2-1 0,-6-1 16,0 1 0,-1 0 1,1 1-1,0 0 0,-1 0 1,1 1-1,0 0 0,-1 0 1,1 1-1,-1 1 0,1 0 1,0 0-1,0 0 0,0 1 1,0 1-1,1-1 0,-1 2 1,-15 9-1,17-9-52,-1 1-1,1 1 1,0-1 0,1 1 0,-1 0-1,1 1 1,1 0 0,0-1 0,0 2-1,0-1 1,1 1 0,0-1-1,1 1 1,0 0 0,0 0 0,1 1-1,0-1 1,0 0 0,1 14 0,1-21-25,0-1 0,1 0 0,-1 0 0,1 0 0,-1 0 0,1 0 0,-1 0 0,1 0 0,0 0 0,-1 0 0,1 0 1,0 0-1,0 0 0,0 0 0,0-1 0,0 1 0,0 0 0,0-1 0,0 1 0,0 0 0,0-1 0,0 1 0,0-1 0,1 0 1,-1 1-1,0-1 0,0 0 0,0 0 0,1 0 0,-1 0 0,0 0 0,0 0 0,1 0 0,-1 0 0,0 0 0,0-1 0,3 0 1,1 1 9,1-1 0,0 0 0,-1-1 0,1 1 0,-1-1 0,0 0 0,1 0 1,4-4-1,31-24 15,-33 23 5,0 0 0,0 0 1,1 1-1,0 1 0,0-1 0,0 1 1,1 1-1,-1 0 0,1 0 1,0 1-1,0 0 0,1 1 0,19-2 1,-27 3-15,0 1 0,1 0 0,-1 0 0,0 0 0,1 1 0,-1-1 1,0 1-1,1 0 0,-1 0 0,0 0 0,0 0 0,0 1 0,6 3 1,-6-2 52,-1 0 1,1 0-1,-1 1 1,0-1-1,0 1 1,0 0-1,0-1 1,0 1 0,-1 0-1,2 6 1,10 14 336,-13-24-379,0 1 0,0-1 0,1 0 0,-1 0 0,1 1 1,-1-1-1,0 0 0,1 0 0,-1 0 0,0 0 0,1 1 0,-1-1 0,1 0 0,-1 0 1,0 0-1,1 0 0,-1 0 0,1 0 0,-1 0 0,0 0 0,1 0 0,-1 0 1,1-1-1,-1 1 0,0 0 0,1 0 0,-1 0 0,1 0 0,-1-1 0,0 1 1,1 0-1,3-4-91,-1 0 0,0 0 1,0 0-1,0 0 0,-1 0 1,5-9-1,7-12 160,-12 22-50,8-12-26,0 1 0,1 1 0,19-19 0,-27 29 53,0 0-1,0 1 0,0-1 0,0 1 0,0 0 0,1 0 0,-1 0 0,1 0 1,-1 1-1,1 0 0,0-1 0,-1 1 0,1 0 0,0 1 0,0-1 1,0 1-1,0-1 0,0 1 0,0 0 0,0 1 0,-1-1 0,8 2 0,-7 0 0,-1 0 0,1 1 0,-1-1 0,0 1 0,0 0 0,0-1 0,0 1-1,-1 0 1,1 1 0,-1-1 0,1 0 0,-1 1 0,0 0 0,-1-1-1,1 1 1,-1 0 0,2 4 0,0 2-334,0 0-1,0 0 0,-1 1 1,0-1-1,0 15 1,-2-5-3299,0-6-3538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7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 8514,'0'0'5776,"-24"8"-6427,-76 30 367,91-34 351,0 0 1,0 1-1,1 0 0,0 0 1,0 1-1,1 0 0,-1 0 1,1 1-1,0 0 0,1 0 1,-9 13-1,13-18-80,1 0 0,-1 0 1,1 0-1,0 0 0,0 0 0,0 0 0,0 0 1,0 0-1,1 0 0,-1 1 0,1-1 0,-1 0 1,1 1-1,0-1 0,0 0 0,0 1 0,0-1 0,0 0 1,1 1-1,-1-1 0,1 0 0,-1 0 0,1 1 1,0-1-1,0 0 0,0 0 0,0 0 0,0 0 1,0 0-1,1 0 0,-1 0 0,1 0 0,-1-1 1,1 1-1,0-1 0,0 1 0,-1-1 0,1 1 0,0-1 1,0 0-1,0 0 0,3 1 0,13 4 78,-1 1 0,-1 1-1,1 0 1,-1 1 0,-1 1 0,21 16-1,-30-21 67,-1 1 0,1-1-1,-1 1 1,-1 0 0,1 0-1,-1 0 1,0 0 0,-1 1-1,1 0 1,-1 0-1,0 0 1,-1 0 0,0 0-1,0 1 1,-1-1 0,0 1-1,0-1 1,0 9 0,-1-13-103,0-1 1,0 1 0,0-1-1,0 1 1,0 0 0,-1-1-1,1 1 1,-1-1 0,1 1-1,-1-1 1,0 0 0,0 1-1,0-1 1,-1 0 0,1 0-1,0 0 1,-3 3 0,1-3-40,0 0 0,-1 0 0,1 0 1,-1-1-1,1 1 0,-1-1 0,1 0 1,-1 0-1,0 0 0,1-1 0,-1 1 0,-4-1 1,-6 2-351,0-1 0,0-1 1,0 0-1,-27-5 1,35 4 28,-1-1 0,1 1 1,0-1-1,0 0 0,0-1 1,0 0-1,1 0 0,-1 0 1,1-1-1,-1 1 0,1-1 1,-8-9-1,-15-27-4324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7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3409,'0'0'13923,"6"284"-13683,1-204-88,-7-1 40,6 0-184,-6-12-8,0-8-80,6-13-536,0-13-521,-6-12-975,0-8-1777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7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 5313,'0'0'9362,"359"-55"-9162,-279 51-112,-12 4-88,-6 0-16,-13 0-480,-6 8-808,-6 17-1257,-18 5-3072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9634,'0'0'3761,"34"4"-3177,106 15 133,-135-18-650,-1-1 0,1 1 0,-1 0 0,1 0 0,-1 0 0,1 1 0,-1-1 0,0 1 0,1 0 0,-1 0 0,0 1 0,0-1 0,-1 1 0,1 0 0,-1 0-1,1 0 1,-1 1 0,0-1 0,0 1 0,0-1 0,-1 1 0,1 0 0,-1 0 0,0 0 0,3 9 0,2 3 21,-2-4-33,0 1 0,-1 0 1,-1 0-1,0 0 0,-1 0 1,0 1-1,-1-1 0,-1 27 0,-1-39-65,-1 0 0,1 0 0,0 0-1,0-1 1,0 1 0,-1-1 0,1 1 0,0-1-1,0 1 1,-1-1 0,1 0 0,0 0-1,-1 1 1,1-1 0,-1 0 0,1 0 0,0 0-1,-1-1 1,1 1 0,-3-1 0,2 1-12,-10-1-26,1 0 0,0 0 0,-19-6 0,19 4 23,0 0 1,-1 1-1,-19-1 1,30 3 16,0 1 0,0-1-1,0 0 1,0 1 0,0-1 0,0 1 0,0-1 0,1 1 0,-1 0 0,0-1 0,0 1 0,1 0 0,-1-1 0,0 1 0,1 0 0,-1 0 0,0 0 0,1 0 0,-1 0 0,1 0 0,0 0 0,-1-1 0,1 1 0,0 0 0,-1 0 0,1 0 0,0 1 0,0-1 0,0 0 0,0 0 0,0 1 0,-1 41-235,1-32 49,16-11-247,-6-2 422,1 0 1,-1 0-1,0-1 1,1-1 0,-2 0-1,1 0 1,0 0-1,-1-2 1,0 1-1,0-1 1,0 0 0,10-10-1,-10 8 15,1 0 1,1 1-1,-1 0 1,1 1-1,0 0 0,1 0 1,-1 2-1,1-1 0,15-3 1,-22 8-2,-1-1 1,0 0 0,1 1 0,-1 0-1,0 0 1,1 0 0,-1 1 0,0 0 0,1-1-1,-1 1 1,0 1 0,0-1 0,0 1 0,0-1-1,0 1 1,0 0 0,-1 1 0,6 3 0,-6-2 26,1 0 1,-1 0 0,1 0 0,-2 1-1,1 0 1,0-1 0,-1 1 0,0 0-1,0 0 1,0 1 0,-1-1 0,1 0-1,-1 0 1,0 8 0,6 29 140,-6-46-186,0 1 1,0-1-1,0 0 1,1 1 0,-1-1-1,1 1 1,0-1-1,0 1 1,0 0 0,0 0-1,1-1 1,-1 2-1,1-1 1,0 0 0,0 1-1,0-1 1,0 1-1,0 0 1,0 0 0,1 0-1,-1 0 1,1 1-1,-1-1 1,8-1 0,-8 3 45,0 0 1,1 0 0,-1 1 0,0-1 0,0 1 0,0 0 0,0 0 0,0 0 0,0 0 0,0 0 0,0 1 0,0-1 0,0 1 0,-1 0 0,1 0 0,-1 0 0,1 0 0,-1 0 0,3 4 0,1 2-139,-1 0 1,0 1-1,0 0 1,6 16-1,8 17-3586,-13-33-387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8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5577,'0'0'11403,"1"48"-10710,6 159-313,-4-167-123,2-1 0,17 72 0,-4-34 320,36 185-1527,-56-254-4920,-6-6 4010,-13-8 241,20 5 1162,-40-21-5371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9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6385,'0'0'8690,"377"-42"-8530,-316 42-160,1 0-48,-12 0-664,-1-8-1304,-12 0-1961,-12-5-3497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4:29.7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384 1 9994,'0'0'5793,"105"238"-4184,-87-146-473,-11 8-248,-7 9-168,0 4-72,-25 0-295,-31 0-313,-12-5-40,-61 35-785,17-26-927,-11-25-2961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8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163 307 1216,'0'0'8506,"26"-20"-7958,81-66-92,-104 83-420,0 1 0,0-1 0,0 0-1,-1 0 1,1-1 0,-1 1 0,0-1-1,0 1 1,4-8 0,-7-15 290,0 14-172,1 7-140,0 0 0,-1 1 0,1-1 0,-1 0 0,0 0 1,-1 1-1,1-1 0,-1 1 0,0-1 0,0 1 0,0 0 0,0 0 0,-1 0 1,0 0-1,0 0 0,0 0 0,0 1 0,0-1 0,-1 1 0,0 0 1,1 0-1,-1 0 0,0 1 0,-1-1 0,1 1 0,0 0 0,-1 0 0,-5-1 1,-3-1-35,-1 1 0,0 0 0,-1 0 1,1 2-1,0 0 0,-1 0 0,1 2 1,-19 2-1,28-3 21,1 1-1,0 0 1,0 0 0,0 1 0,0-1 0,0 1 0,0 0-1,0 0 1,0 1 0,1-1 0,-1 1 0,1-1-1,-1 1 1,1 0 0,0 0 0,0 1 0,1-1 0,-1 1-1,1-1 1,-1 1 0,1 0 0,0 0 0,1 0-1,-1 0 1,1 0 0,0 0 0,-2 8 0,-1 11 30,1 0 0,1 0 0,1 0 0,2 25 0,0-16 34,-1-13-4,4 65 97,-3-77-154,1 0 0,-1 0-1,2 0 1,-1-1 0,1 1 0,-1-1 0,2 1-1,-1-1 1,8 10 0,-3-6-36,0-1-1,0 0 1,1 0-1,0-1 1,1 0 0,0 0-1,0-1 1,1 0-1,-1-1 1,2-1 0,-1 1-1,15 4 1,-10-6-1037,0 0 0,1-1 1,-1-1-1,1-1 0,16 0 1,-17-1-4395</inkml:trace>
  <inkml:trace contextRef="#ctx0" brushRef="#br0" timeOffset="1">163 307 5089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0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5497,'0'0'4594,"3"28"-4509,0 9-52,-1-14 17,0 0 1,1 0 0,2-1 0,9 31-1,23 117 1936,-15-54-679,24 143-413,-35-84-5548,-14-167 2089,-7-7-1672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1 348 10242,'0'0'2429,"65"1"-2267,210 5-11,30-5 143,-300-1-271,-1 0 1,0-1 0,1 1 0,-1-1 0,0 0 0,0-1 0,0 1 0,0-1 0,0 1-1,0-1 1,0 0 0,0-1 0,-1 1 0,1-1 0,-1 1 0,0-1 0,0 0 0,0 0-1,0-1 1,0 1 0,-1-1 0,1 1 0,-1-1 0,0 0 0,0 0 0,0 0 0,-1 0 0,1 0-1,-1 0 1,1-5 0,3-13 71,-2-1 0,0 0 0,-1 1 1,-1-31-1,-1 49-93,0-1 0,0 0 0,0 0 0,-1-1 0,0 1 0,1 0-1,-2 0 1,1 0 0,-1 0 0,1 0 0,-1 1 0,-1-1-1,1 0 1,-1 1 0,1 0 0,-1-1 0,-1 1 0,1 0 0,0 0-1,-1 1 1,0-1 0,0 1 0,0 0 0,0 0 0,-1 0-1,1 1 1,-1-1 0,1 1 0,-1 0 0,0 0 0,0 1-1,0-1 1,0 1 0,0 1 0,0-1 0,-1 0 0,-4 1-1,8 1 2,1-1 0,-1 1-1,1 0 1,0 0-1,-1-1 1,1 1-1,0 0 1,-1 0-1,1 0 1,0 0-1,0 1 1,0-1 0,0 0-1,0 0 1,0 1-1,0-1 1,1 0-1,-1 1 1,0-1-1,1 1 1,-1-1-1,1 1 1,-1 0 0,1-1-1,0 1 1,0-1-1,0 1 1,0-1-1,0 1 1,0 3-1,-2 8-7,-9 50 142,-6 128 0,18 70 275,1-103-203,11-32-163,-13-126-53,0 1 0,0-1-1,0 0 1,0 0 0,0 1-1,0-1 1,0 0-1,1 0 1,-1 1 0,0-1-1,0 0 1,0 0 0,0 1-1,0-1 1,0 0 0,0 0-1,1 1 1,-1-1-1,0 0 1,0 0 0,0 0-1,1 1 1,-1-1 0,0 0-1,0 0 1,0 0 0,1 0-1,-1 0 1,0 0-1,0 1 1,1-1 0,-1 0-1,0 0 1,1 0 0,-1 0-1,0 0 1,0 0 0,1 0-1,-1 0 1,0 0-1,0 0 1,1 0 0,-1 0-1,0 0 1,0 0 0,1-1-1,-1 1 1,0 0 0,0 0-1,1 0 1,-1 0 0,0 0-1,0 0 1,1-1-1,-1 1 1,0 0 0,0 0-1,0 0 1,0-1 0,1 1-1,-1 0 1,14-13-480,-11 8 477,0 1 0,0-1-1,1 0 1,-1 1 0,1 0-1,0 0 1,1 0-1,-1 0 1,1 1 0,-1-1-1,1 1 1,0 0-1,0 1 1,0-1 0,1 1-1,-1 0 1,1 0-1,-1 1 1,1 0 0,-1 0-1,1 0 1,0 1-1,9-1 1,-12 1-63,0 0 0,0 0 0,0 0-1,0 1 1,0-1 0,0 1 0,0 0 0,0-1 0,0 1 0,0 1-1,0-1 1,0 0 0,0 1 0,-1-1 0,1 1 0,-1 0 0,1 0-1,-1 0 1,0 0 0,0 0 0,1 0 0,-2 1 0,1-1 0,0 1-1,0 0 1,-1-1 0,0 1 0,1 0 0,-1 0 0,0 0 0,0 0-1,-1 0 1,1 0 0,0 0 0,-1 0 0,0 0 0,0 0 0,0 4-1,0 15-3389,0-4-3072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1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5233,'0'0'5239,"9"24"-4999,31 78 190,-33-79 51,-1 0-1,6 42 1,-10-51-256,0-1 0,1 1 0,0-1-1,10 24 1,-12-35-229,0 0 0,0 0 0,0 0 0,0 0-1,0-1 1,0 1 0,1 0 0,-1-1 0,1 1-1,-1-1 1,1 1 0,-1-1 0,1 0 0,0 0 0,0 0-1,0 0 1,0 0 0,0 0 0,0 0 0,0-1-1,0 1 1,0-1 0,0 1 0,0-1 0,0 0 0,0 0-1,0 0 1,0 0 0,0 0 0,0 0 0,1 0-1,-1-1 1,0 1 0,0-1 0,0 0 0,0 1 0,0-1-1,-1 0 1,1 0 0,0 0 0,0-1 0,-1 1-1,1 0 1,0-1 0,-1 1 0,1-1 0,-1 1 0,0-1-1,1 0 1,-1 0 0,1-2 0,23-36 113,33-72-1,-49 99 9,-3 20 351,-1 22 93,-4-27-612,3 36-76,14 50 1,9-10-3936,-20-62 944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2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0 4489,'0'0'10049,"-8"1"-9708,-10 3-255,0 1 0,1 1 1,0 1-1,1 0 0,-1 1 0,1 1 0,1 0 0,-1 1 0,2 1 0,0 0 1,-22 23-1,33-32-120,1 1 0,0-1 0,0 1 1,0 0-1,0 0 0,0 0 0,1 0 1,0 0-1,-1 0 0,1 0 0,0 1 0,0-1 1,1 0-1,-1 1 0,1-1 0,-1 0 1,1 1-1,0-1 0,1 1 0,-1-1 0,0 0 1,1 1-1,0-1 0,0 0 0,0 1 1,0-1-1,0 0 0,1 0 0,-1 0 1,1 0-1,0 0 0,0 0 0,0-1 0,0 1 1,1-1-1,-1 1 0,1-1 0,-1 0 1,4 2-1,25 11-31,-1-2 0,59 17 0,-62-22 114,0 1-1,0 1 1,-1 1-1,40 24 1,-64-35 31,-1 1 0,0-1-1,0 1 1,0 0 0,0-1 0,0 1 0,0 0 0,0 0 0,0 0-1,-1 0 1,1 0 0,0 0 0,0 0 0,-1 0 0,1 0 0,-1 0 0,1 0-1,-1 0 1,1 0 0,-1 0 0,1 1 0,-1-1 0,0 0 0,0 0-1,0 1 1,0 0 0,0 0-7,-1 0 0,0-1 0,0 1 0,0-1 0,0 1-1,0-1 1,0 0 0,0 1 0,0-1 0,-1 0 0,1 0 0,0 0-1,-1 0 1,1 0 0,-4 1 0,-6 4-15,0-2 1,0 1-1,-21 4 0,-10 0-286,22-6-618,-1 2-1,-35 13 1,54-17 506,-8 5-593,7-1-2766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2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7402,'0'0'7130,"8"31"-6935,4 11-82,-2-8 115,-1 1 0,-2 0 0,4 39-1,-10-59-9,-1-8-105,1 0 0,0 0 0,0 0 0,0 0 0,5 11 0,-5-17-110,-1 1 0,1-1 0,0 1 0,0-1 0,0 1 0,0-1-1,1 0 1,-1 1 0,0-1 0,1 0 0,-1 0 0,0 0 0,1 0 0,0 0-1,-1 0 1,1 0 0,-1-1 0,1 1 0,0 0 0,-1-1 0,1 1 0,0-1-1,0 0 1,0 0 0,-1 0 0,4 0 0,1 0 3,-1 0-1,0-1 1,1 0-1,-1 0 1,0 0 0,0-1-1,0 0 1,0 0 0,0 0-1,0 0 1,-1-1 0,9-6-1,1-1 44,-2-2-1,20-22 1,-11 11-29,-18 21-24,13-15-820,-1 0 1,24-34-1,-36 46 616,0 0-1,0 0 1,0 0-1,-1-1 0,0 1 1,0-1-1,0 0 1,-1 1-1,0-1 1,0 0-1,0 0 0,-1 0 1,1 0-1,-2 0 1,1 0-1,-2-6 1,2 10 31,-1 0 1,1 0-1,-1 0 1,0 0-1,1 1 1,-1-1-1,0 0 1,0 1-1,0-1 1,-1 0-1,1 1 1,0 0-1,-3-3 0,-30-14-2358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3 408,'112'-2'5423,"-110"2"-5357,-1 0 1,0 0-1,0 0 1,0 0-1,0 0 1,0 0-1,0 1 1,0-1-1,0 0 1,0 1-1,0-1 1,0 1-1,0-1 1,0 1-1,0-1 1,-1 1-1,1-1 1,0 1-1,0 0 1,0 0-1,-1-1 1,1 1-1,0 0 1,-1 0-1,1 0 1,-1 0-1,1 0 1,-1 0-1,1 0 1,-1 0-1,0 0 1,0 0-1,1 0 1,-1 0-1,0 0 1,0 0-1,0 0 1,0 0-1,0 0 1,0 0-1,0 0 1,0 0-1,-1 0 1,1 0-1,0 0 1,-1 0-1,1 0 1,-1 1-1,0 3 620,1 1-410,0-1 1,1 0-1,-1 0 0,1 0 0,0 0 0,1 0 0,-1 0 0,1 0 0,0 0 0,0 0 0,0-1 0,1 1 0,5 7 0,-1-4-45,0-1 1,1 0 0,-1 0-1,1-1 1,1 0-1,10 6 1,-4-2-83,1 0 1,1-2-1,0 0 1,0 0 0,0-2-1,1 0 1,0-1-1,0 0 1,1-2 0,32 2-1,-49-5-190,0-1 0,-1 0 0,1 0 0,-1 0 0,1 0 0,-1 0 0,1-1 0,-1 1 0,0 0-1,0-1 1,0 1 0,1-1 0,-1 1 0,0-1 0,-1 1 0,1-1 0,0 0 0,0 1 0,-1-1 0,1 0 0,-1 0 0,0 1-1,1-1 1,-1 0 0,0-3 0,2-3-236,19-89-3289,-11 40-99,-3 29-248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3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1 131 5641,'0'0'6864,"40"0"-6468,127 0-61,-161 0-258,0 1 0,0-1 0,-1 0 0,1-1 0,0 0 0,0 1 1,-1-2-1,1 1 0,-1-1 0,1 0 0,-1 0 0,1 0 0,6-5 0,-11 5-6,0 1-1,1-1 1,-1 0-1,0 0 1,0 0 0,-1-1-1,1 1 1,0 0-1,-1 0 1,1 0 0,-1-1-1,1 1 1,-1 0-1,0 0 1,0-1-1,0 1 1,-1 0 0,0-4-1,0-13-43,1 17-29,0 0-1,-1-1 1,1 1-1,-1 0 1,0 0-1,0 0 1,0 0-1,0 0 1,0 0 0,0 0-1,-1 0 1,1 1-1,0-1 1,-1 0-1,1 1 1,-1-1-1,0 1 1,0-1-1,0 1 1,1 0-1,-1 0 1,0 0-1,0 0 1,-1 0-1,1 0 1,0 1-1,0-1 1,0 1-1,0-1 1,-1 1-1,-3 0 1,-13-2-42,0 0 0,-35 3 1,33-1 60,17 0-8,0 0 0,1 1 1,-1-1-1,1 1 0,-1-1 0,0 1 0,1 0 1,0 1-1,-1-1 0,1 1 0,0-1 1,-1 1-1,1 0 0,0 0 0,0 0 0,1 1 1,-5 3-1,3-1 19,0 0 1,0 0-1,1 1 0,0 0 1,0-1-1,0 1 0,0 1 1,1-1-1,-2 7 0,-1 11 94,1 1-1,2 0 0,0 48 1,2-69-127,0-1 0,0 1 0,1-1 0,-1 0 0,1 1 0,0-1 0,0 0 0,0 1 0,1-1 0,-1 0 0,1 0 0,-1 0 0,1 0 0,0 0 0,0-1 0,4 5 0,0-3-54,-1 1-1,0-1 0,1 0 0,0-1 0,0 1 0,0-1 0,13 4 1,2 0-440,1-2 1,0 0-1,0-2 1,30 2 0,97-4-5342,-90-1-1258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4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174 473 9330,'0'0'4166,"50"-39"-3983,153-125 116,-193 156-232,-2 1 1,1-2 0,-1 1-1,0-1 1,9-16 0,-16 23-30,1 0 1,-1 0 0,-1-1-1,1 1 1,0-1 0,-1 1 0,1-1-1,-1 1 1,0-1 0,1 1 0,-1-1-1,-1-4 1,1-10 196,1 9-131,-1 0 0,0 0 1,0 0-1,0 0 0,-1-1 0,0 1 1,-1 0-1,-3-11 0,3 15-90,0 1 0,0-1 0,0 1 0,0-1-1,-1 1 1,1 0 0,-1 0 0,0 0 0,0 1 0,0-1-1,0 1 1,0-1 0,-1 1 0,1 0 0,-1 0-1,1 1 1,-1-1 0,0 1 0,-4-1 0,-1-2-8,-1 2 0,0-1 1,0 1-1,0 1 0,0 0 1,0 0-1,0 1 0,-1 0 0,1 1 1,0 0-1,0 0 0,0 1 1,0 1-1,0 0 0,1 0 0,-1 1 1,1 0-1,0 0 0,0 1 1,-12 9-1,4 1 50,0 1 0,1 1 0,1 1 0,0 0 0,2 1 0,0 0 0,1 1 0,1 1 0,1 0 0,1 0 0,0 1 0,2 0 0,-8 37 0,4 14 250,2 1 1,3 142 0,6-214-307,0 0 1,0 0-1,0 0 0,0 0 0,0 0 1,1 0-1,-1 0 0,1 0 0,-1 0 1,1 0-1,0 0 0,-1-1 0,1 1 1,0 0-1,1 0 0,-1-1 0,0 1 1,0-1-1,1 1 0,-1-1 0,0 0 1,1 1-1,1 0 0,1 0-3,-1-1 0,0 0 0,1 0 0,-1 0 0,0 0 0,1 0 0,-1-1 0,1 0 0,-1 1-1,1-1 1,-1-1 0,5 1 0,5-2-1,0-1 1,0 0-1,0-1 0,0 0 0,21-11 0,-17 6 17,25-13 1,65-24 0,-95 41-10,1 1-1,0 1 0,1 0 1,-1 1-1,1 0 0,-1 1 1,1 1-1,-1 0 0,27 3 1,-37-1 6,1 0 1,-1 0 0,1 0 0,-1 0 0,0 1 0,0-1 0,0 1 0,0 0 0,0 0 0,-1 0-1,1 0 1,-1 0 0,0 0 0,0 1 0,0-1 0,2 7 0,25 61-539,-28-67-146,5 14 466,-7-9-7040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4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 1688,'0'0'10773,"32"0"-10174,101 1-16,-127-1-457,0 0 0,0 1 1,1-1-1,-1 1 0,0 1 1,0-1-1,0 1 0,0 0 0,0 0 1,-1 1-1,1 0 0,8 5 1,-11-5 0,0 0 0,0 0 0,0 1 0,0-1 0,-1 1 0,1 0 0,-1-1 0,0 1 0,0 0 0,2 9 0,-3-12-115,0 0-1,-1 1 1,1-1-1,-1 0 0,0 1 1,1-1-1,-1 1 1,0-1-1,0 1 1,0-1-1,0 1 1,0-1-1,0 1 0,0-1 1,-1 0-1,1 1 1,-1-1-1,1 1 1,-1-1-1,1 0 0,-1 1 1,0-1-1,1 0 1,-1 0-1,0 1 1,0-1-1,0 0 1,0 0-1,0 0 0,0 0 1,0 0-1,0 0 1,-1-1-1,1 1 1,0 0-1,-3 0 0,-5 3-60,0-1-1,0-1 0,0 0 0,-18 2 0,5 0 38,-37 6-66,36-8 68,0 2 1,0 0 0,0 1-1,1 2 1,-1 0-1,2 2 1,-34 17-1,52-23 7,0 0 0,1 0 0,-1 0 1,1 0-1,0 1 0,-1-1 0,2 1 0,-1 0 0,0-1 0,1 1 0,0 0 0,-1 0 0,2 0 0,-1 0 0,0 0 0,1 0 0,0 1 0,0-1 1,0 0-1,1 7 0,-1-5 3,1-4-2,-1 0 0,1-1 0,0 1 1,-1 0-1,1 0 0,0-1 0,0 1 0,0 0 0,1-1 1,-1 1-1,0-1 0,0 1 0,1-1 0,-1 0 0,1 0 1,-1 1-1,1-1 0,0 0 0,0 0 0,-1-1 0,1 1 1,0 0-1,0 0 0,0-1 0,0 1 0,-1-1 0,1 0 1,0 0-1,0 0 0,2 0 0,72 5-143,-67-5 102,11 0-84,-12 1-11,0 0 0,-1-1 1,1 0-1,0-1 0,0 0 0,0 0 1,0 0-1,0-1 0,-1 0 1,1-1-1,-1 1 0,0-2 0,0 1 1,11-7-1,-1-6-762,-2-1 0,0 0 0,-1 0 0,14-23 0,5-12-2942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5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0 52 5281</inkml:trace>
  <inkml:trace contextRef="#ctx0" brushRef="#br0" timeOffset="1">0 52 5281,'301'-49'2667,"-296"48"-2550,1 0 0,0 1 0,0 0 0,0 0-1,0 0 1,0 1 0,7 1 0,-12-2-85,0 1 1,-1-1 0,1 0 0,0 1 0,-1-1-1,1 1 1,0-1 0,-1 1 0,1-1-1,-1 1 1,1-1 0,-1 1 0,1 0 0,-1-1-1,1 1 1,-1 0 0,0-1 0,1 1 0,-1 0-1,0-1 1,0 1 0,0 0 0,1 1-1,-1-2-19,14 45 989,1-1 0,3-1-1,1 0 1,2-2 0,2 0-1,32 42 1,-55-83-985,22 25 328,-22-25-333,0 1 1,0-1-1,1 0 1,-1 1 0,1-1-1,-1 1 1,0-1-1,1 1 1,-1-1-1,1 0 1,-1 1 0,1-1-1,-1 0 1,0 0-1,1 1 1,0-1-1,-1 0 1,1 0 0,-1 0-1,1 0 1,-1 1-1,1-1 1,-1 0-1,1 0 1,-1 0-1,1 0 1,0 0 0,-1 0-1,1-1 1,-1 1-1,1 0 1,-1 0-1,1 0 1,-1 0 0,1-1-1,-1 1 1,1 0-1,-1 0 1,1-1-1,-1 1 1,1-1 0,-1 1-1,0 0 1,1-1-1,-1 1 1,1-1-1,-1 1 1,0-1 0,0 1-1,1-1 1,-1 1-1,0-1 1,1 0-1,10-38-30,11-77 0,-9 8-2941,-13 107 2809,6-26-2388,-6 27 2192,0-1 1,1 0-1,-1 0 1,1 1 0,-1-1-1,1 0 1,-1 1-1,1-1 1,0 0 0,-1 1-1,1-1 1,0 1-1,-1-1 1,1 1 0,0-1-1,-1 1 1,1 0-1,0-1 1,1 1-1,10-1-3884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8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5089,'342'-97'2555,"-333"95"-2401,1 0 1,-1 0-1,1 1 0,18 0 0,-27 1-131,0 0 0,0 0 1,0 0-1,0 0 0,0 1 1,0-1-1,-1 0 0,1 1 0,0-1 1,0 1-1,0-1 0,0 1 1,-1-1-1,1 1 0,0-1 0,0 1 1,-1 0-1,1-1 0,-1 1 1,1 0-1,0 1 0,22 31 770,8 10-244,-2 1 0,-2 2 0,22 48 0,-40-67 1151,-9-22 310,-5-17-1431,-28-43-675,1 4-122,27 41 181,1-1-1,0 0 0,1 0 0,0 0 0,1 0 1,0 0-1,1 0 0,0-23 0,2 33 25,0-1 0,-1 1 0,1 0 0,0 0 0,0-1 0,0 1 0,0 0 0,0 0 0,0 0 0,0 0 0,0 0 0,0 1 0,1-1 0,-1 0 0,0 1 0,1-1 0,-1 0 0,0 1 0,1-1 0,-1 1 0,0 0 0,1 0 0,-1-1 0,1 1 0,1 0 0,3-1-63,199-57-6350,-170 44 1892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5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1424,'0'0'12186,"41"-4"-11432,125-17-104,-161 21-593,0-1 0,0 1 0,0-2-1,0 1 1,0 0 0,0-1 0,0 0 0,0 0 0,-1 0 0,1-1 0,4-3-1,-8 5-10,0 0 0,0 0 0,0-1 0,-1 1-1,1 0 1,-1 0 0,1-1 0,-1 1 0,1 0-1,-1-1 1,0 1 0,1 0 0,-1-1 0,0 1-1,0-1 1,0 1 0,0 0 0,0-1 0,-1 1-1,1-2 1,-1-7 436,1 9-467,-1 1 1,1-1 0,0 0 0,-1 1-1,1-1 1,-1 1 0,1-1 0,-1 1-1,0-1 1,1 1 0,-1-1 0,1 1-1,-1 0 1,0-1 0,1 1 0,-1 0-1,0-1 1,0 1 0,1 0 0,-1 0-1,0 0 1,0 0 0,1 0 0,-1 0-1,0 0 1,-1 0 0,-28-1-80,25 1 69,-8 0-41,1 0-1,-1 1 0,1 1 1,-1 0-1,1 0 0,0 1 0,-21 8 1,27-8 42,0 0 0,0 1-1,1-1 1,-1 1 0,1 0 0,0 1 0,1-1 0,-1 1 0,1 0-1,-1 0 1,2 0 0,-1 1 0,0-1 0,1 1 0,0 0 0,1 0 0,-3 8-1,1 3 19,1 1 0,1-1-1,0 1 1,1 0-1,2-1 1,2 29 0,-2-41-35,1 0 0,-1 1 0,1-1 0,0 0 1,0 0-1,1 1 0,0-2 0,0 1 0,0 0 0,0-1 1,1 1-1,-1-1 0,1 0 0,0 0 0,1-1 0,-1 1 0,0-1 1,1 0-1,0 0 0,0 0 0,0-1 0,0 1 0,9 1 1,4 3-246,1-1-1,0-1 1,0-1 0,0-1 0,33 2 0,-15-4-463,-5 1-1074,0-1-1,62-7 0,-47-9-2256</inkml:trace>
  <inkml:trace contextRef="#ctx0" brushRef="#br0" timeOffset="1">1027 48 10162,'0'0'5209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16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1880,'0'0'14427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0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472 12 11378,'0'0'2301,"-1"-2"-2409,-2-6-8,2 6 228,-39 2 2415,32 0-2428,0 0 0,1 1-1,-1 0 1,0 0 0,1 1 0,-1 0 0,1 0-1,-1 1 1,1-1 0,0 2 0,0-1-1,0 1 1,1 0 0,-1 1 0,-8 7-1,-35 36 193,-46 56 0,85-92-185,-2 0-1,1-1 1,-2 0 0,1-1-1,-1 0 1,-1-1 0,-27 12-1,40-19-98,0-1-1,0 1 0,1 0 0,-1-1 0,1 1 0,-1 0 0,1 0 0,0 0 0,0 0 0,0 0 0,0 0 1,0 1-1,0-1 0,1 0 0,-1 0 0,1 1 0,-1-1 0,1 0 0,0 1 0,0-1 0,0 3 1,2 62-113,0-51 148,1 16-19,17 61 0,0 6-5,1 112 145,-14 394 0,-11-554-79,-2 0 0,-3 0 0,-21 72 0,30-123-80,0 1 1,0-1-1,0 1 1,1-1-1,-1 1 1,0 0-1,0-1 1,0 1-1,0-1 1,1 1-1,-1-1 1,0 1-1,0-1 1,1 1-1,-1-1 1,0 0-1,1 1 1,-1-1-1,1 1 1,-1-1-1,1 0 1,-1 1-1,0-1 1,1 0-1,-1 0 1,1 1-1,-1-1 1,1 0-1,-1 0 1,1 0-1,0 1 1,-1-1-1,1 0 1,-1 0-1,1 0 1,-1 0-1,1 0 1,-1 0-1,1 0 1,1-1-1,33 1-103,-25 0 115,21 0-199,220 0-2020,-248 0 1901,-2 0-40,1 0 0,-1 0-1,1 0 1,-1 0 0,1 0 0,0 0-1,-1-1 1,1 1 0,-1 0 0,1-1 0,-1 1-1,1-1 1,1-1 0,-1-5-4024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0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10970,'0'0'2669,"6"35"-2565,17 117 149,-2 48 1918,1-15-1114,-16-146-1702,-2 1 1,-1 52-1,-11-91-3963,-7-1-105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1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1 464 24,'0'0'10810,"36"0"-10836,119 0 198,-122 1 188,0-2 1,0-1 0,59-11 0,-83 10-248,-1 1 0,1-2-1,-1 1 1,0-1 0,0 0 0,-1-1 0,1 0 0,-1 0-1,0 0 1,0-1 0,-1 0 0,1-1 0,-2 1 0,1-1 0,9-14-1,-11 12-79,1 0 0,-1 0-1,0 0 1,-1-1 0,0 1-1,-1-1 1,0 1 0,0-1 0,0-11-1,0-17-27,-4-40 1,0 19 14,-4-1 143,2 44 309,2 42 57,33 364 2967,-11-203-2902,4 5-1015,-22-185 369,0-2-1093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2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9794,'0'0'2617,"8"-4"-2387,4-1 106,1 1-1,0 0 0,0 1 0,1 0 0,-1 1 0,0 0 1,1 2-1,26 1 0,-21-1-239,0 1 0,0 1-1,0 1 1,0 1 0,-1 0 0,1 1 0,-1 2 0,-1-1-1,1 2 1,-1 0 0,0 2 0,16 11 0,35 33 425,-67-52-458,0-1 0,0 0 0,0 1 1,0-1-1,0 1 0,0-1 0,-1 1 0,1 0 0,-1-1 0,1 1 1,-1 0-1,1-1 0,-1 1 0,0 0 0,0 0 0,0-1 0,0 1 1,0 0-1,-1 0 0,1-1 0,0 1 0,-1 0 0,0 1 0,-16 38 152,8-24-221,2 0 0,0 1 0,1 0 0,0 0 0,2 1 0,0 0 0,-1 24 0,1 138-73,5-113 56,-1-35 18,-1 7 6,1-1-1,2 1 1,2-1-1,16 67 1,26 41 35,-17-61 188,35 174 0,-60-234-92,3 32 899,-7-57-996,0-1 1,-1 1-1,1-1 1,0 1-1,0-1 1,-1 1-1,1-1 1,0 0-1,-1 1 1,1-1 0,-1 0-1,1 1 1,0-1-1,-1 0 1,1 1-1,-1-1 1,1 0-1,-1 0 1,1 1-1,-1-1 1,1 0-1,-1 0 1,1 0-1,-1 0 1,1 0-1,-1 0 1,1 0-1,-1 0 1,0 0 0,-22 1 130,17-1-74,-283 0 467,163 0-4495,125 0 3523,-11 1-1954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2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12467,'0'0'2896,"56"207"-2888,-56-181 48,6-3-48,-6-4-8,0-7-128,0-5-448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3.2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5401,'0'0'7242,"-11"0"-10611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3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1 416,'0'0'12987,"14"29"-12696,40 99 199,-48-113-193,0 1-1,-1-1 0,-1 1 0,-1 0 1,0 1-1,-1-1 0,0 0 0,-2 1 0,-1 25 1,-1 3 265,2-41-543,0 0-1,0-1 1,0 1 0,0 0-1,-1-1 1,0 1-1,0 0 1,0-1 0,0 1-1,-1-1 1,1 0-1,-1 1 1,0-1 0,0 0-1,0 0 1,0 0 0,0 0-1,-1 0 1,1-1-1,-1 1 1,0-1 0,0 0-1,0 1 1,0-1-1,0-1 1,-1 1 0,1 0-1,0-1 1,-6 2 0,-6 1-159,-1-1 1,0 0 0,0-2 0,1 0 0,-23-1-1,32 0 41,4 0 46,-1 0-1,1 0 1,0 0-1,0-1 1,0 1-1,-1-1 1,1 1 0,0-1-1,0 0 1,0 0-1,0 0 1,0 0 0,0 0-1,1-1 1,-1 1-1,0-1 1,0 1-1,1-1 1,-1 1 0,1-1-1,0 0 1,-1 0-1,1 0 1,0 0-1,0 0 1,0 0 0,0 0-1,0 0 1,1 0-1,-1-3 1,-2-6-554,1 0 1,1 0-1,0-1 1,1-17-1,0 23 280,0-43-2523,0 3-984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3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9722,'0'0'2409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9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8730,'0'0'4709,"6"39"-4309,22 128 89,38 240 2024,-23-128-2180,-37-243-568,8 43-716,2-32-2521,-15-45 3122,-1-1-1,1 0 1,-1 0-1,1 0 1,0 0-1,-1 0 1,1 0-1,0 0 1,0 0-1,0 0 1,0 0 0,0-1-1,0 1 1,0 0-1,0-1 1,0 1-1,1-1 1,-1 1-1,0-1 1,0 1 0,0-1-1,3 1 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4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11811,'0'0'2656,"215"0"-2576,-176 0-80,-11 0-40,-5 4-160,-12 3-440,0 1-328,-11 15-825,0-4-879,0 0-4762</inkml:trace>
  <inkml:trace contextRef="#ctx0" brushRef="#br0" timeOffset="1">0 329 6857,'0'0'6042,"260"-23"-5954,-215 20 8,-6 3-96,-5 0-128,-6 0-888,-5 3-1433,-12 9-3592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5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6001,'0'0'8663,"0"25"-8564,0 150 669,0 71 1838,0-236-2549,1 0 0,0 0 0,0 0 1,1 0-1,0 0 0,1 0 0,0 0 0,0-1 0,1 0 0,10 18 0,-11-22-57,0 0-1,1-1 1,0 1-1,0-1 0,0 0 1,0 0-1,1-1 1,-1 1-1,1-1 1,0 0-1,0 0 0,0 0 1,0-1-1,1 0 1,-1 0-1,1 0 1,-1-1-1,1 0 0,0 0 1,6 1-1,-5-2 21,-1 1 0,0-1-1,0 0 1,0-1 0,1 1-1,-1-1 1,0-1 0,0 1-1,0-1 1,0 0 0,-1 0-1,1-1 1,0 0 0,-1 0-1,0 0 1,0 0 0,0-1-1,0 0 1,0 0 0,-1 0-1,1-1 1,-1 1 0,4-7-1,9-12 26,-1 0 0,0-1 0,-2-1 0,-1 0 0,-1-1 0,-1 0 0,-2-1 0,0 0 0,-2 0 0,-1-1 0,-1 0 0,-1 0 0,-2 0 0,-1-36 0,-1 58-44,0 6 0,-1-1-1,1 0 1,0 1-1,0-1 1,0 1 0,0-1-1,0 1 1,-1-1-1,1 0 1,0 1 0,0-1-1,0 1 1,1-1-1,-1 1 1,0-1 0,0 0-1,0 1 1,0-1-1,0 1 1,1-1 0,-1 1-1,0-1 1,1 1-1,-1-1 1,0 1 0,1-1-1,-1 1 1,0 0 0,1-1-1,-1 1 1,1-1-1,-1 1 1,1 0 0,-1-1-1,1 1 1,-1 0-1,1 0 1,-1-1 0,1 1-1,-1 0 1,1 0-1,0 0 1,6 17 199,3 20 2,68 224 534,-74-248-1096,0-1 0,-1 0 0,3 25 0,-4 13-6132,-2-31 112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6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11266,'0'0'1481,"17"217"-1569,0-178 112,-11-5-16,-1-3 88,1-1-24,-6-7-72,6-4-208,-6-7-745,0-5-951,0-3-1025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6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10082,'0'0'2745,"333"-42"-2697,-259 35-48,5 7-224,5 0-1185,-16 0-1151,-23 0-4258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8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1187 16 8010,'0'0'9008,"0"-1"-8952,0 1 1,1-1-1,-1 1 0,0-1 0,0 1 0,0-1 0,0 1 0,0-1 1,0 0-1,0 1 0,-1-1 0,1 1 0,0-1 0,0 1 1,0 0-1,0-1 0,-1 1 0,1-1 0,0 1 0,0-1 0,-1 1 1,1-1-1,0 1 0,-1 0 0,1-1 0,-1 1 0,1 0 0,0-1 1,-1 1-1,1 0 0,-1 0 0,1-1 0,-1 1 0,1 0 1,-1 0-1,1 0 0,-1 0 0,0-1 0,-24 4 184,0 0 0,1 2 0,-1 0-1,-27 11 1,3-2-116,-56 17-88,1 5 1,2 4-1,-165 90 0,261-127-43,1 0 0,-1 1 0,1 0 0,-1 0 0,1 0 0,1 1 0,-6 5 0,8-7-22,0 0 0,0 0 0,0 0 0,1 1 0,-1-1 0,1 1 0,0-1 1,0 1-1,0-1 0,0 1 0,1 0 0,-1 0 0,1 6 0,1-9 18,-1 1 1,1-1-1,-1 0 1,1 1-1,0-1 1,0 0-1,0 1 1,0-1-1,0 0 0,0 0 1,0 0-1,0 1 1,0-1-1,1-1 1,-1 1-1,0 0 1,1 0-1,-1 0 0,1-1 1,-1 1-1,0-1 1,1 1-1,1 0 1,47 13-73,-36-11 51,194 45-40,38 11 92,-244-58-20,12 3 0,1 1 1,25 13-1,-37-17 0,0 0 0,-1 1 1,1 0-1,0-1 0,-1 1 0,1 0 1,-1 1-1,0-1 0,0 0 1,0 1-1,0-1 0,0 1 0,0 0 1,0-1-1,-1 1 0,0 0 0,1 0 1,-1 0-1,0 0 0,0 4 1,0 0 15,0 1 1,-1-1 0,0 1-1,0-1 1,-1 1 0,0-1-1,0 1 1,-1-1 0,0 0-1,0 0 1,-1 0 0,0 0 0,0 0-1,-5 6 1,-4 4-3,-1-1 0,0-1 0,-32 27 0,44-41-15,-535 424-130,275-230 363,247-185-204,6-5-26,1 0 0,0 1 0,1-1 0,-1 1 0,1 0-1,0 1 1,0 0 0,1 0 0,-9 14 0,14-20-6,-1 0 0,1 0 0,0 0 1,-1 0-1,1 0 0,0 0 0,0 0 0,0 0 0,-1 0 0,1 0 0,0 0 1,1 0-1,-1 0 0,0 0 0,0 0 0,0 0 0,0 0 0,1 0 1,-1-1-1,1 1 0,-1 0 0,0 0 0,1 0 0,-1 0 0,1 0 0,0-1 1,-1 1-1,1 0 0,0-1 0,-1 1 0,1 0 0,0-1 0,0 1 1,0-1-1,0 1 0,-1-1 0,2 1 0,39 8-18,-31-8 31,117 12 182,224-9 0,-195-5-128,36 1-923,-191-1 691,0 1 0,0 0 0,0 0 0,0 0 0,0 0 0,0-1 0,0 2-1,0-1 1,0 0 0,0 0 0,0 0 0,0 0 0,0 1 0,0-1 0,0 0 0,0 1 0,0-1 0,0 1-1,0-1 1,-1 1 0,1-1 0,0 1 0,0 0 0,0-1 0,-1 1 0,1 0 0,0 0 0,-1-1-1,1 1 1,-1 0 0,1 0 0,-1 0 0,1 1 0,0 6-4280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39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6489,'0'0'6112,"18"0"-5850,156 0 1828,-167 0-2019,1-1 0,0 1 0,-1 0 0,1 1 0,-1 0 0,1 0 0,0 1 1,-1 0-1,0 0 0,1 1 0,-1-1 0,0 2 0,0-1 0,-1 1 0,1 0 1,-1 0-1,7 6 0,-2-2 2,-10-7-63,0-1 1,0 1 0,0-1-1,0 1 1,0-1 0,0 1-1,0 0 1,-1-1-1,1 1 1,0 0 0,0 0-1,-1 0 1,1 0 0,0 0-1,-1 0 1,1 0 0,-1 0-1,1 0 1,-1 0-1,0 0 1,1 0 0,-1 0-1,0 0 1,0 0 0,0 0-1,0 0 1,0 2 0,0-2 5,0-1-14,0 1 0,0-1 1,0 1-1,0-1 0,0 1 1,0-1-1,0 0 0,0 1 1,0-1-1,-1 1 0,1-1 1,0 1-1,0-1 1,0 0-1,-1 1 0,1-1 1,0 0-1,-1 1 0,1-1 1,0 0-1,-1 1 0,1-1 1,0 0-1,-1 1 0,1-1 1,-1 0-1,1 1-11,-59 4-76,48-4 80,0-1 0,0 1 0,0 1 0,-21 5 0,7 2 14,0 0 1,-27 15-1,42-18-2,1 0-1,0 0 1,0 1-1,0 0 1,1 0-1,0 1 0,1 0 1,-7 9-1,13-15-5,0 0 0,0 1 1,0-1-1,0 0 0,0 1 0,1-1 0,-1 0 0,1 1 0,0-1 0,-1 1 1,1-1-1,0 1 0,1 3 0,-1 3-210,2-8 183,1 0 0,-1 0 0,1-1-1,-1 1 1,0-1 0,1 1 0,-1-1 0,1 0 0,-1 0 0,1 0 0,-1 0 0,4-1 0,0 1-3,2 0 60,0 1 0,0-1 1,1-1-1,-1 0 0,0 0 0,0 0 0,0-1 1,0-1-1,0 1 0,0-1 0,0 0 1,-1-1-1,13-7 0,-18 9-36,19-12 110,30-26 1,-46 35-179,0 1 0,-1-1-1,1 0 1,-1-1 0,0 1 0,0-1 0,-1 0 0,0 0 0,0 0-1,0 0 1,2-8 0,13-31-4664,-7 22 367,-5 11-737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882 1 5961,'0'0'10836,"-3"1"-10263,-64 29-253,-103 49 1248,142-63-1321,1 1-1,0 1 1,-46 42-1,61-49-280,0 1 0,1 0 0,1 0 0,-10 16 0,16-22 13,1 1 0,-1 0 1,1 0-1,1 0 0,0 0 0,0 0 1,0 1-1,1-1 0,-1 1 0,1 14 1,2-21 12,-1 1 0,1-1 0,-1 0 0,1 0 0,-1 0 1,1 0-1,-1 0 0,1 0 0,0 0 0,0 0 1,0 0-1,-1 0 0,1 0 0,0 0 0,0 0 1,0-1-1,0 1 0,0 0 0,1-1 0,-1 1 0,2 0 1,31 13-37,-25-11 26,99 31-6,24 9 26,-129-42-2,1 0 1,-1 0 0,0 1 0,0-1-1,-1 1 1,1-1 0,0 1 0,0 0 0,-1 1-1,1-1 1,-1 0 0,0 1 0,0-1 0,0 1-1,0-1 1,3 6 0,-3-2-3,-1 0 1,0 0-1,0 0 1,0 0-1,-1 0 1,1 0-1,-2 8 1,1-1-10,-1-5 0,0-1 1,0 0-1,-1 0 0,0 0 0,0 0 1,-1 0-1,0-1 0,0 1 0,0-1 0,-1 0 1,0 0-1,0 0 0,-1 0 0,0-1 0,-6 6 1,-13 12-21,-52 39 0,70-58 26,-199 136-67,118-84 96,2 4 1,-87 80 0,171-139-25,-31 34 90,31-34-96,0 1 1,0 0-1,0-1 0,0 1 1,0 0-1,0 0 1,1 0-1,-1 0 1,1 0-1,-1-1 1,1 1-1,0 0 1,-1 0-1,1 1 0,0-1 1,0 0-1,1 0 1,-1 0-1,0 0 1,1 2-1,0-3 2,0 0-1,0 0 0,0 0 1,1 0-1,-1 0 1,0 0-1,0 0 1,1 0-1,-1 0 1,1 0-1,-1-1 0,0 1 1,1-1-1,-1 1 1,1-1-1,-1 0 1,1 1-1,0-1 1,-1 0-1,3 0 1,6 2 4,182 38 99,297 23 0,-488-63-227,1 0 1,0 0-1,-1 0 1,1 0-1,-1 1 0,1-1 1,-1 0-1,1 1 1,0-1-1,-1 1 1,0 0-1,1 0 0,-1-1 1,1 1-1,-1 0 1,0 0-1,0 0 1,1 0-1,-1 0 1,0 1-1,0-1 0,0 0 1,0 1-1,1 2 1,-1 0-618,0 1 0,0 0 0,0-1 0,0 1 0,-1 0 0,0-1 0,-1 6 0,1 2-987,0 15-4470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1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7866,'0'0'5078,"8"19"-4760,57 156 1629,-39-54-143,-19-79-1283,-6-37-449,-1-4-68,0-1 1,0 0 0,0 1 0,0-1-1,0 1 1,0-1 0,0 1-1,0-1 1,0 0 0,0 1 0,0-1-1,0 1 1,0-1 0,1 0-1,-1 1 1,0-1 0,0 0 0,0 1-1,1-1 1,-1 1 0,0-1-1,1 0 1,-1 0 0,0 1 0,0-1-1,1 0 1,-1 0 0,1 1-1,-1-1 1,0 0 0,1 0 0,-1 0-1,0 0 1,1 1 0,-1-1-1,1 0 1,-1 0 0,1 0 0,-1 0-1,0 0 1,1 0 0,6-35 123,-5 29-132,0 0 0,0-1-1,1 2 1,-1-1 0,1 0 0,1 0 0,-1 1 0,1 0 0,0 0-1,0 0 1,1 0 0,-1 1 0,1-1 0,0 1 0,8-5-1,-4 4-9,0 1 0,0-1-1,0 2 1,1-1-1,-1 1 1,1 1-1,-1 0 1,1 0 0,17 0-1,-26 2 13,23-2-89,0 1 0,0 2 0,0 0 0,43 8 0,-63-8 124,1 0 0,0 0 0,-1 1 0,1-1 1,-1 1-1,1 0 0,-1 0 0,0 1 0,0-1 0,0 1 1,0 0-1,0 0 0,0 0 0,-1 1 0,0-1 0,1 1 1,-1 0-1,-1 0 0,1 0 0,-1 0 0,1 0 1,-1 1-1,0-1 0,-1 1 0,1-1 0,-1 1 0,0 0 1,0-1-1,0 1 0,-1 0 0,1 7 0,-1-10 25,0 1 0,0 0 0,-1 0 0,1 0 1,0-1-1,-1 1 0,0 0 0,1 0 0,-1-1 0,0 1 0,0 0 0,-1-1 0,1 1 0,-1-1 0,-2 4 0,1-3-9,-1 0 1,0 0-1,0 0 0,-1 0 0,1-1 1,0 1-1,-1-1 0,-5 1 1,-11 5 54,-1-2 0,0 0 1,0-1-1,0-2 1,-29 2-1,-113-7-462,161 2 246,1-1 1,-1 1 0,1-1 0,0 1 0,-1-1 0,1 0-1,0 0 1,0 0 0,-1 0 0,1-1 0,0 1 0,0 0-1,0-1 1,0 1 0,1-1 0,-1 0 0,0 0 0,1 0-1,-3-4 1,-11-27-4547,10 11-584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3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9330,'0'0'1636,"4"0"-1693,-2 1 172,0-1-1,0 1 1,0 0-1,-1 0 1,1 0 0,0 0-1,0 1 1,-1-1-1,1 0 1,0 1 0,-1-1-1,0 1 1,1-1 0,-1 1-1,0 0 1,0 0-1,0-1 1,0 1 0,0 0-1,0 0 1,0 0-1,0 3 1,21 62 1469,-13-39-1268,58 191 713,18 52-577,-81-259-415,-1-3-30,0 1 1,1 0 0,-1-1-1,2 0 1,0 0 0,0 0-1,0-1 1,1 1-1,0-1 1,1-1 0,10 11-1,-17-18-12,1 0-1,-1 0 1,0 0-1,1 0 0,-1 0 1,1-1-1,-1 1 1,1 0-1,-1 0 1,1 0-1,-1 0 0,1-1 1,-1 1-1,1 0 1,-1 0-1,0-1 0,1 1 1,-1 0-1,0-1 1,1 1-1,-1 0 1,0-1-1,1 1 0,-1 0 1,0-1-1,0 1 1,1-1-1,-1 1 1,0-1-1,0 1 0,0-1 1,0 1-1,0 0 1,1-1-1,-1 1 0,0-1 1,0 1-1,0-1 1,0 1-1,-1-1 1,3-3 27,250-536 530,-196 430-484,-47 92-65,1-1 0,0 1 0,1 1 1,1 0-1,1 1 0,18-20 0,-31 36-52,0 0 1,0-1-1,0 1 0,1 0 0,-1 0 0,0-1 0,0 1 0,0 0 0,0 0 0,0-1 0,1 1 0,-1 0 1,0 0-1,0 0 0,0 0 0,1-1 0,-1 1 0,0 0 0,0 0 0,0 0 0,1 0 0,-1 0 0,0 0 0,0-1 1,1 1-1,-1 0 0,0 0 0,0 0 0,1 0 0,-1 0 0,0 0 0,1 0 0,-1 0 0,0 0 0,0 0 0,1 0 1,-1 0-1,0 1 0,0-1 0,1 0 0,-1 0 0,0 0 0,0 0 0,0 0 0,1 0 0,-1 1 0,0-1 1,0 0-1,1 0 0,-1 0 0,0 0 0,0 1 0,0-1 0,0 0 0,0 0 0,1 1 0,-1-1 0,-1 16-4582,-3 2-1902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4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1 9898,'0'0'4048,"-15"4"-4002,9-2-57,-11 2 237,1 1 0,0 1 0,0 1 0,1 0 0,0 1 0,-15 10 0,25-14-164,-1 2 0,1-1-1,0 0 1,0 1 0,1 0-1,0 0 1,0 1-1,0-1 1,1 1 0,0 0-1,0-1 1,0 2 0,1-1-1,0 0 1,-1 12 0,0 9-71,1 0 1,4 51 0,-1-23 48,-1 8-33,1 1-1,4 0 1,24 117 0,18-6 135,-3-15 483,33 223 0,-70-170-417,-8-157 88,1-56-113,4-1-397,86 1-130,-30 1-1270,1-2 0,106-16 0,-92-1-2575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19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3793,'0'0'6649,"35"19"-6302,109 58-74,-139-74-235,0-1 0,0 1-1,0 0 1,0 0 0,-1 0 0,0 1-1,1-1 1,-1 1 0,-1 0-1,1 1 1,0-1 0,-1 1 0,0-1-1,4 10 1,1 1 161,-4-6-23,0-1 1,0 1 0,-1 0 0,0 1 0,-1-1-1,0 0 1,0 1 0,-1 0 0,0-1 0,-1 1 0,-1 13-1,-10-22-153,-279-13-1697,280 12 1647,-5-2 14,0 2 0,-1 0 0,-16 2-1,31-1 13,0 0 0,0 0-1,0-1 1,0 1 0,0 0 0,0 0-1,0 0 1,1 1 0,-1-1 0,0 0-1,0 0 1,1 0 0,-1 0 0,1 1-1,-1-1 1,1 0 0,0 1-1,-1-1 1,1 0 0,0 1 0,0-1-1,0 0 1,0 1 0,0 1 0,1 49 87,0-35 23,-1-14-105,0-1-1,1 1 0,-1 0 0,1 0 0,0 0 1,0 0-1,0-1 0,0 1 0,0 0 1,1-1-1,-1 1 0,1-1 0,0 0 1,-1 1-1,1-1 0,0 0 0,0 0 1,1 0-1,-1 0 0,0-1 0,1 1 1,-1 0-1,1-1 0,-1 0 0,1 0 0,0 0 1,0 0-1,-1 0 0,1 0 0,0-1 1,0 1-1,3-1 0,16 3-52,-1-1 1,0-1-1,33-2 0,-21-1-81,-27 2-68,0 0 0,0-1 1,0 0-1,0 0 0,0-1 1,0 1-1,0-1 0,-1-1 1,1 1-1,-1-1 1,1 0-1,-1 0 0,0-1 1,0 1-1,-1-1 0,1 0 1,-1-1-1,1 1 0,-1-1 1,-1 1-1,1-1 0,-1-1 1,0 1-1,5-11 1,7-18-4256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5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8146,'0'0'4138,"-5"-1"-3715,9 4 849,107 54 471,-12-6-1434,-14-14-187,168 79 402,-252-116-478,-1 0 0,1 0 0,-1 0 1,1 1-1,-1-1 0,0 0 0,1 0 1,-1 1-1,0-1 0,1 0 0,-1 1 0,0-1 1,1 0-1,-1 1 0,0-1 0,0 1 0,1-1 1,-1 0-1,0 1 0,0-1 0,0 1 0,1-1 1,-1 1-1,0-1 0,0 1 0,0-1 0,0 1 1,0-1-1,0 1 0,0-1 0,0 0 0,0 1 1,0-1-1,-1 1 0,1-1 0,0 1 0,0-1 1,0 1-1,0-1 0,-1 0 0,1 1 0,0-1 1,0 1-1,-1-1 0,1 0 0,0 1 0,-1-1 1,1 0-1,0 1 0,-1-1 0,1 0 0,-1 0 1,1 1-1,0-1 0,-1 0 0,0 0 0,-38 23-156,16-10 218,8-1-102,0 1 0,0 1 0,2 1-1,0 0 1,0 0 0,1 1 0,1 1 0,1 0 0,0 0-1,2 1 1,0 0 0,0 1 0,2 0 0,1 0-1,-4 22 1,-1 27 39,2 0-1,4 1 0,5 69 0,-1-62 6,6 477 1649,-21-552-936,-46-1-456,4 2-307,0-3 0,0-2 0,-94-18 0,143 19-617,0 0 0,-1 0 0,1 1 0,-17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6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27 7362,'0'0'3692,"12"-5"-3801,2 0 415,1 1-1,-1 0 1,1 1-1,0 0 1,24 0 0,-33 4-212,1-1-1,-1 1 1,1 1 0,-1-1 0,0 1-1,0 0 1,0 1 0,0-1 0,0 1 0,0 0-1,-1 1 1,1-1 0,-1 1 0,9 9 0,0 0 36,-1 1 0,0 1 0,18 30 0,-26-36-26,-1 0 0,-1 1 0,0 0 1,0-1-1,-1 1 0,0 1 0,0-1 1,-1 0-1,-1 0 0,0 0 0,-2 17 1,2 0 76,0-26 12,-28-1-172,0-1-1,0-2 1,-52-11-1,55 9-58,0 1 1,0 2-1,-44 1 1,62 1 15,6 0 13,-1 0 0,1 0 1,0 1-1,0-1 0,0 1 0,-1-1 0,1 1 1,0-1-1,0 1 0,0 0 0,0-1 1,0 1-1,0 0 0,0 0 0,1 0 1,-1 0-1,0 0 0,0 0 0,1 0 1,-1 0-1,0 0 0,1 0 0,-1 0 1,1 0-1,0 0 0,-1 1 0,1-1 1,0 0-1,0 0 0,-1 0 0,1 1 1,0 1-1,0 52-211,1-37 258,-1-17-42,1-1 0,-1 1-1,0 0 1,0 0 0,1 0 0,-1 0-1,1-1 1,-1 1 0,1 0-1,-1 0 1,1-1 0,-1 1 0,1 0-1,-1-1 1,1 1 0,0 0 0,0-1-1,-1 1 1,1-1 0,0 1 0,0-1-1,-1 0 1,1 1 0,0-1 0,0 0-1,0 1 1,0-1 0,0 0 0,0 0-1,1 0 1,33 2-104,-29-2 85,25 0-208,-12 1 229,1-1 0,0-1 0,30-6 1,-43 5-199,0 0 0,-1 0 0,1-1 0,0 0 0,-1 0 0,1-1 0,-1 1 0,0-1 0,0-1 0,-1 1 0,1-1 0,-1 0 0,6-8 0,5-9-4522,-15 13-945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7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8194,'0'0'4493,"4"23"-4215,-1-9-226,10 50 1023,23 65 0,-22-89-610,107 265 1577,-121-306-2049,0 1-1,1-1 1,-1 0-1,0 0 1,0 0-1,0 0 1,0 0-1,1 0 1,-1 0-1,1 0 0,-1 0 1,0 0-1,1 1 1,0-1-1,-1 0 1,1 0-1,-1 1 1,1-1-1,0 0 1,-1 1-1,2-2 1,30-25-59,-15 15 54,0 1-1,20-10 0,-15 12 9,1 2 0,0 0 0,0 1-1,0 1 1,0 1 0,1 2 0,0 0 0,34 2 0,-54 0 14,-1 0 0,1 1 1,-1-1-1,1 1 1,-1-1-1,1 1 0,-1 0 1,0 1-1,1-1 0,-1 0 1,0 1-1,0 0 0,0 0 1,0 0-1,0 0 0,0 0 1,-1 1-1,1-1 1,-1 1-1,1 0 0,-1-1 1,0 1-1,0 0 0,0 0 1,-1 1-1,1-1 0,1 5 1,1 5 203,-1-1 1,0 1 0,-1 0-1,0-1 1,-1 1-1,0 18 1,-1-29-167,0 1 0,-1-1 0,1 0 0,0 0 0,-1 0 0,0 0 0,1 0 0,-1 0 0,0 0 0,0 0 0,0 0 0,0 0 0,0-1 0,-1 1 0,1 0 0,-1-1 0,1 1 0,-4 2 0,0-1 41,0 1 0,0-1-1,0 0 1,-1 0 0,0-1 0,-9 3 0,-5 0 64,0 0 0,0-2 0,-23 1 0,-129-3 96,164-1-364,0-1-1,1 0 1,-1 0-1,1-1 1,-1 0-1,1 0 1,0-1-1,-1 0 1,2 0-1,-1 0 1,0-1-1,1 0 1,-1-1-1,1 1 1,0-1-1,1 0 1,-7-8-1,10 11-145,1-1 1,-1 0-1,1 0 0,0 0 0,0 0 1,0 0-1,1 0 0,-1 0 0,1 0 1,0 0-1,0 0 0,0-1 0,0 1 1,1-4-1,3-13-3842,10-6-2574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9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7009,'0'0'4987,"16"14"-4746,19 13 509,-1 3-1,51 57 1,194 259 2750,-104-129-3338,-145-180-1258,30 52-1,-58-79-2553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49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932 0 6977,'0'0'7186,"-25"16"-6783,-79 53 180,49-28 526,2 1 0,-69 73 0,-63 95 173,125-138-1081,-9 11-124,-133 147-1593,201-228 1218,-1-1 1,1 1-1,-1-1 0,1 0 0,-1 0 1,0 0-1,0 0 0,1 0 1,-1 0-1,0 0 0,0 0 0,0-1 1,0 1-1,0-1 0,0 1 1,0-1-1,0 0 0,0 0 0,0 0 1,-2 0-1,-12 0-4592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0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4 8634,'0'0'4992,"-28"0"-4526,-85-3 209,109 3-605,0-1 0,-1 1-1,1 0 1,-1 1 0,1-1 0,-1 1 0,1 0-1,-1 0 1,1 0 0,0 0 0,0 1-1,0 0 1,-1-1 0,2 2 0,-1-1-1,0 0 1,0 1 0,1 0 0,-1 0-1,1 0 1,0 0 0,0 0 0,0 1 0,0-1-1,1 1 1,0 0 0,-1 0 0,1 0-1,1 0 1,-3 5 0,-3 5 36,-1 3-27,0 1 1,2 0-1,0 1 1,1-1-1,1 1 1,-4 33-1,2 120 118,6-150-154,0-1-10,-1 53 96,3 0 0,3 1 0,17 81 0,33 116 50,-44-196-30,2 124-1,-11-113 110,-5 101 86,3-183-321,-1 0-1,0 0 1,0 0 0,0 0 0,-1 1 0,0-2-1,0 1 1,0 0 0,-1 0 0,1-1-1,-7 8 1,9-11-37,-1 0 0,0 0-1,1-1 1,0 1-1,-1 0 1,1 0 0,-1 0-1,1-1 1,0 1 0,0 0-1,-1 0 1,1 0 0,0 0-1,0 0 1,0 0 0,0 0-1,0-1 1,0 1 0,0 0-1,0 0 1,0 0-1,1 0 1,-1 0 0,0 0-1,1-1 1,-1 1 0,0 0-1,1 0 1,-1 0 0,1-1-1,-1 1 1,1 0 0,0 0-1,-1-1 1,1 1 0,1 0-1,0 1-11,1 0-1,0 0 0,0 0 1,0-1-1,0 1 0,0-1 1,0 0-1,4 1 0,18 4-453,0-2-1,1-1 1,-1 0-1,1-2 0,-1-1 1,51-7-1,-52 3-624,0-2 0,-1 0 0,0-1 0,24-11-1,29-19-4564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1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9354,'0'0'5165,"22"5"-5366,289 93 2493,-254-79-2142,-28-10-102,0 2-1,35 18 0,-62-28-16,-1 1 0,0-1-1,1 1 1,-1-1 0,0 1-1,0 0 1,0-1 0,0 1 0,0 0-1,0 0 1,-1 0 0,1 0-1,-1 0 1,1-1 0,-1 1-1,0 0 1,1 0 0,-1 4-1,-2 48 403,1-32-366,-10 564 281,15-513-291,4 0-1,3-1 1,28 102-1,-20-104 163,-4 2 0,-3-1 0,4 106 0,-15-144-40,0-21-51,0-1-1,-1 1 0,-1 0 1,-2 15-1,3-26-108,-1 0 0,0 0 1,1 0-1,-1 0 0,0 0 0,0 0 1,1 0-1,-1 0 0,0 0 0,0 0 1,0 0-1,0-1 0,0 1 0,-1 0 0,1-1 1,0 1-1,0-1 0,0 1 0,-1-1 1,1 1-1,-2-1 0,-32 6 268,25-5-177,-70 7 141,-140-7 0,105-3-2727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8482,'0'0'2842,"0"17"-310,-1-8-2340,0 0 0,-1 0 0,0 0 0,0 0 0,-1-1-1,-5 10 1,4-7-58,0 0-1,0 0 0,-3 20 1,0 84-194,30-115-1247,-13 0 797,-6 1 217,0-1 0,0 1 0,0-1 0,0-1 0,0 1 0,0 0 0,0-1 0,0 0 0,0 0 0,0 0 0,-1-1 0,1 1 0,0-1 0,-1 0 0,1 0 0,-1 0 0,6-4 0,14-19-3936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4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11747,'0'0'2240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4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1464,'0'0'10541,"5"13"-10462,-2-4-58,3 5 121,-2 0 0,1 1 0,-2-1 0,0 1 0,2 25 0,-5 30 461,0 19-5336,0-76 2011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0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124 978 5921,'0'0'5017,"0"-34"-4486,1-10-337,1 2 11,-2 0 0,-2 0 0,-8-48 0,-36-97 543,31 136-554,2-2 0,2 1 0,-5-69 0,15 94-85,-1 5-73,1 0 0,1-1 0,5-29 0,-4 48-44,1 0 0,0 0-1,0 1 1,0-1 0,0 1-1,0 0 1,1 0 0,-1 0 0,1 0-1,0 0 1,0 0 0,0 1-1,1-1 1,-1 1 0,0 0-1,1 0 1,-1 0 0,1 0-1,0 1 1,0 0 0,0-1-1,-1 1 1,1 1 0,5-2-1,11-2-55,1 1 0,0 1-1,27 0 1,-34 2 26,0 0-1,0 1 1,0 0 0,-1 1 0,16 4 0,-23-4 39,-1 0 1,0 1 0,1 0-1,-1 0 1,-1 0 0,1 0-1,0 1 1,-1 0 0,1 0-1,-1 0 1,0 0 0,-1 1 0,1-1-1,4 9 1,-5-5 132,0 0 1,0 0-1,-1 1 0,0-1 1,0 1-1,-1-1 1,0 1-1,-1-1 0,0 1 1,0 0-1,-1-1 1,-2 12-1,2-15-71,-1 0 1,0-1-1,0 0 0,-1 1 0,1-1 1,-1 0-1,0 0 0,0 0 1,0 0-1,-1-1 0,1 1 1,-1-1-1,0 0 0,0 0 0,0-1 1,0 1-1,0-1 0,-1 1 1,1-1-1,-9 2 0,-7 4-65,0-1 0,-1-1-1,-30 5 1,7-5-2122,-72-2 1,92-6-493,10-8-1738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5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5521,'0'0'3841,"169"-68"-3841,-146 56-56,5 4-488,-11 5-904,0-1-2945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5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0 4425,'0'0'6705,"18"14"-6669,56 46 127,-67-54-21,-1 0 0,1 0 1,-1 1-1,-1-1 0,1 1 0,-1 0 0,0 1 1,-1-1-1,4 10 0,10 15 312,-12-23-388,-1 0 0,0 0-1,0 1 1,-1-1-1,0 1 1,-1 0 0,0 0-1,2 13 1,-2 5 270,-1 51 0,-2-79-329,0 1 92,-35-1-330,19-1 178,1-2 0,-1 1 0,0-2 0,1 0 0,0-1-1,-27-12 1,27 10 36,0 1 0,0 1 0,-1 0 0,1 1-1,-1 0 1,-30-2 0,45 6 21,0 0 1,0 0-1,-1 0 0,1 0 1,0 0-1,0 0 0,0 0 1,0 0-1,0 1 0,0-1 1,0 0-1,0 1 0,0-1 1,0 0-1,0 1 0,0-1 1,0 1-1,1 0 0,-1-1 1,0 1-1,0 0 0,-1 1 1,1 20 96,1-6-158,0-3 191,3 22-26,-3-34-117,1 0 0,-1 0 0,1 1 1,0-1-1,0 0 0,-1 0 0,1 0 0,0 0 0,0 0 0,0-1 0,0 1 1,0 0-1,0 0 0,0 0 0,0-1 0,0 1 0,1-1 0,-1 1 0,0-1 0,0 1 1,0-1-1,1 0 0,-1 0 0,2 1 0,13 1-66,0 0 1,0-1-1,-1-1 0,1-1 0,0 0 1,22-4-1,-29 2-20,1 1 1,-1-1-1,0-1 0,0 0 1,0 0-1,0 0 0,-1-1 1,0-1-1,0 1 0,0-1 1,9-10-1,-14 13-186,0-1 1,-1 0-1,1 0 0,-1 0 0,0 0 1,0 0-1,0 0 0,-1-1 0,0 1 1,1 0-1,-2-1 0,1 1 1,0-1-1,-1 0 0,0 1 0,0-1 1,-1-6-1,1-9-4661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6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1 8850,'0'0'3745,"-39"114"-4337,5-83 207,5-1-255,-21 5-456,10-5-808,1-7-3265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6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 8994,'0'0'3118,"9"35"-2801,29 110 419,-35-134-482,0 0 0,-1 0 0,0 0 0,-1 0 0,0 0 0,-1 0-1,-1 12 1,-1 5 487,3-23-712,-2-1 0,1 1 0,0-1 0,-1 1 0,0-1 0,0 1 0,0-1 0,-1 0 0,0 0 0,1 1 0,-1-1 0,-1 0 0,1-1 0,0 1 0,-1 0 0,0-1 0,0 1 0,0-1 0,0 0 0,-1 0 0,1 0 0,-1 0 0,0-1 0,0 0 0,0 1 0,0-1 0,0-1 0,0 1 0,0 0 0,-1-1 0,1 0 1,-1 0-1,1-1 0,-1 1 0,1-1 0,-1 0 0,-4 0 0,2 0-100,1 0-5,1 0-1,-1 0 1,0 0 0,1-1 0,-1 1-1,0-1 1,1-1 0,-9-2-1,12 3-51,0-1 0,0 1 0,1-1-1,-1 0 1,0 0 0,1 1 0,-1-1-1,1 0 1,0 0 0,-1-1 0,1 1-1,0 0 1,0 0 0,0 0 0,1-1-1,-1 1 1,1 0 0,-1-1 0,1 1-1,0-1 1,-1 1 0,1-1 0,1 1-1,-1-4 1,2-56-3601,8 31 983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7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3977,'0'0'5937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7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8770,'0'15'1552,"5"4"-1192,-5 8-248,6 3 48,0 1-144,-1-1 40,1 1 0,-6-1 200,0-3 16,0-8-119,0 0-153,0-3-73,0-9-695,0-3-424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8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23 520,'0'0'8986,"231"-23"-8890,-197 23-88,0 0-8,-12 0-656,1 0-1785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5:58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8914,'0'0'3498,"9"33"-3391,31 107-73,57 247 3338,-92-359-3288,0-4-236,-3-51-462,-2 24 609,0 0-1,1 1 0,-1-1 0,1 0 1,0 1-1,0-1 0,0 1 0,0 0 1,0-1-1,0 1 0,1 0 1,-1-1-1,1 1 0,0 0 0,0 0 1,-1 0-1,1 1 0,0-1 0,1 0 1,-1 1-1,0-1 0,0 1 1,6-2-1,-2 0-4,0 0-1,1 1 1,0 0-1,-1 0 1,1 0 0,0 1-1,0 0 1,8 0 0,16 1-166,52 2-125,-75 0 287,-1-1-1,1 1 0,-1 0 1,1 0-1,-1 1 0,0 0 1,0 0-1,12 8 0,-11-6 35,1 1-17,-1-1-1,0 2 1,0-1 0,9 11 0,-14-14 45,-1 0 1,0 0 0,0 1 0,0-1-1,0 1 1,-1-1 0,1 1 0,-1 0-1,0-1 1,0 1 0,0 0-1,-1 0 1,0 0 0,1 7 0,-1-9 14,0-1 1,0 1-1,0 0 1,0 0-1,0 0 1,0 0-1,-1 0 1,1-1-1,-1 1 1,1 0-1,-1 0 1,-1 2-1,1-3-25,0 0 0,-1 0 0,1 0 1,-1-1-1,1 1 0,-1 0 0,0-1 0,1 1 0,-1-1 0,1 0 1,-1 1-1,0-1 0,1 0 0,-3 0 0,-68 5 794,-75-5-1,58-1-356,86 1-521,1 0 1,-1 0-1,1-1 0,-1 1 0,1-1 1,-1 1-1,1-1 0,0 0 0,-1 0 1,1 0-1,0 0 0,-1 0 0,1-1 1,0 1-1,0-1 0,0 1 1,0-1-1,0 0 0,1 0 0,-1 0 1,1 0-1,-1 0 0,1 0 0,-1 0 1,-1-4-1,1-1-904,-1 0 1,1 0 0,0-1-1,1 1 1,0 0-1,0 0 1,0-14-1,1-6-6248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472 12 11378,'0'0'2301,"-1"-2"-2409,-2-6-8,2 6 228,-39 2 2415,32 0-2428,0 0 0,1 1-1,-1 0 1,0 0 0,1 1 0,-1 0 0,1 0-1,-1 1 1,1-1 0,0 2 0,0-1-1,0 1 1,1 0 0,-1 1 0,-8 7-1,-35 36 193,-46 56 0,85-92-185,-2 0-1,1-1 1,-2 0 0,1-1-1,-1 0 1,-1-1 0,-27 12-1,40-19-98,0-1-1,0 1 0,1 0 0,-1-1 0,1 1 0,-1 0 0,1 0 0,0 0 0,0 0 0,0 0 0,0 0 1,0 1-1,0-1 0,1 0 0,-1 0 0,1 1 0,-1-1 0,1 0 0,0 1 0,0-1 0,0 3 1,2 62-113,0-51 148,1 16-19,17 61 0,0 6-5,1 112 145,-14 394 0,-11-554-79,-2 0 0,-3 0 0,-21 72 0,30-123-80,0 1 1,0-1-1,0 1 1,1-1-1,-1 1 1,0 0-1,0-1 1,0 1-1,0-1 1,1 1-1,-1-1 1,0 1-1,0-1 1,1 1-1,-1-1 1,0 0-1,1 1 1,-1-1-1,1 1 1,-1-1-1,1 0 1,-1 1-1,0-1 1,1 0-1,-1 0 1,1 1-1,-1-1 1,1 0-1,-1 0 1,1 0-1,0 1 1,-1-1-1,1 0 1,-1 0-1,1 0 1,-1 0-1,1 0 1,-1 0-1,1 0 1,1-1-1,33 1-103,-25 0 115,21 0-199,220 0-2020,-248 0 1901,-2 0-40,1 0 0,-1 0-1,1 0 1,-1 0 0,1 0 0,0 0-1,-1-1 1,1 1 0,-1 0 0,1-1 0,-1 1-1,1-1 1,1-1 0,-1-5-4024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10970,'0'0'2669,"6"35"-2565,17 117 149,-2 48 1918,1-15-1114,-16-146-1702,-2 1 1,-1 52-1,-11-91-3963,-7-1-105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5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5369,'0'0'1535,"6"0"-1760,-1 0 257,-1 0 0,1 0 0,-1 1 0,0 0-1,1 0 1,-1 0 0,0 0 0,0 1 0,0 0 0,0-1 0,0 1 0,0 1 0,0-1 0,-1 1 0,1-1 0,-1 1 0,0 0 0,1 0 0,-1 1 0,-1-1 0,5 6 0,9 16 248,-1 0 0,-1 1 0,0 0 0,-3 1 0,15 45 0,25 149 207,-33-100-61,5 161 1,-20 127 720,-4-241-375,0-179-710,-1 0 0,0 0 0,-1 0 0,0 1 0,-5-12 0,-9-32-66,13 30-16,0 1 0,2-1-1,1 0 1,1 1-1,1-1 1,5-29 0,-4 45-2,1 0 0,0 1 0,1-1-1,-1 1 1,2 0 0,-1 0 0,1 0 0,0 0 0,0 1 0,1 0 0,0 0 0,0 0 0,0 1 0,0 0 0,1 0 0,12-6 0,-5 3-44,1 0 1,-1 1-1,1 1 1,0 1-1,1 0 1,-1 1-1,31-4 1,-27 6 41,0 1-1,0 0 1,0 2 0,0 0 0,23 5 0,-35-5 35,-1 1 0,0 0 0,1 0 1,-1 1-1,0-1 0,-1 1 0,1 1 0,0-1 1,-1 1-1,0 0 0,0 0 0,0 1 1,0-1-1,-1 1 0,0 0 0,0 0 0,0 1 1,5 10-1,-4-3 78,0 0 1,-2 1-1,1 0 1,-2 0-1,0 0 0,0 0 1,-2 0-1,-1 28 1,1-17 94,0-20-130,0 0-1,-1 0 0,1 0 1,-1-1-1,0 1 0,-1 0 1,1 0-1,-1-1 0,0 1 1,0-1-1,0 1 0,-1-1 1,1 0-1,-1 0 0,-6 7 1,3-5 8,0-1 0,-1 0 0,1 0 0,-1 0-1,0-1 1,-1 0 0,1-1 0,-15 6 0,-3-2-117,0-1 0,0-2 0,0 0 0,-1-2 0,-32 0 0,46-2-296,0 0 1,0 0-1,0-2 1,0 1-1,-17-6 1,25 6 92,0-1 0,0 0 1,0 0-1,0 0 0,0-1 0,1 1 1,-1-1-1,1 0 0,-1 0 0,1 0 1,0 0-1,0-1 0,1 1 0,-1-1 0,1 0 1,0 1-1,0-1 0,-2-6 0,-5-19-3454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1 464 24,'0'0'10810,"36"0"-10836,119 0 198,-122 1 188,0-2 1,0-1 0,59-11 0,-83 10-248,-1 1 0,1-2-1,-1 1 1,0-1 0,0 0 0,-1-1 0,1 0 0,-1 0-1,0 0 1,0-1 0,-1 0 0,1-1 0,-2 1 0,1-1 0,9-14-1,-11 12-79,1 0 0,-1 0-1,0 0 1,-1-1 0,0 1-1,-1-1 1,0 1 0,0-1 0,0-11-1,0-17-27,-4-40 1,0 19 14,-4-1 143,2 44 309,2 42 57,33 364 2967,-11-203-2902,4 5-1015,-22-185 369,0-2-1093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9794,'0'0'2617,"8"-4"-2387,4-1 106,1 1-1,0 0 0,0 1 0,1 0 0,-1 1 0,0 0 1,1 2-1,26 1 0,-21-1-239,0 1 0,0 1-1,0 1 1,0 1 0,-1 0 0,1 1 0,-1 2 0,-1-1-1,1 2 1,-1 0 0,0 2 0,16 11 0,35 33 425,-67-52-458,0-1 0,0 0 0,0 1 1,0-1-1,0 1 0,0-1 0,-1 1 0,1 0 0,-1-1 0,1 1 1,-1 0-1,1-1 0,-1 1 0,0 0 0,0 0 0,0-1 0,0 1 1,0 0-1,-1 0 0,1-1 0,0 1 0,-1 0 0,0 1 0,-16 38 152,8-24-221,2 0 0,0 1 0,1 0 0,0 0 0,2 1 0,0 0 0,-1 24 0,1 138-73,5-113 56,-1-35 18,-1 7 6,1-1-1,2 1 1,2-1-1,16 67 1,26 41 35,-17-61 188,35 174 0,-60-234-92,3 32 899,-7-57-996,0-1 1,-1 1-1,1-1 1,0 1-1,0-1 1,-1 1-1,1-1 1,0 0-1,-1 1 1,1-1 0,-1 0-1,1 1 1,0-1-1,-1 0 1,1 1-1,-1-1 1,1 0-1,-1 0 1,1 1-1,-1-1 1,1 0-1,-1 0 1,1 0-1,-1 0 1,1 0-1,-1 0 1,1 0-1,-1 0 1,0 0 0,-22 1 130,17-1-74,-283 0 467,163 0-4495,125 0 3523,-11 1-1954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12467,'0'0'2896,"56"207"-2888,-56-181 48,6-3-48,-6-4-8,0-7-128,0-5-448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5401,'0'0'7242,"-11"0"-10611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1 416,'0'0'12987,"14"29"-12696,40 99 199,-48-113-193,0 1-1,-1-1 0,-1 1 0,-1 0 1,0 1-1,-1-1 0,0 0 0,-2 1 0,-1 25 1,-1 3 265,2-41-543,0 0-1,0-1 1,0 1 0,0 0-1,-1-1 1,0 1-1,0 0 1,0-1 0,0 1-1,-1-1 1,1 0-1,-1 1 1,0-1 0,0 0-1,0 0 1,0 0 0,0 0-1,-1 0 1,1-1-1,-1 1 1,0-1 0,0 0-1,0 1 1,0-1-1,0-1 1,-1 1 0,1 0-1,0-1 1,-6 2 0,-6 1-159,-1-1 1,0 0 0,0-2 0,1 0 0,-23-1-1,32 0 41,4 0 46,-1 0-1,1 0 1,0 0-1,0-1 1,0 1-1,-1-1 1,1 1 0,0-1-1,0 0 1,0 0-1,0 0 1,0 0 0,0 0-1,1-1 1,-1 1-1,0-1 1,0 1-1,1-1 1,-1 1 0,1-1-1,0 0 1,-1 0-1,1 0 1,0 0-1,0 0 1,0 0 0,0 0-1,0 0 1,1 0-1,-1-3 1,-2-6-554,1 0 1,1 0-1,0-1 1,1-17-1,0 23 280,0-43-2523,0 3-984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9722,'0'0'2409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11811,'0'0'2656,"215"0"-2576,-176 0-80,-11 0-40,-5 4-160,-12 3-440,0 1-328,-11 15-825,0-4-879,0 0-4762</inkml:trace>
  <inkml:trace contextRef="#ctx0" brushRef="#br0" timeOffset="1">0 329 6857,'0'0'6042,"260"-23"-5954,-215 20 8,-6 3-96,-5 0-128,-6 0-888,-5 3-1433,-12 9-3592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6001,'0'0'8663,"0"25"-8564,0 150 669,0 71 1838,0-236-2549,1 0 0,0 0 0,0 0 1,1 0-1,0 0 0,1 0 0,0 0 0,0-1 0,1 0 0,10 18 0,-11-22-57,0 0-1,1-1 1,0 1-1,0-1 0,0 0 1,0 0-1,1-1 1,-1 1-1,1-1 1,0 0-1,0 0 0,0 0 1,0-1-1,1 0 1,-1 0-1,1 0 1,-1-1-1,1 0 0,0 0 1,6 1-1,-5-2 21,-1 1 0,0-1-1,0 0 1,0-1 0,1 1-1,-1-1 1,0-1 0,0 1-1,0-1 1,0 0 0,-1 0-1,1-1 1,0 0 0,-1 0-1,0 0 1,0 0 0,0-1-1,0 0 1,0 0 0,-1 0-1,1-1 1,-1 1 0,4-7-1,9-12 26,-1 0 0,0-1 0,-2-1 0,-1 0 0,-1-1 0,-1 0 0,-2-1 0,0 0 0,-2 0 0,-1-1 0,-1 0 0,-1 0 0,-2 0 0,-1-36 0,-1 58-44,0 6 0,-1-1-1,1 0 1,0 1-1,0-1 1,0 1 0,0-1-1,0 1 1,-1-1-1,1 0 1,0 1 0,0-1-1,0 1 1,1-1-1,-1 1 1,0-1 0,0 0-1,0 1 1,0-1-1,0 1 1,1-1 0,-1 1-1,0-1 1,1 1-1,-1-1 1,0 1 0,1-1-1,-1 1 1,0 0 0,1-1-1,-1 1 1,1-1-1,-1 1 1,1 0 0,-1-1-1,1 1 1,-1 0-1,1 0 1,-1-1 0,1 1-1,-1 0 1,1 0-1,0 0 1,6 17 199,3 20 2,68 224 534,-74-248-1096,0-1 0,-1 0 0,3 25 0,-4 13-6132,-2-31 112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11266,'0'0'1481,"17"217"-1569,0-178 112,-11-5-16,-1-3 88,1-1-24,-6-7-72,6-4-208,-6-7-745,0-5-951,0-3-1025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10082,'0'0'2745,"333"-42"-2697,-259 35-48,5 7-224,5 0-1185,-16 0-1151,-23 0-4258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6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105 286 5945,'0'0'4404,"24"-21"-4217,72-68-34,-92 86-118,0-1 0,0 0 0,0 0 1,-1 0-1,0-1 0,1 1 0,-2-1 0,1 0 0,-1 1 1,1-1-1,-1-1 0,-1 1 0,1 0 0,-1 0 0,0-1 1,0 1-1,0 0 0,-1-1 0,0 1 0,0-1 0,0 1 0,-1-1 1,0 1-1,-1-7 0,0 5-21,2 5-18,-1 0 0,0 0 0,0 0 0,0 0 0,0 0 0,-1 0-1,1 0 1,-1 0 0,1 0 0,-1 1 0,1-1 0,-1 1-1,0-1 1,0 1 0,0-1 0,0 1 0,0 0 0,0 0-1,0 0 1,0 0 0,0 1 0,0-1 0,-1 0 0,1 1 0,0 0-1,0-1 1,-4 1 0,-11-2-130,-1 1 1,-27 2-1,24 0 149,18 0-6,-1-1 0,0 2 0,1-1 1,-1 0-1,1 1 0,-1-1 0,1 1 1,0 0-1,-1 0 0,1 0 0,0 1 0,1-1 1,-1 1-1,0 0 0,1-1 0,-1 1 1,1 0-1,0 0 0,0 1 0,0-1 1,0 0-1,-1 5 0,-3 6-7,-1 0-1,2 0 1,0 1-1,-3 18 1,2 5 127,1 0 0,2 60 1,3-94-130,0 0 1,1-1-1,-1 1 1,1 0-1,0 0 1,0-1-1,0 1 1,1-1-1,-1 1 1,1-1-1,0 1 1,0-1-1,0 0 1,0 0-1,0 0 1,6 5-1,-2-3-2,0 0 0,0 0 0,0-1 0,1 0 0,0 0 0,0-1 0,14 6 0,0-3-364,-1-1 0,1-1-1,1 0 1,-1-2-1,28 1 1,-42-3-1,0 0 0,1 0 0,-1-1 0,0 0-1,0 0 1,0-1 0,0 1 0,0-1 0,0-1 0,11-5 0,15-19-3709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1187 16 8010,'0'0'9008,"0"-1"-8952,0 1 1,1-1-1,-1 1 0,0-1 0,0 1 0,0-1 0,0 1 0,0-1 1,0 0-1,0 1 0,-1-1 0,1 1 0,0-1 0,0 1 1,0 0-1,0-1 0,-1 1 0,1-1 0,0 1 0,0-1 0,-1 1 1,1-1-1,0 1 0,-1 0 0,1-1 0,-1 1 0,1 0 0,0-1 1,-1 1-1,1 0 0,-1 0 0,1-1 0,-1 1 0,1 0 1,-1 0-1,1 0 0,-1 0 0,0-1 0,-24 4 184,0 0 0,1 2 0,-1 0-1,-27 11 1,3-2-116,-56 17-88,1 5 1,2 4-1,-165 90 0,261-127-43,1 0 0,-1 1 0,1 0 0,-1 0 0,1 0 0,1 1 0,-6 5 0,8-7-22,0 0 0,0 0 0,0 0 0,1 1 0,-1-1 0,1 1 0,0-1 1,0 1-1,0-1 0,0 1 0,1 0 0,-1 0 0,1 6 0,1-9 18,-1 1 1,1-1-1,-1 0 1,1 1-1,0-1 1,0 0-1,0 1 1,0-1-1,0 0 0,0 0 1,0 0-1,0 1 1,0-1-1,1-1 1,-1 1-1,0 0 1,1 0-1,-1 0 0,1-1 1,-1 1-1,0-1 1,1 1-1,1 0 1,47 13-73,-36-11 51,194 45-40,38 11 92,-244-58-20,12 3 0,1 1 1,25 13-1,-37-17 0,0 0 0,-1 1 1,1 0-1,0-1 0,-1 1 0,1 0 1,-1 1-1,0-1 0,0 0 1,0 1-1,0-1 0,0 1 0,0 0 1,0-1-1,-1 1 0,0 0 0,1 0 1,-1 0-1,0 0 0,0 4 1,0 0 15,0 1 1,-1-1 0,0 1-1,0-1 1,-1 1 0,0-1-1,0 1 1,-1-1 0,0 0-1,0 0 1,-1 0 0,0 0 0,0 0-1,-5 6 1,-4 4-3,-1-1 0,0-1 0,-32 27 0,44-41-15,-535 424-130,275-230 363,247-185-204,6-5-26,1 0 0,0 1 0,1-1 0,-1 1 0,1 0-1,0 1 1,0 0 0,1 0 0,-9 14 0,14-20-6,-1 0 0,1 0 0,0 0 1,-1 0-1,1 0 0,0 0 0,0 0 0,0 0 0,-1 0 0,1 0 0,0 0 1,1 0-1,-1 0 0,0 0 0,0 0 0,0 0 0,0 0 0,1 0 1,-1-1-1,1 1 0,-1 0 0,0 0 0,1 0 0,-1 0 0,1 0 0,0-1 1,-1 1-1,1 0 0,0-1 0,-1 1 0,1 0 0,0-1 0,0 1 1,0-1-1,0 1 0,-1-1 0,2 1 0,39 8-18,-31-8 31,117 12 182,224-9 0,-195-5-128,36 1-923,-191-1 691,0 1 0,0 0 0,0 0 0,0 0 0,0 0 0,0-1 0,0 2-1,0-1 1,0 0 0,0 0 0,0 0 0,0 0 0,0 1 0,0-1 0,0 0 0,0 1 0,0-1 0,0 1-1,0-1 1,-1 1 0,1-1 0,0 1 0,0 0 0,0-1 0,-1 1 0,1 0 0,0 0 0,-1-1-1,1 1 1,-1 0 0,1 0 0,-1 0 0,1 1 0,0 6-4280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6489,'0'0'6112,"18"0"-5850,156 0 1828,-167 0-2019,1-1 0,0 1 0,-1 0 0,1 1 0,-1 0 0,1 0 0,0 1 1,-1 0-1,0 0 0,1 1 0,-1-1 0,0 2 0,0-1 0,-1 1 0,1 0 1,-1 0-1,7 6 0,-2-2 2,-10-7-63,0-1 1,0 1 0,0-1-1,0 1 1,0-1 0,0 1-1,0 0 1,-1-1-1,1 1 1,0 0 0,0 0-1,-1 0 1,1 0 0,0 0-1,-1 0 1,1 0 0,-1 0-1,1 0 1,-1 0-1,0 0 1,1 0 0,-1 0-1,0 0 1,0 0 0,0 0-1,0 0 1,0 2 0,0-2 5,0-1-14,0 1 0,0-1 1,0 1-1,0-1 0,0 1 1,0-1-1,0 0 0,0 1 1,0-1-1,-1 1 0,1-1 1,0 1-1,0-1 1,0 0-1,-1 1 0,1-1 1,0 0-1,-1 1 0,1-1 1,0 0-1,-1 1 0,1-1 1,0 0-1,-1 1 0,1-1 1,-1 0-1,1 1-11,-59 4-76,48-4 80,0-1 0,0 1 0,0 1 0,-21 5 0,7 2 14,0 0 1,-27 15-1,42-18-2,1 0-1,0 0 1,0 1-1,0 0 1,1 0-1,0 1 0,1 0 1,-7 9-1,13-15-5,0 0 0,0 1 1,0-1-1,0 0 0,0 1 0,1-1 0,-1 0 0,1 1 0,0-1 0,-1 1 1,1-1-1,0 1 0,1 3 0,-1 3-210,2-8 183,1 0 0,-1 0 0,1-1-1,-1 1 1,0-1 0,1 1 0,-1-1 0,1 0 0,-1 0 0,1 0 0,-1 0 0,4-1 0,0 1-3,2 0 60,0 1 0,0-1 1,1-1-1,-1 0 0,0 0 0,0 0 0,0-1 1,0-1-1,0 1 0,0-1 0,0 0 1,-1-1-1,13-7 0,-18 9-36,19-12 110,30-26 1,-46 35-179,0 1 0,-1-1-1,1 0 1,-1-1 0,0 1 0,0-1 0,-1 0 0,0 0 0,0 0-1,0 0 1,2-8 0,13-31-4664,-7 22 367,-5 11-737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882 1 5961,'0'0'10836,"-3"1"-10263,-64 29-253,-103 49 1248,142-63-1321,1 1-1,0 1 1,-46 42-1,61-49-280,0 1 0,1 0 0,1 0 0,-10 16 0,16-22 13,1 1 0,-1 0 1,1 0-1,1 0 0,0 0 0,0 0 1,0 1-1,1-1 0,-1 1 0,1 14 1,2-21 12,-1 1 0,1-1 0,-1 0 0,1 0 0,-1 0 1,1 0-1,-1 0 0,1 0 0,0 0 0,0 0 1,0 0-1,-1 0 0,1 0 0,0 0 0,0 0 1,0-1-1,0 1 0,0 0 0,1-1 0,-1 1 0,2 0 1,31 13-37,-25-11 26,99 31-6,24 9 26,-129-42-2,1 0 1,-1 0 0,0 1 0,0-1-1,-1 1 1,1-1 0,0 1 0,0 0 0,-1 1-1,1-1 1,-1 0 0,0 1 0,0-1 0,0 1-1,0-1 1,3 6 0,-3-2-3,-1 0 1,0 0-1,0 0 1,0 0-1,-1 0 1,1 0-1,-2 8 1,1-1-10,-1-5 0,0-1 1,0 0-1,-1 0 0,0 0 0,0 0 1,-1 0-1,0-1 0,0 1 0,0-1 0,-1 0 1,0 0-1,0 0 0,-1 0 0,0-1 0,-6 6 1,-13 12-21,-52 39 0,70-58 26,-199 136-67,118-84 96,2 4 1,-87 80 0,171-139-25,-31 34 90,31-34-96,0 1 1,0 0-1,0-1 0,0 1 1,0 0-1,0 0 1,1 0-1,-1 0 1,1 0-1,-1-1 1,1 1-1,0 0 1,-1 0-1,1 1 0,0-1 1,0 0-1,1 0 1,-1 0-1,0 0 1,1 2-1,0-3 2,0 0-1,0 0 0,0 0 1,1 0-1,-1 0 1,0 0-1,0 0 1,1 0-1,-1 0 1,1 0-1,-1-1 0,0 1 1,1-1-1,-1 1 1,1-1-1,-1 0 1,1 1-1,0-1 1,-1 0-1,3 0 1,6 2 4,182 38 99,297 23 0,-488-63-227,1 0 1,0 0-1,-1 0 1,1 0-1,-1 1 0,1-1 1,-1 0-1,1 1 1,0-1-1,-1 1 1,0 0-1,1 0 0,-1-1 1,1 1-1,-1 0 1,0 0-1,0 0 1,1 0-1,-1 0 1,0 1-1,0-1 0,0 0 1,0 1-1,1 2 1,-1 0-618,0 1 0,0 0 0,0-1 0,0 1 0,-1 0 0,0-1 0,-1 6 0,1 2-987,0 15-4470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7866,'0'0'5078,"8"19"-4760,57 156 1629,-39-54-143,-19-79-1283,-6-37-449,-1-4-68,0-1 1,0 0 0,0 1 0,0-1-1,0 1 1,0-1 0,0 1-1,0-1 1,0 0 0,0 1 0,0-1-1,0 1 1,0-1 0,1 0-1,-1 1 1,0-1 0,0 0 0,0 1-1,1-1 1,-1 1 0,0-1-1,1 0 1,-1 0 0,0 1 0,0-1-1,1 0 1,-1 0 0,1 1-1,-1-1 1,0 0 0,1 0 0,-1 0-1,0 0 1,1 1 0,-1-1-1,1 0 1,-1 0 0,1 0 0,-1 0-1,0 0 1,1 0 0,6-35 123,-5 29-132,0 0 0,0-1-1,1 2 1,-1-1 0,1 0 0,1 0 0,-1 1 0,1 0 0,0 0-1,0 0 1,1 0 0,-1 1 0,1-1 0,0 1 0,8-5-1,-4 4-9,0 1 0,0-1-1,0 2 1,1-1-1,-1 1 1,1 1-1,-1 0 1,1 0 0,17 0-1,-26 2 13,23-2-89,0 1 0,0 2 0,0 0 0,43 8 0,-63-8 124,1 0 0,0 0 0,-1 1 0,1-1 1,-1 1-1,1 0 0,-1 0 0,0 1 0,0-1 0,0 1 1,0 0-1,0 0 0,0 0 0,-1 1 0,0-1 0,1 1 1,-1 0-1,-1 0 0,1 0 0,-1 0 0,1 0 1,-1 1-1,0-1 0,-1 1 0,1-1 0,-1 1 0,0 0 1,0-1-1,0 1 0,-1 0 0,1 7 0,-1-10 25,0 1 0,0 0 0,-1 0 0,1 0 1,0-1-1,-1 1 0,0 0 0,1 0 0,-1-1 0,0 1 0,0 0 0,-1-1 0,1 1 0,-1-1 0,-2 4 0,1-3-9,-1 0 1,0 0-1,0 0 0,-1 0 0,1-1 1,0 1-1,-1-1 0,-5 1 1,-11 5 54,-1-2 0,0 0 1,0-1-1,0-2 1,-29 2-1,-113-7-462,161 2 246,1-1 1,-1 1 0,1-1 0,0 1 0,-1-1 0,1 0-1,0 0 1,0 0 0,-1 0 0,1-1 0,0 1 0,0 0-1,0-1 1,0 1 0,1-1 0,-1 0 0,0 0 0,1 0-1,-3-4 1,-11-27-4547,10 11-584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9330,'0'0'1636,"4"0"-1693,-2 1 172,0-1-1,0 1 1,0 0-1,-1 0 1,1 0 0,0 0-1,0 1 1,-1-1-1,1 0 1,0 1 0,-1-1-1,0 1 1,1-1 0,-1 1-1,0 0 1,0 0-1,0-1 1,0 1 0,0 0-1,0 0 1,0 0-1,0 3 1,21 62 1469,-13-39-1268,58 191 713,18 52-577,-81-259-415,-1-3-30,0 1 1,1 0 0,-1-1-1,2 0 1,0 0 0,0 0-1,0-1 1,1 1-1,0-1 1,1-1 0,10 11-1,-17-18-12,1 0-1,-1 0 1,0 0-1,1 0 0,-1 0 1,1-1-1,-1 1 1,1 0-1,-1 0 1,1 0-1,-1 0 0,1-1 1,-1 1-1,1 0 1,-1 0-1,0-1 0,1 1 1,-1 0-1,0-1 1,1 1-1,-1 0 1,0-1-1,1 1 0,-1 0 1,0-1-1,0 1 1,1-1-1,-1 1 1,0-1-1,0 1 0,0-1 1,0 1-1,0 0 1,1-1-1,-1 1 0,0-1 1,0 1-1,0-1 1,0 1-1,-1-1 1,3-3 27,250-536 530,-196 430-484,-47 92-65,1-1 0,0 1 0,1 1 1,1 0-1,1 1 0,18-20 0,-31 36-52,0 0 1,0-1-1,0 1 0,1 0 0,-1 0 0,0-1 0,0 1 0,0 0 0,0 0 0,0-1 0,1 1 0,-1 0 1,0 0-1,0 0 0,0 0 0,1-1 0,-1 1 0,0 0 0,0 0 0,0 0 0,1 0 0,-1 0 0,0 0 0,0-1 1,1 1-1,-1 0 0,0 0 0,0 0 0,1 0 0,-1 0 0,0 0 0,1 0 0,-1 0 0,0 0 0,0 0 0,1 0 1,-1 0-1,0 1 0,0-1 0,1 0 0,-1 0 0,0 0 0,0 0 0,0 0 0,1 0 0,-1 1 0,0-1 1,0 0-1,1 0 0,-1 0 0,0 0 0,0 1 0,0-1 0,0 0 0,0 0 0,1 1 0,-1-1 0,-1 16-4582,-3 2-1902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1 9898,'0'0'4048,"-15"4"-4002,9-2-57,-11 2 237,1 1 0,0 1 0,0 1 0,1 0 0,0 1 0,-15 10 0,25-14-164,-1 2 0,1-1-1,0 0 1,0 1 0,1 0-1,0 0 1,0 1-1,0-1 1,1 1 0,0 0-1,0-1 1,0 2 0,1-1-1,0 0 1,-1 12 0,0 9-71,1 0 1,4 51 0,-1-23 48,-1 8-33,1 1-1,4 0 1,24 117 0,18-6 135,-3-15 483,33 223 0,-70-170-417,-8-157 88,1-56-113,4-1-397,86 1-130,-30 1-1270,1-2 0,106-16 0,-92-1-2575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8146,'0'0'4138,"-5"-1"-3715,9 4 849,107 54 471,-12-6-1434,-14-14-187,168 79 402,-252-116-478,-1 0 0,1 0 0,-1 0 1,1 1-1,-1-1 0,0 0 0,1 0 1,-1 1-1,0-1 0,1 0 0,-1 1 0,0-1 1,1 0-1,-1 1 0,0-1 0,0 1 0,1-1 1,-1 0-1,0 1 0,0-1 0,0 1 0,1-1 1,-1 1-1,0-1 0,0 1 0,0-1 0,0 1 1,0-1-1,0 1 0,0-1 0,0 0 0,0 1 1,0-1-1,-1 1 0,1-1 0,0 1 0,0-1 1,0 1-1,0-1 0,-1 0 0,1 1 0,0-1 1,0 1-1,-1-1 0,1 0 0,0 1 0,-1-1 1,1 0-1,0 1 0,-1-1 0,1 0 0,-1 0 1,1 1-1,0-1 0,-1 0 0,0 0 0,-38 23-156,16-10 218,8-1-102,0 1 0,0 1 0,2 1-1,0 0 1,0 0 0,1 1 0,1 1 0,1 0 0,0 0-1,2 1 1,0 0 0,0 1 0,2 0 0,1 0-1,-4 22 1,-1 27 39,2 0-1,4 1 0,5 69 0,-1-62 6,6 477 1649,-21-552-936,-46-1-456,4 2-307,0-3 0,0-2 0,-94-18 0,143 19-617,0 0 0,-1 0 0,1 1 0,-17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27 7362,'0'0'3692,"12"-5"-3801,2 0 415,1 1-1,-1 0 1,1 1-1,0 0 1,24 0 0,-33 4-212,1-1-1,-1 1 1,1 1 0,-1-1 0,0 1-1,0 0 1,0 1 0,0-1 0,0 1 0,0 0-1,-1 1 1,1-1 0,-1 1 0,9 9 0,0 0 36,-1 1 0,0 1 0,18 30 0,-26-36-26,-1 0 0,-1 1 0,0 0 1,0-1-1,-1 1 0,0 1 0,0-1 1,-1 0-1,-1 0 0,0 0 0,-2 17 1,2 0 76,0-26 12,-28-1-172,0-1-1,0-2 1,-52-11-1,55 9-58,0 1 1,0 2-1,-44 1 1,62 1 15,6 0 13,-1 0 0,1 0 1,0 1-1,0-1 0,0 1 0,-1-1 0,1 1 1,0-1-1,0 1 0,0 0 0,0-1 1,0 1-1,0 0 0,0 0 0,1 0 1,-1 0-1,0 0 0,0 0 0,1 0 1,-1 0-1,0 0 0,1 0 0,-1 0 1,1 0-1,0 0 0,-1 1 0,1-1 1,0 0-1,0 0 0,-1 0 0,1 1 1,0 1-1,0 52-211,1-37 258,-1-17-42,1-1 0,-1 1-1,0 0 1,0 0 0,1 0 0,-1 0-1,1-1 1,-1 1 0,1 0-1,-1 0 1,1-1 0,-1 1 0,1 0-1,-1-1 1,1 1 0,0 0 0,0-1-1,-1 1 1,1-1 0,0 1 0,0-1-1,-1 0 1,1 1 0,0-1 0,0 0-1,0 1 1,0-1 0,0 0 0,0 0-1,1 0 1,33 2-104,-29-2 85,25 0-208,-12 1 229,1-1 0,0-1 0,30-6 1,-43 5-199,0 0 0,-1 0 0,1-1 0,0 0 0,-1 0 0,1-1 0,-1 1 0,0-1 0,0-1 0,-1 1 0,1-1 0,-1 0 0,6-8 0,5-9-4522,-15 13-945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8194,'0'0'4493,"4"23"-4215,-1-9-226,10 50 1023,23 65 0,-22-89-610,107 265 1577,-121-306-2049,0 1-1,1-1 1,-1 0-1,0 0 1,0 0-1,0 0 1,0 0-1,1 0 1,-1 0-1,1 0 0,-1 0 1,0 0-1,1 1 1,0-1-1,-1 0 1,1 0-1,-1 1 1,1-1-1,0 0 1,-1 1-1,2-2 1,30-25-59,-15 15 54,0 1-1,20-10 0,-15 12 9,1 2 0,0 0 0,0 1-1,0 1 1,0 1 0,1 2 0,0 0 0,34 2 0,-54 0 14,-1 0 0,1 1 1,-1-1-1,1 1 1,-1-1-1,1 1 0,-1 0 1,0 1-1,1-1 0,-1 0 1,0 1-1,0 0 0,0 0 1,0 0-1,0 0 0,0 0 1,-1 1-1,1-1 1,-1 1-1,1 0 0,-1-1 1,0 1-1,0 0 0,0 0 1,-1 1-1,1-1 0,1 5 1,1 5 203,-1-1 1,0 1 0,-1 0-1,0-1 1,-1 1-1,0 18 1,-1-29-167,0 1 0,-1-1 0,1 0 0,0 0 0,-1 0 0,0 0 0,1 0 0,-1 0 0,0 0 0,0 0 0,0 0 0,0 0 0,0-1 0,-1 1 0,1 0 0,-1-1 0,1 1 0,-4 2 0,0-1 41,0 1 0,0-1-1,0 0 1,-1 0 0,0-1 0,-9 3 0,-5 0 64,0 0 0,0-2 0,-23 1 0,-129-3 96,164-1-364,0-1-1,1 0 1,-1 0-1,1-1 1,-1 0-1,1 0 1,0-1-1,-1 0 1,2 0-1,-1 0 1,0-1-1,1 0 1,-1-1-1,1 1 1,0-1-1,1 0 1,-7-8-1,10 11-145,1-1 1,-1 0-1,1 0 0,0 0 0,0 0 1,0 0-1,1 0 0,-1 0 0,1 0 1,0 0-1,0 0 0,0-1 0,0 1 1,1-4-1,3-13-3842,10-6-2574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7009,'0'0'4987,"16"14"-4746,19 13 509,-1 3-1,51 57 1,194 259 2750,-104-129-3338,-145-180-1258,30 52-1,-58-79-2553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6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7682,'0'0'2795,"-5"35"-2579,-2 8-143,-1 4 59,2 0-1,1 74 1,4-73 24,2-1-1,3 1 1,1-1-1,22 87 1,-13-85-401,-3 1 0,-1 0 0,-3 0 0,1 80 0,-8-130 155,0 1 0,0-1 0,0 1 0,0-1 0,0 1-1,0-1 1,0 1 0,0-1 0,0 1 0,0-1 0,0 1 0,0-1 0,-1 1-1,1-1 1,0 1 0,0-1 0,-1 1 0,1-1 0,0 0 0,0 1-1,-1-1 1,1 1 0,-1-1 0,1 0 0,0 1 0,-1-1 0,1 0 0,-1 1-1,1-1 1,-1 0 0,1 0 0,-1 0 0,1 1 0,-1-1 0,1 0-1,-1 0 1,1 0 0,-1 0 0,1 0 0,-1 0 0,1 0 0,-1 0-1,1 0 1,-1 0 0,0-1 0,-27 2-3813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932 0 6977,'0'0'7186,"-25"16"-6783,-79 53 180,49-28 526,2 1 0,-69 73 0,-63 95 173,125-138-1081,-9 11-124,-133 147-1593,201-228 1218,-1-1 1,1 1-1,-1-1 0,1 0 0,-1 0 1,0 0-1,0 0 0,1 0 1,-1 0-1,0 0 0,0 0 0,0-1 1,0 1-1,0-1 0,0 1 1,0-1-1,0 0 0,0 0 0,0 0 1,-2 0-1,-12 0-4592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4 8634,'0'0'4992,"-28"0"-4526,-85-3 209,109 3-605,0-1 0,-1 1-1,1 0 1,-1 1 0,1-1 0,-1 1 0,1 0-1,-1 0 1,1 0 0,0 0 0,0 1-1,0 0 1,-1-1 0,2 2 0,-1-1-1,0 0 1,0 1 0,1 0 0,-1 0-1,1 0 1,0 0 0,0 0 0,0 1 0,0-1-1,1 1 1,0 0 0,-1 0 0,1 0-1,1 0 1,-3 5 0,-3 5 36,-1 3-27,0 1 1,2 0-1,0 1 1,1-1-1,1 1 1,-4 33-1,2 120 118,6-150-154,0-1-10,-1 53 96,3 0 0,3 1 0,17 81 0,33 116 50,-44-196-30,2 124-1,-11-113 110,-5 101 86,3-183-321,-1 0-1,0 0 1,0 0 0,0 0 0,-1 1 0,0-2-1,0 1 1,0 0 0,-1 0 0,1-1-1,-7 8 1,9-11-37,-1 0 0,0 0-1,1-1 1,0 1-1,-1 0 1,1 0 0,-1 0-1,1-1 1,0 1 0,0 0-1,-1 0 1,1 0 0,0 0-1,0 0 1,0 0 0,0 0-1,0-1 1,0 1 0,0 0-1,0 0 1,0 0-1,1 0 1,-1 0 0,0 0-1,1-1 1,-1 1 0,0 0-1,1 0 1,-1 0 0,1-1-1,-1 1 1,1 0 0,0 0-1,-1-1 1,1 1 0,1 0-1,0 1-11,1 0-1,0 0 0,0 0 1,0-1-1,0 1 0,0-1 1,0 0-1,4 1 0,18 4-453,0-2-1,1-1 1,-1 0-1,1-2 0,-1-1 1,51-7-1,-52 3-624,0-2 0,-1 0 0,0-1 0,24-11-1,29-19-4564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9354,'0'0'5165,"22"5"-5366,289 93 2493,-254-79-2142,-28-10-102,0 2-1,35 18 0,-62-28-16,-1 1 0,0-1-1,1 1 1,-1-1 0,0 1-1,0 0 1,0-1 0,0 1 0,0 0-1,0 0 1,-1 0 0,1 0-1,-1 0 1,1-1 0,-1 1-1,0 0 1,1 0 0,-1 4-1,-2 48 403,1-32-366,-10 564 281,15-513-291,4 0-1,3-1 1,28 102-1,-20-104 163,-4 2 0,-3-1 0,4 106 0,-15-144-40,0-21-51,0-1-1,-1 1 0,-1 0 1,-2 15-1,3-26-108,-1 0 0,0 0 1,1 0-1,-1 0 0,0 0 0,0 0 1,1 0-1,-1 0 0,0 0 0,0 0 1,0 0-1,0-1 0,0 1 0,-1 0 0,1-1 1,0 1-1,0-1 0,0 1 0,-1-1 1,1 1-1,-2-1 0,-32 6 268,25-5-177,-70 7 141,-140-7 0,105-3-2727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8482,'0'0'2842,"0"17"-310,-1-8-2340,0 0 0,-1 0 0,0 0 0,0 0 0,-1-1-1,-5 10 1,4-7-58,0 0-1,0 0 0,-3 20 1,0 84-194,30-115-1247,-13 0 797,-6 1 217,0-1 0,0 1 0,0-1 0,0-1 0,0 1 0,0 0 0,0-1 0,0 0 0,0 0 0,0 0 0,-1-1 0,1 1 0,0-1 0,-1 0 0,1 0 0,-1 0 0,6-4 0,14-19-3936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11747,'0'0'2240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1464,'0'0'10541,"5"13"-10462,-2-4-58,3 5 121,-2 0 0,1 1 0,-2-1 0,0 1 0,2 25 0,-5 30 461,0 19-5336,0-76 2011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5521,'0'0'3841,"169"-68"-3841,-146 56-56,5 4-488,-11 5-904,0-1-2945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0 4425,'0'0'6705,"18"14"-6669,56 46 127,-67-54-21,-1 0 0,1 0 1,-1 1-1,-1-1 0,1 1 0,-1 0 0,0 1 1,-1-1-1,4 10 0,10 15 312,-12-23-388,-1 0 0,0 0-1,0 1 1,-1-1-1,0 1 1,-1 0 0,0 0-1,2 13 1,-2 5 270,-1 51 0,-2-79-329,0 1 92,-35-1-330,19-1 178,1-2 0,-1 1 0,0-2 0,1 0 0,0-1-1,-27-12 1,27 10 36,0 1 0,0 1 0,-1 0 0,1 1-1,-1 0 1,-30-2 0,45 6 21,0 0 1,0 0-1,-1 0 0,1 0 1,0 0-1,0 0 0,0 0 1,0 0-1,0 1 0,0-1 1,0 0-1,0 1 0,0-1 1,0 0-1,0 1 0,0-1 1,0 1-1,1 0 0,-1-1 1,0 1-1,0 0 0,-1 1 1,1 20 96,1-6-158,0-3 191,3 22-26,-3-34-117,1 0 0,-1 0 0,1 1 1,0-1-1,0 0 0,-1 0 0,1 0 0,0 0 0,0 0 0,0-1 0,0 1 1,0 0-1,0 0 0,0 0 0,0-1 0,0 1 0,1-1 0,-1 1 0,0-1 0,0 1 1,0-1-1,1 0 0,-1 0 0,2 1 0,13 1-66,0 0 1,0-1-1,-1-1 0,1-1 0,0 0 1,22-4-1,-29 2-20,1 1 1,-1-1-1,0-1 0,0 0 1,0 0-1,0 0 0,-1-1 1,0-1-1,0 1 0,0-1 1,9-10-1,-14 13-186,0-1 1,-1 0-1,1 0 0,-1 0 0,0 0 1,0 0-1,0 0 0,-1-1 0,0 1 1,1 0-1,-2-1 0,1 1 1,0-1-1,-1 0 0,0 1 0,0-1 1,-1-6-1,1-9-4661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1 8850,'0'0'3745,"-39"114"-4337,5-83 207,5-1-255,-21 5-456,10-5-808,1-7-3265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 8994,'0'0'3118,"9"35"-2801,29 110 419,-35-134-482,0 0 0,-1 0 0,0 0 0,-1 0 0,0 0 0,-1 0-1,-1 12 1,-1 5 487,3-23-712,-2-1 0,1 1 0,0-1 0,-1 1 0,0-1 0,0 1 0,0-1 0,-1 0 0,0 0 0,1 1 0,-1-1 0,-1 0 0,1-1 0,0 1 0,-1 0 0,0-1 0,0 1 0,0-1 0,0 0 0,-1 0 0,1 0 0,-1 0 0,0-1 0,0 0 0,0 1 0,0-1 0,0-1 0,0 1 0,0 0 0,-1-1 0,1 0 1,-1 0-1,1-1 0,-1 1 0,1-1 0,-1 0 0,-4 0 0,2 0-100,1 0-5,1 0-1,-1 0 1,0 0 0,1-1 0,-1 1-1,0-1 1,1-1 0,-9-2-1,12 3-51,0-1 0,0 1 0,1-1-1,-1 0 1,0 0 0,1 1 0,-1-1-1,1 0 1,0 0 0,-1-1 0,1 1-1,0 0 1,0 0 0,0 0 0,1-1-1,-1 1 1,1 0 0,-1-1 0,1 1-1,0-1 1,-1 1 0,1-1 0,1 1-1,-1-4 1,2-56-3601,8 31 983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6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2777,'0'0'8938,"345"-63"-8634,-258 46-176,-1 1-112,-6 3-8,-12 5-8,-12 8-617,6 0-783,-13 0-624,-18 16-825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3977,'0'0'5937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8770,'0'15'1552,"5"4"-1192,-5 8-248,6 3 48,0 1-144,-1-1 40,1 1 0,-6-1 200,0-3 16,0-8-119,0 0-153,0-3-73,0-9-695,0-3-424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23 520,'0'0'8986,"231"-23"-8890,-197 23-88,0 0-8,-12 0-656,1 0-1785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02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8914,'0'0'3498,"9"33"-3391,31 107-73,57 247 3338,-92-359-3288,0-4-236,-3-51-462,-2 24 609,0 0-1,1 1 0,-1-1 0,1 0 1,0 1-1,0-1 0,0 1 0,0 0 1,0-1-1,0 1 0,1 0 1,-1-1-1,1 1 0,0 0 0,0 0 1,-1 0-1,1 1 0,0-1 0,1 0 1,-1 1-1,0-1 0,0 1 1,6-2-1,-2 0-4,0 0-1,1 1 1,0 0-1,-1 0 1,1 0 0,0 1-1,0 0 1,8 0 0,16 1-166,52 2-125,-75 0 287,-1-1-1,1 1 0,-1 0 1,1 0-1,-1 1 0,0 0 1,0 0-1,12 8 0,-11-6 35,1 1-17,-1-1-1,0 2 1,0-1 0,9 11 0,-14-14 45,-1 0 1,0 0 0,0 1 0,0-1-1,0 1 1,-1-1 0,1 1 0,-1 0-1,0-1 1,0 1 0,0 0-1,-1 0 1,0 0 0,1 7 0,-1-9 14,0-1 1,0 1-1,0 0 1,0 0-1,0 0 1,0 0-1,-1 0 1,1-1-1,-1 1 1,1 0-1,-1 0 1,-1 2-1,1-3-25,0 0 0,-1 0 0,1 0 1,-1-1-1,1 1 0,-1 0 0,0-1 0,1 1 0,-1-1 0,1 0 1,-1 1-1,0-1 0,1 0 0,-3 0 0,-68 5 794,-75-5-1,58-1-356,86 1-521,1 0 1,-1 0-1,1-1 0,-1 1 0,1-1 1,-1 1-1,1-1 0,0 0 0,-1 0 1,1 0-1,0 0 0,-1 0 0,1-1 1,0 1-1,0-1 0,0 1 1,0-1-1,0 0 0,1 0 0,-1 0 1,1 0-1,-1 0 0,1 0 0,-1 0 1,-1-4-1,1-1-904,-1 0 1,1 0 0,0-1-1,1 1 1,0 0-1,0 0 1,0-14-1,1-6-6248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277 19 6937,'0'0'7131,"-8"-4"-6667,3 2-365,2 0-58,1 0 0,-1 1-1,1 0 1,-1 0 0,0 0 0,0 0-1,1 0 1,-1 0 0,0 1 0,0-1-1,0 1 1,0 0 0,0 0-1,0 0 1,0 0 0,0 0 0,1 1-1,-1-1 1,-5 2 0,-7 6 151,0-1 0,1 2 0,0 0 0,0 1 0,1 0 0,0 1 0,-20 23 0,25-26-170,1 1 0,0-1-1,1 2 1,0-1-1,1 1 1,0-1 0,0 1-1,1 1 1,0-1 0,1 1-1,0-1 1,-2 21 0,4-16-26,-1 0-11,2 0 0,0 0 1,3 26-1,-3-37 7,1 0 1,0 0-1,0 0 0,1 0 0,-1-1 1,1 1-1,0 0 0,0-1 1,0 1-1,0-1 0,0 0 0,1 0 1,0 0-1,-1 0 0,1 0 0,0 0 1,1-1-1,5 4 0,1-1-223,0 0 0,1-1 0,-1-1 0,1 0 0,0 0 0,0-1-1,0-1 1,0 0 0,1 0 0,-1-1 0,0 0 0,0-1 0,0 0 0,0-1 0,0-1-1,0 1 1,0-2 0,0 1 0,12-8 0,-7 0-582,0-2-1,-1 0 1,0-1 0,-1-1 0,15-21-1,12-17-3945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0 22 5233</inkml:trace>
  <inkml:trace contextRef="#ctx0" brushRef="#br0" timeOffset="1">0 22 5233,'173'-21'2598,"-139"20"-1769,-24 6-200,5 17 134,-2 1 0,0 1 1,-1 0-1,-1 0 1,9 31-1,-7-21-340,-7-21-123,-1 1-1,-1-1 0,0 1 1,-1 0-1,0 0 0,1 27 1,-4-41 64,0-20-74,0 13-304,0 0 0,0 0 0,-1 0 0,0 1 0,0-1 0,-1 0 0,0 1 0,-5-13 0,4 11-21,0-1 0,0 0 1,1-1-1,0 1 0,0 0 1,1-1-1,1 1 0,-1 0 1,2-1-1,1-13 0,-1 20-27,0 1 0,0-1 0,0 0 1,0 1-1,1 0 0,-1-1 0,1 1 0,0 0 0,0 0 0,-1 0 0,2 0 0,-1 0 0,0 0 0,0 0 1,0 1-1,1-1 0,-1 1 0,1 0 0,-1 0 0,1 0 0,3-1 0,2-1-470,1 0 0,-1 1 0,0 0 0,1 0 0,16 0 0,21 4-3893,-34 6 343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208 259 3673,'0'0'9693,"-1"-31"-9009,-5-100-252,5 123-391,0 1-1,-1-1 1,1 1 0,-1 0 0,-4-9-1,-11-8 256,14 21-232,2 1-8,-1 1-1,1-1 1,-1 1 0,1 0-1,-1 0 1,1 0-1,-1 0 1,0 0 0,1 0-1,-1 0 1,0 0 0,0 1-1,0-1 1,0 1 0,0-1-1,1 1 1,-1 0 0,0 0-1,0 0 1,0 0 0,0 0-1,0 0 1,0 0 0,0 1-1,0-1 1,0 1 0,0-1-1,1 1 1,-1 0 0,-3 1-1,0 1-26,1 0-1,-1 1 1,1-1 0,0 1-1,0-1 1,1 1-1,-1 1 1,1-1-1,-5 8 1,-2 5-49,1 0 1,1 1-1,0 0 1,1 0-1,1 1 0,1 0 1,1 0-1,1 0 1,0 0-1,1 1 0,1-1 1,4 39-1,-3-57 22,0 1 0,1-1 0,-1 1 0,1-1 0,-1 0 0,1 1 0,0-1-1,-1 0 1,1 0 0,0 1 0,0-1 0,0 0 0,0 0 0,0 0 0,0 0 0,0 0-1,0 0 1,0-1 0,1 1 0,-1 0 0,0 0 0,0-1 0,1 1 0,-1-1 0,1 1-1,-1-1 1,3 1 0,4 0-4,0 0 0,0 0 1,15-1-1,-12-1-8,-7 1-17,0 0 0,-1-1 0,1 0 0,-1 0 0,1 0-1,-1 0 1,1-1 0,-1 1 0,0-1 0,1 0 0,-1 0 0,0 0-1,5-4 1,38-42-951,-16 15-683,32-19-3632,-37 35 768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31 4585,'0'0'9255,"-5"-6"-8141,4 4-1048,-1 0 0,0 0 0,0 0 0,0 0 0,-1 1-1,1-1 1,0 0 0,-1 1 0,1 0 0,-1-1 0,1 1 0,-1 0 0,1 0 0,-1 1 0,0-1 0,0 0 0,1 1 0,-1 0 0,0 0 0,0 0 0,0 0-1,1 0 1,-1 0 0,0 1 0,0-1 0,1 1 0,-1 0 0,0 0 0,1 0 0,-1 0 0,1 0 0,-1 0 0,-2 3 0,-19 9 255,-34 24 0,51-31-316,-1-1 0,2 1 0,-1 1 0,1-1 0,0 1 0,0 0 0,0 0 0,-5 12-1,9-16-23,1 0 0,0 0-1,0 1 1,0-1-1,1 0 1,-1 1 0,1-1-1,0 1 1,0 5-1,0-2-34,0-6 43,1 0 0,-1 0 0,1 0 0,-1 0 0,1 0 0,0 0 0,-1 0 0,1-1-1,0 1 1,-1 0 0,1 0 0,0-1 0,0 1 0,0 0 0,0-1 0,-1 1 0,1-1 0,0 1-1,0-1 1,0 1 0,0-1 0,0 0 0,0 0 0,1 1 0,0-1 0,34 6-156,-29-5 120,65 10-124,-29-6 149,0 2 1,0 2 0,76 26 0,-116-34 34,-1 0 0,1 0 0,-1 0 0,1 1 1,-1-1-1,0 1 0,0 0 0,0-1 1,0 1-1,0 0 0,0 0 0,0 0 0,0 1 1,-1-1-1,1 0 0,-1 1 0,0-1 1,1 1-1,-1-1 0,-1 1 0,1 0 0,0-1 1,0 1-1,-1 0 0,0-1 0,1 1 1,-1 0-1,0 0 0,-1 0 0,1-1 0,0 1 1,-1 0-1,1 0 0,-1-1 0,0 1 0,0-1 1,0 1-1,0 0 0,0-1 0,-1 0 1,1 1-1,-1-1 0,0 0 0,-3 4 0,-5 2-21,-1-1-1,0 0 0,0-1 0,-1 0 0,0-1 0,0 0 0,0-1 0,0 0 0,-1-1 0,-20 2 1,-13 1-1129,-72-2 0,98-4 487,13 1 257,0-1 0,1 0 0,-1 0 0,1-1 0,-13-2 0,18 2 165,-1 1 0,0-1 0,1 0 0,-1 0 0,1 0 0,0 1 0,-1-1 0,1-1 0,0 1 0,-1 0-1,1 0 1,0 0 0,0-1 0,0 1 0,0 0 0,0-1 0,0 1 0,1-1 0,-1 0 0,0 1 0,1-1 0,-1 1 0,1-1-1,0 0 1,-1 1 0,1-4 0,-1-18-4737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398 13 6617,'0'0'9300,"-14"-3"-9074,3 0-191,6 2-28,1-1-1,-1 1 1,1 0 0,-1 0 0,1 1 0,-1-1 0,0 1 0,1 0 0,-1 1 0,1-1 0,-1 1 0,0 0 0,1 0-1,-1 0 1,1 0 0,0 1 0,-9 4 0,-3 3-3,2-2 15,1 1 1,-1 0-1,1 1 0,1 0 0,-1 1 0,2 0 0,-22 24 1,33-33-30,-1 0 0,0 0 0,1 0 0,-1 0 0,0 0 0,1 0 0,-1 0 0,1 0 0,-1 0 0,1 0 0,0 1 0,-1-1 0,1 0 0,0 0 0,0 0 0,0 0 0,0 1 0,0-1 0,0 0 0,0 0 0,0 0 0,1 0 0,-1 0 0,0 1 0,1-1 0,-1 0 0,1 0 0,-1 0 0,1 0 0,-1 0 0,1 0 0,0 0 0,-1 0 0,1 0 0,0-1 0,0 1 0,2 1 0,2 2-33,1-1-1,0 0 0,0-1 0,0 1 0,11 2 1,-4-1 19,33 10-14,52 20 22,-88-29 30,0-1 1,-1 1-1,0 1 0,0 0 0,-1 0 0,1 0 0,10 13 0,-16-16 58,0 1 0,-1 0 0,0 0 1,0 0-1,0 0 0,0 0 0,0 0 1,-1 0-1,0 1 0,0-1 1,0 1-1,-1-1 0,1 1 0,-1-1 1,0 1-1,-1 7 0,1-1 132,-1-9-179,1 1 0,-1 0 0,0 0 1,0 0-1,0-1 0,0 1 0,0-1 0,0 1 0,-1-1 0,1 1 0,-1-1 0,0 0 1,0 0-1,0 0 0,0 0 0,0 0 0,0 0 0,0 0 0,-1-1 0,1 1 1,-1-1-1,-5 3 0,-7 3-72,-2 0 0,-25 7 1,39-13 39,-29 6-568,0 0 0,-1-2 0,-49 2 0,-39-6-5201,102-1 4235,2 0-2613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 11090,'0'0'4177,"230"-7"-4177,-200 7-280,-6 0-952,-4 0-1265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7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0 126 4961,'0'0'5639,"0"40"-5471,0 129-84,5-79 109,11-44 191,-6-24-165,-10-21-206,1 0 1,-1 0-1,0-1 1,0 1 0,1 0-1,-1 0 1,1 0-1,-1 0 1,0 0-1,1-1 1,0 1-1,-1 0 1,1 0 0,-1-1-1,1 1 1,0 0-1,0-1 1,-1 1-1,1-1 1,0 1 0,0-1-1,0 1 1,0-1-1,-1 0 1,1 1-1,0-1 1,0 0-1,0 0 1,0 1 0,0-1-1,0 0 1,0 0-1,0 0 1,0 0-1,0 0 1,0-1-1,0 1 1,0 0 0,0 0-1,0-1 1,-1 1-1,1 0 1,0-1-1,0 1 1,0-1-1,0 1 1,-1-1 0,2 0-1,4-5 152,0 1 0,-1-1-1,1 1 1,7-13 0,-11 15-101,39-53 465,42-78 0,-71 112-868,-1-1-1,-1 0 0,-1 0 0,-1-1 0,-1 0 1,8-49-1,-15 68 25,1 1 1,-1 0-1,0-1 1,0 1 0,0 0-1,0 0 1,-1-1-1,-1-5 1,1 9 161,0 0-1,1-1 1,-1 1 0,0 0 0,0 0 0,0 0 0,0 0 0,0 1 0,-1-1 0,1 0-1,0 0 1,0 1 0,0-1 0,-1 0 0,1 1 0,0 0 0,-1-1 0,1 1 0,0 0-1,-1-1 1,1 1 0,-1 0 0,1 0 0,0 0 0,-1 0 0,-1 1 0,-28-1-2987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438 0 8042,'0'0'5211,"-21"1"-4798,-67 8 96,82-8-453,-1 0 1,1 1-1,0 0 0,0 0 0,0 1 1,0 0-1,0 0 0,1 0 1,-1 0-1,1 1 0,-8 7 0,-3 2 95,-15 10 228,1 1 1,1 2-1,-38 44 1,58-60-330,1 1 0,0 0 0,1 0 0,1 0 0,-1 1 0,2 0 0,-1 0 0,2 1-1,0 0 1,0 0 0,1 0 0,1 0 0,-2 25 0,4-17-53,-1-11-14,1 0-1,1 1 1,-1-1 0,2 0-1,3 19 1,-3-25 9,0-1-1,0 1 0,0 0 1,0-1-1,1 1 0,-1-1 1,1 0-1,0 0 0,0 0 1,0 0-1,0 0 0,0-1 1,1 1-1,-1-1 1,1 0-1,-1 0 0,9 3 1,-1-1-108,0-1 1,0 1 0,1-2-1,0 0 1,-1 0 0,14 0-1,76-3-2136,-71-1 1035,-22 2 606,0 0 0,0-1 0,-1 0 1,1-1-1,0 0 0,-1 0 0,1 0 0,10-7 1,5-4-6060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177 54 7986,'0'0'6121,"-5"-5"-5736,2 1-313,3 3-61,0 1 1,-1-1 0,1 0 0,-1 0 0,0 0 0,1 1-1,-1-1 1,1 0 0,-1 0 0,0 1 0,0-1-1,1 1 1,-1-1 0,0 1 0,0-1 0,0 1 0,0-1-1,0 1 1,1 0 0,-1-1 0,0 1 0,0 0-1,0 0 1,0 0 0,0 0 0,0 0 0,0 0 0,0 0-1,0 0 1,0 0 0,0 0 0,0 0 0,0 1-1,0-1 1,0 0 0,0 1 0,1-1 0,-1 1 0,0-1-1,0 1 1,0-1 0,1 1 0,-1 0 0,0-1-1,0 2 1,-18 18 23,1 2-1,2-1 1,-23 39 0,33-48-22,0 0 1,1 1 0,0 0 0,1-1 0,0 1-1,1 1 1,1-1 0,0 0 0,0 21-1,1-22-5,3 17 2,-2-28-10,1 0 1,-1 0-1,1 0 1,-1 0-1,1 0 1,-1 0-1,1 0 0,0 0 1,-1 0-1,1 0 1,0 0-1,0-1 1,0 1-1,0 0 1,0-1-1,0 1 1,0 0-1,0-1 0,0 1 1,0-1-1,0 0 1,2 1-1,5 1 18,0 0 1,-1-1-1,1 0 0,0 0 0,0-1 0,0 0 1,0 0-1,0-1 0,0 0 0,0 0 0,0-1 1,14-5-1,-11 2 31,0 0 0,0-1 0,-1-1 0,0 1 0,0-2 0,0 1-1,14-17 1,-9 8 9,0 0-1,-2-1 1,0-1-1,16-29 1,-23 36-285,0-1 1,-1 1 0,-1-1 0,0 0 0,0-1-1,-1 1 1,-1 0 0,0-1 0,0-14-1,-2-3-2251,0 12-1482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0 0 9818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0 118 9818,'242'-100'2722,"-198"89"-2029,-44 11-683,1 0 0,-1 0 0,0 0 1,1 0-1,-1 0 0,0 0 0,1 0 0,-1 0 0,1 0 1,-1 0-1,0 0 0,1 0 0,-1 0 0,0 1 0,1-1 0,-1 0 1,0 0-1,1 0 0,-1 1 0,0-1 0,1 0 0,-1 1 0,0-1 1,0 0-1,1 0 0,-1 1 0,0-1 0,0 1 0,0-1 1,0 0-1,1 1 0,-1-1-4,13 25 176,2 0-1,32 41 0,7 10-82,-4 15 359,-45-81-118,-1 0 0,0 0 0,-1 0 0,-1 1-1,1 0 1,-1-1 0,0 18 0,-2-27 118,0-4 29,0-5-429,-1 0-1,0 0 0,0 1 1,-1-1-1,0 0 0,-1 1 1,1-1-1,-5-6 0,-34-58-106,10 21 52,22 35-121,1 0 0,1-1 0,0 1 1,1-2-1,1 1 0,1 0 0,0-1 1,1 0-1,0-19 0,3 37 75,0 0-1,0 0 1,0-1-1,0 1 1,0 0 0,0 0-1,0 0 1,0-1-1,1 1 1,-1 0 0,0 0-1,0 0 1,0-1-1,0 1 1,0 0 0,0 0-1,1 0 1,-1 0-1,0 0 1,0-1 0,0 1-1,0 0 1,1 0-1,-1 0 1,0 0-1,0 0 1,0 0 0,1 0-1,-1 0 1,0 0-1,0 0 1,0-1 0,1 1-1,-1 0 1,0 0-1,0 0 1,0 0 0,1 1-1,-1-1 1,0 0-1,0 0 1,0 0 0,1 0-1,-1 0 1,0 0-1,0 0 1,0 0-1,1 0 1,-1 0 0,0 1-1,0-1 1,1 0-40,48 0-5175,-28 3 724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0 107 6705,'0'0'5458,"16"31"-4926,49 97-136,-59-118-318,0 1 1,0-1 0,10 10-1,-3-2 4597,-16-42-4267,-1 12-392,0 0 1,-2 0-1,0 1 1,-10-16-1,-8-17-122,16 28-37,1-1-1,1 0 1,0-1-1,1 1 1,1-1-1,0 0 1,2 0-1,-1-25 1,3 43 87,0-1-1,0 1 1,1-1-1,-1 1 1,0-1-1,0 1 1,0-1-1,1 1 1,-1 0-1,0-1 1,1 1-1,-1-1 1,0 1-1,1 0 1,-1-1-1,0 1 1,1 0 0,-1-1-1,1 1 1,-1 0-1,0 0 1,1-1-1,-1 1 1,1 0-1,-1 0 1,1 0-1,-1 0 1,1-1-1,-1 1 1,1 0-1,0 0 1,22 0-1411,-17 0 930,7 0-370,31 2-3494,-19 6-412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0 760 5049,'286'-2'1371,"-189"1"1251,-82 1-1927,2 0 270,-1 0 0,22-4 0,-32 3-798,0 0 0,0-1 0,0 0 0,-1 0 0,1 0 0,-1-1 0,0 0 0,0 0 0,0 0-1,5-5 1,-6 6-74,0-1 0,0 0 0,-1-1 0,1 1 0,-1 0 0,0-1 0,0 0 0,0 0-1,0 0 1,-1 0 0,0 0 0,0-1 0,0 1 0,0-1 0,0 1 0,-1-1 0,0 1-1,0-1 1,0 0 0,-1 0 0,0 0 0,0-8 0,0 7-67,0 0 0,0 1 0,0-1 0,-1 1-1,0-1 1,0 1 0,-3-9 0,2 12-27,1 0 0,0-1-1,-1 1 1,1 0 0,-1 1 0,1-1 0,-1 0-1,0 0 1,0 1 0,0-1 0,0 1-1,0-1 1,0 1 0,-1 0 0,1 0 0,0 0-1,0 0 1,-1 1 0,-4-2 0,0 1 1,1-1 0,-1 2 0,0-1 1,1 1-1,-1 0 0,-12 1 0,15 0 5,1-1 0,-1 1 0,1 0 0,0 0 0,-1 0 0,1 1 0,0-1 0,0 1 0,0 0 0,0-1 0,0 1 0,0 1 0,0-1 0,-3 4 0,-1 4-2,1-1 0,0 1 1,1 0-1,0 1 0,0-1 1,1 1-1,1 0 0,0 0 0,0 0 1,1 0-1,0 14 0,-1 8 56,3 0-1,5 53 0,-4-78-52,0 0 0,1 0 0,0-1 0,0 1 0,1-1 0,0 1 0,0-1 0,1 0 0,0 0 0,0 0 0,0-1 0,1 1 0,0-1 0,1 0 0,-1-1 0,1 1 0,0-1 0,0 0 0,1-1 0,-1 1 0,10 3 0,-3-2-204,0 0 0,0-1 0,1-1 0,-1 0 0,1 0 0,0-2 0,0 0 0,1 0 0,-1-2 0,0 1 0,18-3 0,-25 1-182,0 0 1,0-1 0,0 1-1,0-1 1,0-1 0,0 0-1,-1 1 1,1-2 0,-1 1-1,0-1 1,0 0-1,9-8 1,21-24-3674</inkml:trace>
  <inkml:trace contextRef="#ctx0" brushRef="#br0" timeOffset="1">917 1 8186,'0'0'8005,"0"33"-7874,0 1-84,5 185 332,0-141-132,0 44 33,6 0 0,27 121 1,-33-224-708,0 0 0,1 0 0,13 28 1,-16-42-122,-1 0 1,1 0-1,0 0 1,0 0 0,1-1-1,0 1 1,-1-1-1,2 0 1,-1 0 0,0 0-1,1-1 1,-1 1-1,1-1 1,0 0 0,0-1-1,10 4 1,1-4-3739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 6105,'0'0'7697,"24"7"-7191,78 29-87,-96-34-357,0 1-1,0-1 1,-1 1-1,0 1 1,1-1-1,-1 1 1,-1 0 0,1 0-1,0 0 1,-1 1-1,0-1 1,0 1-1,0 0 1,-1 0-1,4 6 1,3 7 87,-2-8-5,30 50 268,-35-54-378,0-1 0,-1 1 1,0 0-1,0 0 0,0 0 0,-1 0 0,0 0 1,1 13-1,-14-19-35,-42-2-109,16 1-43,-41 3 0,69-2 186,1 2 0,-1-1 0,1 1-1,-1 0 1,1 1 0,0 0-1,0 1 1,0 0 0,-11 7 0,17-9-25,0 0 1,1 0 0,-1 1 0,1-1 0,0 0-1,-1 1 1,1 0 0,0-1 0,1 1 0,-1 0 0,1 0-1,-1 0 1,1 0 0,0 1 0,-2 5 0,2 1-1,-1 1 1,1 0 0,1 16 0,1-14 13,-1-11-24,0-1 1,0 0-1,0 1 0,0-1 0,1 0 0,-1 1 0,0-1 1,1 0-1,-1 0 0,1 1 0,0-1 0,-1 0 0,1 0 0,0 0 1,0 0-1,-1 1 0,1-1 0,0 0 0,0-1 0,0 1 1,2 1-1,0 0-15,1 0-1,-1-1 1,1 1 0,-1-1 0,1 0-1,-1 0 1,8 1 0,7 0-206,0-1 0,29-2 0,-33 0-35,-8 1 138,0-1 0,0 0 0,0 0 0,0-1 0,0 1 0,0-1 0,0-1 0,0 1 0,-1-1 0,0 0 0,1 0 0,5-5 0,3-4-648,0 0-1,19-24 1,-19 21-188,27-32-2710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11178,'0'0'4689,"93"186"-4321,-69-96 9,1 2-9,-5 8 0,-1-7-96,-4-10-96,0-7-112,-1-16-64,1-17-328,-5-17-768,-10-55-12819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7282,'0'0'7953,"270"0"-7953,-191 3-360,-6 4-544,6 12-968,-21-2-1425,-14 0-4537</inkml:trace>
  <inkml:trace contextRef="#ctx0" brushRef="#br0" timeOffset="1">863 419 6409,'0'0'7154,"79"156"-7154,-69-136-160,-1-4-584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7522,'0'0'8585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0 232,'155'18'2511,"-153"-18"-2419,-1 0-1,1 1 1,0-1 0,0 1-1,0-1 1,-1 1-1,1-1 1,0 1-1,0 0 1,-1 0 0,1 0-1,-1 0 1,1 0-1,-1 0 1,1 1 0,-1-1-1,0 0 1,1 1-1,-1-1 1,0 1-1,0-1 1,0 1 0,0-1-1,0 1 1,-1 0-1,1 0 1,0-1-1,-1 1 1,0 0 0,1 0-1,-1 0 1,0 2-1,3 8 568,3 1-327,0 0-1,1 0 1,0-1-1,1 0 0,1 0 1,0-1-1,0 0 1,1 0-1,0-1 1,1-1-1,0 0 1,1 0-1,0-1 1,0 0-1,22 9 1,-33-16-297,0-1 0,1 1 1,-1 0-1,1-1 0,-1 1 0,1-1 0,-1 0 1,1 1-1,-1-1 0,1 0 0,0 0 1,-1 0-1,1 0 0,-1 0 0,1 0 1,-1-1-1,1 1 0,0 0 0,-1-1 1,1 1-1,-1-1 0,0 0 0,1 1 0,-1-1 1,1 0-1,-1 0 0,0 0 0,0 0 1,0 0-1,1 0 0,-1 0 0,0 0 1,0-1-1,0 1 0,-1 0 0,1-1 0,0 1 1,0-1-1,-1 1 0,1 0 0,-1-1 1,1 0-1,-1-1 0,5-12-220,-2 1 0,0-1-1,3-27 1,-3 17-532,2-30-2192,-4 19-1814,-1 27 2143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344 122 2497,'0'0'8409,"-11"-18"-8033,-36-52 109,45 67-406,0 1 0,0-1 0,0 1 0,-1-1 0,1 1 0,-1 0 0,0 0 0,0 0 0,0 0 0,0 1 0,0-1 0,0 1 0,0-1 0,0 1 0,0 0 0,-1 0 0,1 1 0,0-1 0,-1 1 0,1 0 0,-1 0 0,1 0 0,-1 0 0,-3 1 0,-5-1 275,8 0-280,-10 0 238,1 0 0,-1 1 0,-16 3 0,25-2-264,0-1-1,0 1 0,0 0 0,1 0 0,-1 0 0,0 1 0,1-1 1,0 1-1,0 0 0,0 1 0,0-1 0,-4 5 0,2-2-42,1 1-1,-1 0 0,1 0 1,1 1-1,0 0 0,0-1 0,0 2 1,1-1-1,0 0 0,-4 16 0,4 0-7,0-1-1,1 43 0,2-62 0,0 0 0,0 0 0,0 1 0,1-1 0,0 0 0,-1 0 0,1 0 0,1 0 0,-1 0 0,1 0 0,-1 0 0,1-1 0,0 1 0,0 0 0,1-1 0,-1 0 0,1 1 0,0-1 0,-1 0 0,1 0 0,1-1 0,-1 1 0,0-1-1,1 1 1,-1-1 0,1 0 0,0 0 0,0-1 0,-1 1 0,1-1 0,0 0 0,0 0 0,6 1 0,0 0-22,1 0-1,0 0 1,0-1-1,0 0 1,0-1-1,1 0 1,-1-1-1,0 0 1,20-6-1,-24 5-86,-1-1 0,1 0 0,-1 0 1,1 0-1,-1-1 0,0 0 0,-1 0 0,1 0 0,-1-1 0,1 0 0,-1 0 0,-1 0 0,1-1 0,-1 0 0,0 0 1,5-10-1,2-6-1089,-2 0 0,-1 0 1,7-26-1,-8 0-3312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1 163 3273</inkml:trace>
  <inkml:trace contextRef="#ctx0" brushRef="#br0" timeOffset="1">1 163 3273,'165'-98'4987,"-162"97"-4871,-1-1 0,0 1 0,1 0 0,-1 1 0,1-1-1,-1 0 1,1 1 0,-1-1 0,1 1 0,-1 0 0,5 0-1,-6 0-68,0 0 0,0 0 0,-1 1 0,1-1 0,0 1 0,-1-1 0,1 1 0,0-1 0,-1 1 0,1-1 0,-1 1 0,1-1 0,-1 1 0,1 0 0,-1-1-1,1 1 1,-1 0 0,1 1 0,-1-2-40,33 65 2584,48 132 0,-68-161-2503,-13-35-83,0-1-1,0 0 1,0 1-1,0-1 1,0 1-1,0-1 1,0 0-1,0 1 1,0-1-1,1 0 1,-1 1-1,0-1 1,0 0-1,0 1 1,0-1-1,1 0 1,-1 1-1,0-1 1,0 0-1,1 0 1,-1 1-1,0-1 1,1 0-1,-1 0 1,0 0-1,1 1 0,-1-1 1,0 0-1,1 0 1,-1 0-1,0 0 1,1 0-1,-1 0 1,0 0-1,1 0 1,-1 0-1,0 0 1,1 0-1,-1 0 1,1 0-1,-1 0 1,0 0-1,1 0 1,-1 0-1,0 0 1,1 0-1,-1 0 1,0-1-1,1 1 1,-1 0-1,0 0 1,1 0-1,-1-1 1,0 1-1,0 0 1,1 0-1,-1-1 1,0 1-1,0 0 0,1-1 1,-1 1-1,0 0 1,0-1-1,0 1 1,0 0-1,1-1 1,-1 1-1,0-1 1,12-26-22,-11 25 28,3-9-47,1 1 0,0 0 0,1 1-1,0-1 1,0 1 0,1 0 0,11-11 0,-16 18 27,0 0 1,0 0 0,0 0 0,1 0 0,-1 1-1,1-1 1,-1 1 0,1-1 0,-1 1 0,1 0 0,0 0-1,0 0 1,-1 0 0,1 1 0,0-1 0,0 1 0,0 0-1,0 0 1,0 0 0,0 0 0,0 0 0,-1 0-1,1 1 1,0 0 0,0-1 0,0 1 0,-1 0 0,1 0-1,0 1 1,-1-1 0,1 1 0,-1-1 0,1 1 0,2 2-1,6 7 255,0 0 0,-1 1 0,15 20 0,-15-17-93,0-1-1,2-1 0,-1 0 0,15 11 1,-22-21-155,-1 0 0,1 0 0,1 0 0,-1-1 0,0 0 0,0 0 1,1 0-1,-1 0 0,1-1 0,0 0 0,-1 0 0,1 0 1,0 0-1,0-1 0,0 0 0,-1 0 0,1 0 0,0-1 1,6 0-1,-7-1-27,1 1 0,-1 0 0,0-1 1,1 0-1,-1 0 0,0 0 0,0 0 0,0-1 1,0 0-1,5-4 0,0-2-30,-1 0 0,0-1-1,10-17 1,21-37-1740,43-96 0,-39 50-3247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23 495 10474,'0'0'3149,"36"-23"-2853,116-75-147,-129 83-130,-2-1 1,37-34-1,-46 37 1,-1-1 1,-1 0 0,12-21-1,-16 23 118,-1 1-1,-1-1 1,0 0-1,-1 0 1,0-1-1,-1 1 1,0-1-1,-1 1 1,-1-1-1,0 0 0,0 1 1,-4-16-1,4 26-120,0 0 0,0 0 0,-1 1-1,1-1 1,-1 0 0,1 1-1,-1-1 1,0 0 0,1 1 0,-1-1-1,0 1 1,0-1 0,0 1-1,0 0 1,-1-1 0,1 1 0,0 0-1,-1 0 1,1 0 0,0 0-1,-1 0 1,1 0 0,-1 0-1,0 0 1,1 1 0,-1-1 0,-2 0-1,-4-1 41,0 1-1,0 0 0,-1 0 0,-13 2 0,10-1-14,9 0-46,0 1-1,0-1 0,0 1 0,0 0 1,0 0-1,0 1 0,0-1 0,0 0 1,0 1-1,0 0 0,0 0 1,1 0-1,-1 0 0,1 0 0,0 0 1,-1 1-1,1-1 0,0 1 1,1-1-1,-1 1 0,0 0 0,1 0 1,-1 0-1,1 0 0,-1 4 0,-4 8 0,1 0 0,1 0 0,1 0-1,-2 19 1,-1 39 44,5 84 0,2-77 14,19 191 292,-1-1 50,-19-259-355,1-7 6,-1 0 1,0 0-1,0 1 0,-1-1 0,1 0 0,-1 0 0,-2 5 0,2-7-34,1-1 0,-1 1-1,0-1 1,-1 0-1,1 1 1,0-1-1,0 0 1,-1 0-1,1 0 1,0 0-1,-1 0 1,1 0 0,-1-1-1,1 1 1,-1 0-1,1-1 1,-1 1-1,0-1 1,1 0-1,-4 1 1,-22 3-6,-1-1 0,1-2 0,-34-2-1,15 1-128,46 0 100,-1 0 0,1 0 0,-1 0 0,0 0-1,1 0 1,-1 0 0,0 0 0,1 0 0,-1 0 0,1 0 0,-1 0 0,0 0 0,1 0 0,-1 0 0,1 0-1,-1-1 1,0 1 0,1 0 0,-1-1 0,1 1 0,-1 0 0,1-1 0,-1 1 0,1 0 0,-1-1 0,1 1 0,0-1-1,-1 1 1,1-1 0,0 1 0,-1-1 0,1 1 0,0-1 0,-1 1 0,1-1 0,0 0 0,0 1 0,0-1-1,0 1 1,-1-1 0,1 0 0,0 1 0,0-1 0,0 0 0,0 1 0,0-1 0,1 1 0,-1-1 0,0 0 0,0 1-1,0-1 1,0 1 0,1-1 0,-1 0 0,0 1 0,1-1 0,-1 1 0,1-1 0,1-3-195,0 0 0,1 1 1,-1-1-1,1 1 0,0 0 1,0 0-1,5-5 1,108-67-3654,-31 21-324,-43 25-1088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6793,'0'0'4897,"43"8"-4223,137 24-106,-129-23-434,1-3 0,0-3 1,66-3-1,-39-1-1292,-76 1 876,-1 0 1,1-1-1,-1 1 0,1 0 1,0-1-1,-1 0 1,1 1-1,-1-1 1,1 0-1,-1-1 1,0 1-1,1 0 1,-1-1-1,0 1 1,0-1-1,0 0 0,3-2 1,-3-6-2569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7498,'0'0'5073,"0"140"-5081,0-107 8,0 0 0,0 0 8,0-3 0,0 0-8,0-7-280,0-6-633,0-4-791,-15-6-1121,-4-4-2464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4305,'0'0'4633,"285"-37"-4129,-221 17-168,-6 4-72,-13-1-192,-16 7-64,-9 4 40,-11 2-48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7866,'0'0'2352,"255"126"-2328,-216-106-24,-5-4-336,-9 11-488,-6-11-808,-9 1-1673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73 6785,'0'0'5002,"-10"-11"-4941,-38-36-210,45 45 124,-1 0 1,0 0 0,0 0-1,0 1 1,0 0 0,0 0-1,0 0 1,0 0 0,0 0-1,0 1 1,-1 0 0,1 0-1,0 0 1,0 0 0,0 1 0,-1-1-1,1 1 1,0 0 0,0 0-1,0 1 1,-5 2 0,3 0 17,-1 0 1,1 1-1,0 0 1,0 0 0,0 0-1,1 1 1,0 0-1,0 0 1,0 0-1,1 1 1,0 0-1,0-1 1,1 1 0,-1 1-1,2-1 1,-1 0-1,-1 9 1,-2 7 27,2 1 0,0 0 1,2 0-1,0 30 0,2-53-14,1 0-1,-1 0 0,0-1 0,0 1 0,0 0 1,0 0-1,1 0 0,-1-1 0,0 1 0,1 0 0,-1-1 1,1 1-1,-1 0 0,1 0 0,-1-1 0,1 1 1,-1-1-1,1 1 0,-1-1 0,1 1 0,0-1 1,-1 1-1,1-1 0,1 1 0,25 6 89,-19-7-86,0 0 1,0 0-1,0-1 0,15-3 0,-17 2 12,0-1-1,-1 0 0,1 0 0,0 0 0,-1 0 1,0-1-1,0 0 0,0 0 0,0-1 0,-1 1 0,5-7 1,8-10 69,18-31 1,-22 32-52,-7 11-19,-3 3-20,1 0 0,0 0-1,0 0 1,9-8-1,-12 13 6,0 0-1,0 0 0,0 0 1,0 1-1,0-1 0,0 0 0,0 1 1,0-1-1,0 1 0,0-1 1,1 1-1,-1-1 0,0 1 0,0 0 1,0-1-1,1 1 0,-1 0 1,0 0-1,0 0 0,1 0 0,-1 0 1,0 1-1,0-1 0,1 0 1,-1 0-1,0 1 0,0-1 1,0 1-1,1-1 0,-1 1 0,0 0 1,0-1-1,1 2 0,2 2 44,0 0 0,-1 0 0,0 0-1,0 0 1,0 0 0,0 1 0,-1 0 0,0-1-1,3 8 1,14 49 484,-18-59-512,9 46 447,-3 0 1,-1 0-1,-3 1 1,-3 60-1,0-74-212,0-25-178,-1 1 0,0-1-1,-1 0 1,0 0-1,-1 1 1,0-2-1,0 1 1,-1 0 0,0 0-1,-1-1 1,0 0-1,-12 16 1,12-18-50,0-1 0,-1 0 0,0-1 0,0 1 0,0-1 0,0 0 0,-1-1 0,0 1 0,0-1 0,0-1 0,0 1 0,0-1 0,-1-1 0,0 1 0,1-1 0,-1 0 0,-10 0 0,4-1-19,-17 2-12,-40-3 0,65 0-6,-1-1-1,0 1 1,1-1 0,-1-1 0,0 1 0,1-1 0,0 0 0,-1-1 0,1 0-1,0 0 1,0 0 0,-6-5 0,12 8-1,-1-1 1,0 0-1,0 1 0,1-1 1,-1 0-1,0 0 1,1 1-1,-1-1 0,1 0 1,-1 0-1,1 0 0,0 0 1,-1 0-1,1 0 1,0 0-1,0 1 0,-1-1 1,1 0-1,0 0 0,0 0 1,0 0-1,0 0 1,0 0-1,0 0 0,1 0 1,-1 0-1,0 0 0,0 0 1,1 0-1,-1 0 1,1 0-1,-1 0 0,0 1 1,1-1-1,0 0 0,-1 0 1,1 0-1,-1 1 1,1-1-1,0 0 0,0 1 1,1-2-1,4-3-37,-1 1 0,2-1 0,-1 1 0,8-3 0,-10 5 39,2-2-8,234-137-1138,-93 33-2454,-102 71 1028,-14 9-1439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0 10202,'0'0'2458,"16"31"-1543,5 9-609,8 15 296,28 73 0,-41-88-393,-2 0 1,-2 1-1,-1 1 1,-2 0 0,6 83-1,-13-72 128,-7 68-1,2-102-281,0-1-1,-1 0 1,0 0-1,-2 0 1,0-1 0,-1 1-1,-12 20 1,8-17-88,-1-1 0,-1 0 0,-1-1-1,-1-1 1,0 0 0,-1-1 0,-1 0 0,-1-2 0,-34 25 0,13-20-1076,-1-1 0,0-1-1,-63 16 1,-5-8-4125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364 1 8834,'0'0'4820,"-30"25"-4451,-96 82 72,118-101-335,0 1 0,1 1 0,-1-1 0,2 1 0,-1 1 0,1-1 0,0 1 0,1 0 0,-8 19 0,3-6 159,-11 26 207,2 0 1,2 1-1,2 0 1,-12 82-1,15-39 21,0 156 0,12-230-474,-1 15 9,2 0-1,1 1 0,1-1 0,12 48 0,-7-51-75,2-1 0,1 0 0,1 0 1,30 49-1,-30-60-233,1-1 0,1 0 1,0 0-1,1-2 0,1 0 0,0-1 1,1 0-1,20 12 0,23 8-2959,77 32 0,-52-29-3821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8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1 202 432,'0'0'8398,"17"-6"-7421,55-19-107,-69 24-793,0-1-1,0 1 1,-1-1 0,1 1-1,0-1 1,-1 0 0,0 0-1,1-1 1,-1 1 0,0 0-1,0-1 1,-1 1 0,1-1-1,0 1 1,-1-1 0,1 0-1,-1 0 1,0 0 0,1-5-1,0 0 51,-1-1-1,0 0 1,0 0-1,-1-14 1,0 11-62,0-32 47,-2 43-77,1 0 1,-1 0-1,0 1 0,1-1 0,-1 0 1,0 1-1,1-1 0,-1 1 0,0 0 1,0-1-1,1 1 0,-1 0 0,0 0 1,0 0-1,1 1 0,-1-1 0,0 0 1,0 0-1,1 1 0,-3 0 0,-1 4-23,1-1-1,-1 1 0,1-1 1,0 1-1,1 0 0,-1 0 0,1 1 1,0-1-1,0 1 0,-3 11 1,2-6 41,1 0 1,0-1-1,1 1 1,0 0-1,-1 17 1,2 5 77,-1-21-100,2 1 0,0-1 0,0 1 1,5 22-1,-5-32-42,1-1-1,0 1 1,0-1 0,0 1-1,0-1 1,0 0 0,0 1 0,1-1-1,-1 0 1,1 0 0,-1 0-1,1 0 1,0 0 0,0 0-1,0 0 1,0-1 0,0 1-1,1-1 1,-1 1 0,0-1 0,1 0-1,-1 0 1,1 0 0,-1 0-1,1 0 1,-1-1 0,6 1-1,-3 0-139,66 5-2845,-66-6 2295,1-1-1,-1 1 1,0-1-1,0 0 1,0 0-1,10-4 1,3-6-4530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1696,'0'0'7161,"-2"16"-7085,-21 131 3039,21-128-2704,0 1 0,1 32 0,1-31-350,1-17-54,-1 0 1,0 0 0,1 0-1,0-1 1,0 1 0,0 0-1,1 0 1,-1-1 0,1 1-1,0-1 1,0 1 0,0-1-1,0 0 1,0 0 0,1 0-1,0 0 1,-1 0 0,1-1-1,0 1 1,0-1 0,1 0-1,5 4 1,-1-2-108,0 0-1,0-1 1,0 0 0,1 0-1,-1-1 1,1 0 0,-1 0-1,1-1 1,13 0 0,-19-1-36,0 0 0,0-1 1,0 1-1,0 0 0,0-1 0,0 0 1,-1 0-1,1 0 0,0 0 1,-1 0-1,1-1 0,-1 1 0,1-1 1,-1 1-1,4-5 0,0 1-346,-1-1-1,-1 0 1,1 0-1,6-12 1,9-22-2560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9754,'0'0'152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0 7274,'0'0'2928,"-94"173"-3728,70-150 336,-1-7-432,6-2-1329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0 1360,'0'0'9074,"10"32"-9050,33 101 66,-30-100 41,20 38 1,-27-60 0,-1 0 0,0 0 0,0 1 0,-1-1 0,0 1 0,-1 0 0,2 21 0,-3 88 1607,-2-70-1045,0-48-660,0-1-1,-1 1 0,1 0 0,0 0 1,-1 0-1,0 0 0,0 0 0,1-1 1,-2 1-1,1 0 0,0-1 0,0 1 1,-1-1-1,0 1 0,1-1 0,-1 0 0,0 0 1,0 0-1,0 0 0,0 0 0,-1 0 1,1 0-1,-1-1 0,1 1 0,-1-1 1,1 1-1,-1-1 0,0 0 0,1 0 1,-4 0-1,-9 2-2,0 0 1,0-1-1,0-1 1,-24 0-1,29-2-42,7 2-11,0-2 1,0 1 0,0 0 0,0 0-1,0-1 1,0 0 0,1 0 0,-1 1 0,0-2-1,0 1 1,1 0 0,-1 0 0,1-1-1,-1 0 1,1 1 0,-1-1 0,1 0-1,0 0 1,0 0 0,0-1 0,0 1-1,0 0 1,1-1 0,-1 1 0,1-1-1,0 1 1,-1-1 0,1 0 0,0 0 0,0-3-1,-3-8-299,2-1 1,0 1-1,1-1 0,0-27 0,1 30 35,0 10 186,0 0 0,1 0 1,-1 0-1,0 0 0,1 0 0,-1 1 0,1-1 0,-1 0 0,1 0 0,0 0 1,0 1-1,0-1 0,0 0 0,0 1 0,0-1 0,0 0 0,0 1 1,1 0-1,-1-1 0,1 1 0,2-2 0,1 0-407,1 0-1,0 0 1,0 0 0,0 1-1,7-2 1,8-2-2035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9946,'0'0'3137,"10"3"-13723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569 0 8466,'0'0'3138,"5"39"-2762,30 241 285,-25 24 853,-10-240-1154,-2-39-229,0 0 0,-1 0-1,-1 0 1,-2-1 0,0 1 0,-2-1 0,0 0-1,-2-1 1,0 0 0,-2-1 0,-1 0 0,-28 38-1,24-37-90,0 0 0,-30 27-1,38-41-82,-1-1 0,0 0-1,-1 0 1,0-1 0,0-1 0,-1 0-1,1 0 1,-15 4 0,-8-1-950,-1-2 0,0-2 0,-67 3 0,7-7-3658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5825,'0'0'5372,"-14"35"-4908,-42 116 167,51-136-427,0 0-1,1 1 1,1 0-1,1 0 1,0 0-1,1 21 1,0 0 270,-2 418 2380,5-429-2875,2 0 1,0 0-1,2 0 0,1-1 0,1 0 1,1-1-1,1 0 0,1 0 1,26 39-1,-5-16-1375,2-2 1,2-1-1,60 54 1,-26-30-3476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3505,'0'0'3989,"11"0"-1454,252 14 672,-243-13-3186,1 2 0,40 9 0,-45-8-285,-12-4-53,15 6-672,-13 1-2944,-6-4 866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6873,'0'0'2573,"12"-1"-1889,208-3 4859,-66 15-6998,-111-11-3937,-36 0 2383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1057 1 8706,'0'0'1876,"-2"0"-1810,-7 0-70,6 0 1512,-21 3 1758,-29-1-3193,1 2-1,0 2 1,0 2 0,-97 31 0,58-8 70,-155 79-1,185-80-149,0 0-25,-68 44 1,128-73-7,0-1 0,0 1-1,0 0 1,0-1 0,0 1 0,0 0 0,0 0 0,1 0 0,-1-1 0,0 1-1,1 0 1,-1 0 0,0 0 0,1 0 0,-1 1 0,1-1 28,0-1 1,0 1 0,0-1 0,0 0-1,0 1 1,0-1 0,0 0 0,1 1-1,-1-1 1,0 0 0,0 1-1,0-1 1,1 0 0,-1 1 0,0-1-1,0 0 1,1 0 0,-1 1-1,0-1 1,0 0 0,1 0 0,-1 1-1,0-1 1,1 0 0,-1 0-1,0 0 1,1 0 0,-1 1 0,1-1-1,38 6-52,-29-5 53,103 8 29,141-7 1,-123-3 56,-131 33 206,-1-27-270,0-1 1,-1 0-1,1 0 1,-1 0-1,0 0 1,0-1-1,0 1 1,-1 0-1,1-1 1,-1 0-1,0 1 1,-3 2-1,-46 39 52,24-22-18,-144 111-13,122-100-46,2 3 1,1 2 0,-74 80 0,108-104-23,8-10 9,0 0 1,1 0-1,-1 1 0,1-1 0,0 1 1,0 0-1,1 0 0,0 0 0,0 1 0,0-1 1,1 1-1,0 0 0,0 0 0,-1 13 1,2-18 27,1-1 0,0 1 1,0-1-1,0 1 0,0-1 0,1 1 1,-1-1-1,0 1 0,1-1 1,-1 1-1,1-1 0,-1 1 1,1-1-1,-1 0 0,1 1 1,0-1-1,0 0 0,0 0 0,0 0 1,0 1-1,0-1 0,2 2 1,1-2 14,0 1-1,-1-1 1,1 0 0,0 0 0,0-1-1,0 1 1,-1-1 0,7 0 0,474 4 1942,-284-10-3184,-208 22-3725,-17 0-646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8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27 194 7986,'0'0'2346,"17"-6"-2126,56-22 106,-68 26-270,-1 0 1,0 0-1,0 0 0,0-1 0,0 1 0,-1-1 0,1 0 1,-1 0-1,1 0 0,-1-1 0,0 1 0,0-1 0,-1 1 1,1-1-1,-1 0 0,0 0 0,3-7 0,-3 2-21,1 0 0,-2 0-1,0-1 1,0 1 0,0 0-1,-2-10 1,1 10-67,0 8 26,-1 0 0,1 0 0,-1 0-1,0 0 1,1 1 0,-1-1 0,0 0 0,0 0 0,1 0 0,-1 1-1,0-1 1,0 1 0,0-1 0,0 0 0,0 1 0,0 0 0,0-1 0,0 1-1,0 0 1,0-1 0,0 1 0,0 0 0,0 0 0,0 0 0,-1 0-1,1 0 1,0 0 0,-1 0 0,-45 0-24,35 1 27,8-1 2,0 0-1,0 0 1,0 1-1,1 0 0,-1-1 1,0 1-1,0 1 1,0-1-1,1 0 1,-1 1-1,1 0 0,-1 0 1,1 0-1,0 0 1,0 1-1,0-1 1,0 1-1,0 0 0,1-1 1,-1 1-1,1 1 1,-1-1-1,1 0 1,0 1-1,1-1 1,-1 1-1,0-1 0,1 1 1,0 0-1,0-1 1,-1 7-1,-2 12 59,1 1 0,1 0 0,1 0 0,2 31 1,0-18 72,0-30-122,0 0 1,1 0-1,-1-1 1,1 1 0,0 0-1,1-1 1,-1 0 0,1 1-1,0-1 1,0 0-1,1 0 1,-1-1 0,1 1-1,0-1 1,1 0-1,-1 0 1,1 0 0,-1-1-1,8 5 1,-2-2-284,0 0 1,0 0-1,0-1 1,0 0-1,1-1 1,0 0 0,0-1-1,0 0 1,20 2-1,33-4-4290,-43-1-40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14 3753,'0'0'6497,"9"-2"-6606,11-2 331,-1 1 0,33-1 0,-45 3-117,1 1 0,0 1 0,0-1 0,-1 1 0,1 1 0,0-1 1,-1 1-1,1 1 0,-1-1 0,0 1 0,10 6 0,-11-5-73,-1 0 0,1 0-1,-1 1 1,0-1 0,0 1 0,0 1 0,0-1-1,-1 1 1,0-1 0,0 1 0,3 7 0,-4-4 8,0 0 0,-1 0 1,0 0-1,0 0 0,0 1 0,-2-1 1,1 17-1,-1 22 8,0-47-37,0-1 13,0 3 2,0-3 233,-286-3-662,284 3 400,-1 1 0,1 0-1,0 0 1,-1 0-1,1 0 1,0 0-1,0 0 1,0 1 0,0-1-1,0 0 1,0 1-1,0 0 1,0 0 0,1-1-1,-1 1 1,0 0-1,1 0 1,0 0-1,-1 1 1,1-1 0,0 0-1,-1 5 1,-2 1 13,1 1-1,0-1 1,1 1 0,-1 0 0,0 11-1,2 70 93,1-89-105,1 0 1,-1 0 0,0 0-1,0 0 1,1 0 0,-1 0-1,0 0 1,1 0 0,-1 0-1,1 0 1,-1 0 0,1-1-1,0 1 1,-1 0 0,1 0-1,0 0 1,-1-1 0,1 1-1,0 0 1,0-1-1,0 1 1,0 0 0,0-1-1,0 0 1,0 1 0,0-1-1,0 1 1,0-1 0,0 0-1,0 0 1,0 0 0,2 1-1,43-1-140,-29 0 94,-10-1 42,0 0-1,1 0 1,-1-1-1,0 0 1,0 0-1,0-1 1,0 0-1,0 0 1,-1-1-1,1 1 0,-1-1 1,0-1-1,0 1 1,6-7-1,3-3-184,-1-1-1,-1 0 0,0 0 1,13-21-1,-24 33-47,0-1-1,0 1 1,0 0 0,0-1-1,0 1 1,-1-1 0,1 0-1,-1 0 1,0 1 0,0-1-1,0 0 1,-1-5-1,-1 3-1843,-7 5-2156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877 4 6569,'0'0'6642,"-3"-2"-6169,-4 1-358,0 1 0,0 0 0,-1 0 0,1 0-1,0 1 1,0 0 0,0 1 0,-13 4 0,-59 27 365,38-14-388,39-19-88,-250 114 409,210-92-396,2 1-1,0 2 1,-67 57 0,102-78-33,0 1 0,1 1 0,-1-1 0,1 0 0,0 1 0,1 0 0,-4 7 0,6-12 4,0 1-1,0 0 0,1-1 1,-1 1-1,1 0 0,-1 0 0,1-1 1,-1 1-1,1 0 0,0 0 1,0 0-1,0 0 0,0-1 1,0 1-1,0 0 0,1 0 0,-1 0 1,0-1-1,1 1 0,0 0 1,-1-1-1,1 1 0,0 0 1,0-1-1,0 1 0,0-1 0,0 1 1,0-1-1,0 1 0,3 1 1,7 5 3,1-1 0,0 0 0,1 0 0,24 8 0,59 14-25,-71-22 25,17 4 17,-11-4 31,34 15-1,-64-22-35,1 1 0,-1 0 0,0 0 0,0 0 0,0 0 0,1 0 0,-1 0 0,0 0 0,0 1 0,-1-1 0,1 0 0,0 1 0,0-1 0,-1 0 0,1 1 0,0-1 0,-1 1 0,0-1 0,1 1 0,-1-1 0,0 1 0,0-1 0,1 1 0,-1-1 0,-1 1 0,1 0 0,0-1 0,0 1 0,0-1 0,-2 3 0,2 0 8,-1 0 0,0 0-1,-1 0 1,1 0 0,-1 0 0,0-1 0,0 1-1,0 0 1,0-1 0,-5 6 0,-42 34 28,-1-3 1,-66 39-1,72-49-25,-35 20-7,40-26 2,1 1-1,-39 34 0,76-58-16,0 0 1,0-1-1,0 1 0,0 0 0,1 0 1,-1-1-1,0 1 0,1 0 0,-1 0 1,0 0-1,1 0 0,-1 0 1,1 0-1,0 0 0,-1 0 0,1 0 1,0 0-1,-1 0 0,1 0 0,0 0 1,0 2-1,0-2 2,1-1 0,-1 1 0,1 0 0,-1 0 0,1 0 0,-1 0 0,1-1 0,-1 1 0,1 0 0,0-1 0,-1 1 0,1 0 0,0-1 0,-1 1 0,1-1 1,0 1-1,0-1 0,0 1 0,1-1 0,5 3-11,1 0 0,0-1 0,0 0 1,11 1-1,-14-2 22,87 8 234,1-3 0,96-7 0,-65 0-51,-28 1-1058,-95 0 766,-1 0 1,1 0-1,0 1 1,-1-1-1,1 0 1,-1 1 0,1-1-1,-1 0 1,1 1-1,-1-1 1,1 1-1,-1-1 1,1 1-1,-1-1 1,1 1 0,-1-1-1,0 1 1,1-1-1,-1 1 1,0 0-1,0-1 1,1 1-1,-1 0 1,0-1 0,0 1-1,0 0 1,0-1-1,0 1 1,0 0-1,0-1 1,0 1-1,0 0 1,0 0 0,-2 28-3579,2-29 3538,-4 17-4613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6009,'0'0'3446,"6"4"-3111,-2-1-184,1 0-1,-1 0 0,1 0 1,-1 1-1,0-1 1,-1 1-1,1 0 1,-1 1-1,0-1 0,0 0 1,0 1-1,0 0 1,-1 0-1,3 8 1,8 22 238,-2 1 0,-1 1-1,-2-1 1,-1 2 0,2 55 0,0-115-302,-7 16-97,1 0-1,-1 0 1,1 0-1,1 1 1,-1 0-1,1-1 1,0 1-1,0 0 1,0 1-1,1-1 1,-1 1-1,1 0 1,0 0-1,1 0 1,-1 1-1,1-1 1,-1 1-1,1 1 1,11-4-1,-5 1 6,0 2-1,0 0 1,0 0-1,0 1 1,0 1 0,1 0-1,-1 0 1,0 2-1,20 1 1,-31-1 47,0 0-1,1-1 1,-1 1-1,0 0 1,0 0-1,0 0 1,0 0-1,0 0 1,0 0-1,-1 0 1,1 0-1,0 0 1,0 0-1,-1 0 1,1 1-1,-1-1 1,1 0-1,-1 0 1,1 1-1,-1-1 1,0 0-1,0 1 1,0-1-1,0 0 1,0 1-1,0-1 1,0 0-1,0 1 1,-1 1-1,1 1 66,0-1-1,0 1 1,-1 0 0,0-1-1,0 1 1,0-1-1,0 0 1,0 1 0,0-1-1,-1 0 1,-2 3 0,-2 0-45,0 0 1,-1-1 0,1-1-1,-1 1 1,-1-1 0,1 0 0,-1 0-1,1-1 1,-16 4 0,-75 16 102,93-23-155,-95 12-325,58-11-2165,41-8-3041,1-2-300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19 534 6753,'0'0'3791,"37"-28"-3181,119-89-232,-141 105-277,0 0 0,22-25 0,-33 31-38,1-1 0,-1 1 0,-1-1 0,6-12 0,-6 12-18,3-10 121,0 0 1,-1 0 0,-1 0-1,-1-1 1,0 1 0,-1-1 0,-1 0-1,-1 0 1,-1 0 0,-3-25-1,3 40-89,0 1-1,0-1 1,-1 0-1,1 0 1,0 0-1,-1 1 0,0-1 1,0 0-1,0 1 1,0 0-1,0-1 1,0 1-1,-1 0 0,1 0 1,-1 0-1,1 1 1,-1-1-1,0 1 1,-2-2-1,1 1-52,0 0-1,1 1 0,-1 0 1,0 0-1,0 0 1,0 0-1,0 0 1,0 1-1,1-1 1,-1 1-1,0 0 1,0 1-1,0-1 1,0 1-1,-4 0 1,6 0-29,1 0 1,0 0-1,-1 0 1,1 0-1,0 0 1,0 0-1,0 0 1,0 0-1,0 1 1,0-1-1,0 0 1,0 1-1,0-1 1,0 1-1,1-1 1,-1 1-1,0 2 1,-7 31 60,7-30-43,-6 55 261,2 1 0,5 107 0,2-65-7,7 473 1475,-9-565-1704,-1 1-1,0 0 1,-1-1 0,-1 1-1,0-1 1,0 1 0,-1-1-1,0 0 1,-1-1 0,-1 1-1,1-1 1,-2 0 0,1 0-1,-1-1 1,-17 17 0,21-23-93,-1-1 1,0 0-1,0 1 0,0-1 1,-1-1-1,1 1 0,0-1 1,-1 0-1,1 0 0,-1 0 1,1 0-1,-1-1 1,-5 0-1,9 1-84,-1-1 1,0 0-1,0 0 1,0 0 0,0 0-1,1-1 1,-1 1-1,0 0 1,0-1-1,0 1 1,1-1-1,-1 0 1,0 1-1,1-1 1,-1 0-1,1 0 1,-1 0-1,1 0 1,-1 0-1,1-1 1,-1 1-1,1 0 1,0-1-1,0 1 1,0-1-1,0 1 1,0-1-1,0 1 1,0-1-1,1 0 1,-1 1-1,0-1 1,1 0-1,-1-2 1,0-73-5887,1 41 652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8954,'0'0'2777,"271"32"-2777,-214-32-49,-5 0-591,10 0-696,-9-16-768,-20-7-3081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326 0 9010,'0'0'4920,"-24"36"-4490,-78 119 29,82-121-200,1 1 0,2 1 0,1 0 0,-14 51 0,10-25 113,2-9-206,3 1 0,1 0 0,4 2 0,1-1 0,-1 106 0,9-126-273,0-12-100,1 0-1,4 27 0,-3-43 25,0-1 0,1 0 0,0 1 0,0-1 0,0 0 0,0 0 0,1 0 0,0-1 0,0 1 0,1-1 0,0 1-1,6 6 1,-3-6-466,0 0 0,0-1 0,1 0 1,-1 0-1,1 0 0,0-1 0,16 5 0,6-1-2579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 3393,'0'0'7555,"19"12"-7077,61 39-97,-72-45-274,0 0 1,0 1 0,-1 0 0,0 1 0,0-1 0,-1 1 0,0 0 0,0 1 0,-1 0 0,0-1 0,0 2 0,-1-1 0,0 0 0,2 11 0,-2-8 102,0 0-77,0 0 0,-1 0 0,0 0 0,-1 0 0,0 0 0,-1 18 0,-1-29 67,-18-2-311,0-1 0,1-1 0,-1 0 0,-24-9 0,25 7 126,-1 0 1,0 1-1,0 1 1,-26-1 0,29 4 67,-27 2 21,39-1-100,1 0 0,0 0 1,0 0-1,-1 0 0,1 0 0,0 0 1,0 0-1,0 1 0,0-1 0,0 1 0,1-1 1,-1 1-1,0 0 0,1 0 0,-3 2 0,0 3 9,1 0 0,0-1-1,0 1 1,0 0-1,1 1 1,0-1 0,1 0-1,-1 0 1,1 1-1,1-1 1,-1 1-1,1-1 1,1 9 0,-1-9-11,0-5-5,1 0 0,-1 0 1,0 0-1,1 0 0,-1 0 0,1 0 0,0 0 0,-1 0 0,1 0 0,0 0 0,0 0 1,0-1-1,1 1 0,-1 0 0,0-1 0,1 1 0,-1 0 0,1-1 0,-1 0 1,1 1-1,0-1 0,-1 0 0,1 0 0,0 0 0,0 0 0,0 0 0,0-1 1,0 1-1,0 0 0,0-1 0,3 1 0,8 1-62,0 0 1,0-1-1,26-1 1,-23-1 34,-7 1 22,-1-1 0,0-1 0,1 0 0,-1 0 0,0 0 0,-1-1 0,1 0 0,0-1 0,-1 1 0,1-2 0,-1 1 0,-1-1 0,1 0 0,11-11 0,-9 7-220,0 0 0,-1-1 0,0 0 1,0 0-1,-1-1 0,0 1 0,-1-2 0,-1 1 0,6-17 0,-9 22-584,-1-1 0,0 1-1,0-1 1,0 1 0,-1-9 0,0 11-3674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1 5457,'0'0'8074,"-62"125"-8274,33-96 88,1 3-72,-1-3-72,-4-3-248,-10 6-465,10-6-1111,4-7-2161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7482,'0'0'2580,"1"32"-2257,3 103-158,4 0 313,-2-6 1055,-6 7-203,5-139-1582,4-24 39,7-13 126,-12 33 60,0 0 0,1 0 1,1 0-1,-1 0 0,1 1 0,0 0 1,0 0-1,1 1 0,-1 0 1,1 0-1,1 0 0,-1 1 0,1 0 1,-1 1-1,1 0 0,0 0 0,0 0 1,0 1-1,1 0 0,-1 1 1,1 0-1,-1 0 0,10 1 0,-13 0 12,2-1 21,-1 1 0,0-1 0,1 2 0,-1-1 0,0 1 0,1 0 0,-1 0 0,0 1 0,0-1 0,0 1 0,0 1 0,0-1 1,0 1-1,-1 0 0,6 4 0,-5-3 79,-1 1 0,0-1 0,0 0 0,0 1 1,-1 0-1,1 0 0,-1 1 0,-1-1 0,1 1 0,-1 0 1,0 0-1,0 0 0,0 0 0,-1 1 0,0-1 0,-1 0 1,1 1-1,-1 0 0,0-1 0,-1 1 0,0 13 0,0-15 48,0 0 0,0 0 0,0-1 0,-1 1 0,0 0 0,-2 6 0,3-9-115,-1 0 0,0 0 0,-1 0 0,1-1 0,0 1-1,0 0 1,-1-1 0,1 1 0,-1-1 0,0 1 0,1-1 0,-1 0-1,0 0 1,0 0 0,1 0 0,-1 0 0,-4 1 0,-12 3-108,-1 0 0,1-2 0,-1 0 0,0-1 0,0-1 0,0-1 0,-19-2 0,-5 2-453,32 0 316,1-1 0,0 1 0,0-2 0,0 1 0,1-1 0,-1-1 0,0 0 0,1 0 0,-18-10 0,22 11-38,2-1 0,-1 1 0,0-1 1,0 0-1,1-1 0,0 1 0,-1-1 0,1 1 0,1-1 1,-1 0-1,0 0 0,1 0 0,0 0 0,0-1 0,0 1 1,1 0-1,-1-1 0,1 1 0,0-1 0,0 0 0,1 1 1,-1-1-1,1-5 0,0-16-4271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0 6489,'0'0'3747,"5"33"-2361,32 206 504,-24-134-876,-1 170 1,-13-257-853,-1 1-1,-1-1 1,0 1 0,-1-1 0,-1 0 0,-1 0 0,-1-1-1,-13 27 1,-11 12 107,-44 58-1,49-75-524,-59 63 0,69-86-638,0 0 0,-1-2 0,-1 0-1,-1-1 1,-36 20 0,2-9-3665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8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6249,'0'0'3797,"17"26"-3543,55 86 12,-67-105-175,-1 0-1,0 1 1,0-1-1,-1 0 1,0 1-1,0 0 0,-1 0 1,0 0-1,0 0 1,0 12-1,3 12 393,0-29-437,5-12-54,13-28-78,-9 14 45,-4 9 0,2 0 0,0 0 0,0 1 1,24-19-1,-31 28 35,-1 1-1,1-1 1,0 1 0,0 1-1,0-1 1,1 1 0,-1 0 0,0 0-1,1 0 1,-1 1 0,1 0-1,0 0 1,-1 0 0,1 1 0,0-1-1,0 2 1,-1-1 0,1 1-1,7 1 1,-9 0 95,0 0-1,0 0 1,0 1 0,-1-1-1,1 1 1,0 0-1,-1 0 1,0 0 0,0 1-1,0-1 1,0 1-1,-1 0 1,1 0 0,-1-1-1,3 9 1,26 67 1079,-25-58-1110,0-1-1,-2 1 1,2 34 0,-3 23-5069,-3-60-587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61 6953,'0'0'3521,"-14"-9"-3497,-45-30 32,57 38-37,0-1 1,0 1-1,0 0 0,0-1 0,0 1 0,-1 0 0,1 1 1,0-1-1,-1 0 0,1 1 0,-1-1 0,1 1 1,0 0-1,-1 0 0,1 0 0,-1 0 0,1 0 0,-1 0 1,1 1-1,-1-1 0,1 1 0,0 0 0,-1 0 0,-2 1 1,1 1-22,0 0 1,0 1 0,0-1 0,0 1-1,1 0 1,0 0 0,0 0 0,-3 6-1,-2 0-3,2-1 27,0 1 0,1-1 0,0 1 0,0 0-1,1 0 1,1 1 0,-1 0 0,2-1 0,-3 14 0,2 10 272,0 56 1,3-86-269,0-3-23,0 1 0,0-1 1,0 0-1,0 0 0,0 0 1,1 0-1,-1 1 0,0-1 1,1 0-1,-1 0 0,1 0 1,-1 0-1,1 0 0,0 0 1,-1 0-1,1 0 0,0 0 1,0 0-1,0 0 0,-1 0 1,1-1-1,0 1 0,0 0 1,2 0-1,-1 0-16,1 0 0,0 0 1,0 0-1,0 0 0,0 0 0,0-1 1,0 0-1,0 1 0,5-1 0,0-1-10,0 0 0,-1 0-1,1 0 1,0-1 0,-1 0-1,1 0 1,9-5 0,-1-4 34,0-1 1,0-1-1,-1 0 0,0 0 1,-2-2-1,17-20 0,19-20 46,-48 53-51,0 1 1,0 0-1,1 0 0,-1 0 1,0 0-1,0 0 1,1 0-1,-1 0 0,0 0 1,1 0-1,-1 1 1,1-1-1,-1 0 0,1 1 1,-1 0-1,1-1 1,0 1-1,-1 0 0,1 0 1,1-1-1,-1 2 19,-1-1-1,0 1 0,0-1 1,1 1-1,-1 0 1,0 0-1,0-1 0,0 1 1,0 0-1,0 0 1,0 0-1,0 0 0,0 0 1,0 0-1,0 0 1,-1 1-1,1-1 0,1 2 1,2 9 199,1-1 1,-2 1 0,0 0-1,2 17 1,-1-12-31,2 25 184,-2 1-1,-2-1 1,-3 50 0,0-27 49,0-38-218,0-1 0,-2 1 1,-1-1-1,-12 40 0,11-49-48,-1 0-1,0-1 0,-1 0 0,-1 0 1,-1-1-1,0 0 0,-22 26 0,27-37-143,0 0 0,-1-1-1,1 1 1,-1-1 0,0 0 0,0 0 0,0-1-1,0 0 1,-1 0 0,1 0 0,-1 0-1,1-1 1,-1 0 0,0 0 0,1 0-1,-1-1 1,0 0 0,1 0 0,-7-1 0,2 0-96,0 0 0,0-1 0,0 0 1,1-1-1,-1 0 0,1-1 0,0 1 1,0-2-1,-17-9 0,20 10 35,0 0 0,0 0-1,1-1 1,-1 1 0,1-1 0,0 0-1,1-1 1,-1 1 0,1-1 0,0 0 0,0 0-1,1 0 1,0-1 0,0 1 0,0-1-1,1 0 1,0 1 0,0-1 0,1 0-1,0 0 1,0-1 0,0 1 0,2-10 0,-2 10-72,1 0 0,0 1 0,1-1 0,0 0 0,0 1 1,0-1-1,1 1 0,0 0 0,0-1 0,0 1 0,1 0 1,0 0-1,0 0 0,1 1 0,0-1 0,0 1 0,0 0 1,0 0-1,9-8 0,12-10-944,1 1 0,1 2 0,1 0 0,1 2 0,0 1 0,52-22 0,-27 18-2578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0 9962,'0'0'5483,"-31"36"-5367,31-36-116,-131 154 221,123-143-159,0-1-1,1 1 1,1 1 0,0-1-1,1 1 1,-7 19 0,11-28-47,-20 61 335,3 1 0,2 1 1,3 1-1,3 0 0,-1 101 1,9-105-431,0-26 63,2-1-1,7 58 0,-5-85-199,-1 0-1,1 0 1,1 0-1,0 0 1,0 0-1,1 0 0,0-1 1,0 0-1,1 0 1,0 0-1,1 0 1,-1-1-1,1 0 1,14 12-1,-16-16-163,0-1 0,0 0 0,0 0 0,0 0 0,1-1 0,-1 0 0,0 0 0,1 0 0,-1 0 0,1-1 0,-1 1 0,1-1-1,0 0 1,-1-1 0,1 1 0,-1-1 0,1 0 0,-1 0 0,0 0 0,1 0 0,-1-1 0,0 0 0,0 0 0,0 0 0,4-3 0,14-19-4647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10330,'0'0'2803,"-7"18"-2807,1-3 26,-1 1 80,0 2-1,1-1 0,1 0 0,0 1 1,1 0-1,-1 25 0,4-27 112,2 20-664,0-35 371,-1 0 1,0 0-1,1 0 0,-1 0 0,1 0 0,-1 0 0,1-1 0,-1 1 0,1 0 0,0 0 0,-1 0 0,1 0 1,0-1-1,0 1 0,0 0 0,-1-1 0,1 1 0,0-1 0,0 1 0,0-1 0,0 1 0,0-1 0,0 0 1,0 1-1,0-1 0,0 0 0,0 0 0,0 0 0,1 0 0,2 1-288,0 0-1,0-1 1,0 0-1,0 0 1,0 0-1,0 0 1,0-1-1,0 1 1,0-1 0,0 0-1,0 0 1,0 0-1,0-1 1,-1 0-1,1 1 1,-1-1-1,6-4 1,11-16-3569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8226,'0'0'968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5097,'0'0'5497,"10"120"-5425,-5-95 88,-5 4 176,0-6-216,0-1-120,0-6-88,0 1-592,0-5-800,0-5-1497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4033,'0'0'2688,"242"-25"-2680,-213 25-8,0 0-80,-10 0-360,-10 0-1360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3713,'0'0'5930,"18"7"-5907,55 24 80,-66-28 35,0 1 0,0 0 0,0 1 0,0-1 0,-1 1 0,1 0 0,-1 1 0,-1 0 0,1 0 0,6 9 0,-4-2 127,-2-1 0,1 1 0,8 26 0,-13-34-197,-1 1 0,0 0 0,0-1 0,0 1 0,-1 0 0,1 0 0,-2 7 0,1 7 1,-38-19-222,-76-10-365,101 7 488,0 1 0,0 0 0,0 1 0,0 1 0,1 0 1,-15 3-1,24-3 31,0 0 1,0 0 0,0 0 0,1 0 0,-1 0 0,0 1 0,1 0 0,-1-1 0,1 1-1,-1 0 1,1 0 0,0 0 0,0 0 0,0 0 0,0 1 0,0-1 0,1 1 0,-1-1-1,1 1 1,-1 0 0,1-1 0,0 1 0,0 0 0,0 0 0,1 0 0,-1 0-1,1 0 1,-1 0 0,1 0 0,0 0 0,0 3 0,0 6 64,0-7-48,0-1 0,0 1 0,0-1 0,1 1 0,-1-1 0,3 8 0,-2-10-21,-1-1 0,1 1 0,0-1 0,0 0 0,0 1 0,1-1-1,-1 0 1,0 1 0,0-1 0,1 0 0,-1 0 0,0 0 0,1 0 0,-1 0-1,1-1 1,0 1 0,-1 0 0,1-1 0,-1 1 0,4 0 0,8 3-38,1-1-1,-1-1 1,1 0 0,0-1 0,0 0 0,0-1 0,-1-1 0,24-3 0,-27 2 36,-1 0 0,0-1 0,0 0 0,0-1 0,0 0 0,0 0 0,-1-1 0,0 0 0,0 0 0,0-1 0,0 0 0,12-14 0,-11 10-70,0 0 0,-1-1 0,0 0 0,-1-1 0,6-12 0,-11 18-328,1 0 0,-1 0 0,0 0 1,-1 0-1,0 0 0,0 0 0,1-11 0,-5 16-1587,-9 1-2723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0 3977,'0'0'10186,"-143"142"-10418,115-106-304,-5-4-144,-15 3-457,15-9-879,-1-10-1953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0 7482,'0'0'3862,"3"28"-3373,7 91-258,-3 71 1391,-8-137-793,1-46-743,0 0 1,-1 0-1,-1 0 0,1 0 1,-1 0-1,0 0 0,0 0 1,-1-1-1,0 1 0,0-1 0,-1 0 1,-5 8-1,6-11-58,0 1 0,0 0-1,0-1 1,0 0 0,-1 1-1,1-1 1,-1-1 0,0 1 0,0 0-1,0-1 1,-1 0 0,1 0-1,0 0 1,-1-1 0,1 1 0,-1-1-1,0 0 1,1 0 0,-9 0-1,8-1-85,-1 0-1,1 0 0,-1-1 0,1 0 0,-1 0 0,1 0 0,-1-1 0,1 1 0,0-1 0,0 0 0,0-1 0,0 1 0,0-1 0,0 0 0,1-1 0,-1 1 0,1-1 0,0 0 0,0 1 0,0-2 0,1 1 0,-1 0 0,-3-8 0,3 5-64,1 0 0,-1 0 0,1-1-1,1 1 1,-1-1 0,1 0-1,1 0 1,-1 0 0,2 0-1,-1 0 1,1 0 0,1-12-1,-1 19 26,0-1 0,0 1 0,1 0 0,-1-1-1,0 1 1,1 0 0,-1-1 0,1 1 0,0 0-1,-1 0 1,1-1 0,0 1 0,0 0-1,0 0 1,0 0 0,0 0 0,0 0 0,2-1-1,26-15-1310,-16 9 376,12-8-1383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9458,'0'0'2553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29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68 751 8370,'0'0'3547,"48"-36"-3112,147-118-130,-179 141-256,0-1-1,-1-1 1,14-18 0,-25 27-20,0 0 0,0 0 0,-1 0 0,0-1 0,4-12 0,-2 5 20,1-8 17,-1 1 0,-1-1 1,-1 0-1,-1 0 0,-1 0 0,-1 0 1,-1 0-1,-1 0 0,-5-22 1,4 35-62,0 0 0,0 0 0,-1 0 0,-1 0 0,0 1 0,0 0 0,0 0 0,-1 0 0,0 1 0,-1 0 0,1 0 0,-1 0 0,-1 1 0,1 0 0,-1 1 0,-15-9 0,12 8 34,-1-1 0,0 2-1,-1-1 1,0 2 0,1 0-1,-1 0 1,-1 1-1,1 1 1,0 0 0,-1 1-1,-19 1 1,32 0-24,-1 1 0,1 0 0,-1-1 0,1 1 0,-1 0-1,1 0 1,-1 0 0,1 0 0,0 1 0,-1-1 0,1 0 0,0 0 0,0 1 0,0-1 0,0 1 0,0-1-1,0 1 1,1-1 0,-1 1 0,0 0 0,1-1 0,-1 1 0,1 0 0,0-1 0,-1 1 0,1 0 0,0 2-1,-4 61-31,4-50 37,-4 63 157,5 0 0,2-1-1,20 113 1,11-23 434,-8 1 0,7 284-1,-32-393-399,1-32-70,-2 1 0,-5 45 0,4-71-132,1 1-1,-1 0 1,1 0 0,-1-1 0,0 1 0,0 0 0,0-1-1,-1 1 1,1-1 0,0 1 0,-1-1 0,0 0 0,1 0-1,-1 0 1,0 0 0,0 0 0,0 0 0,-1 0 0,1 0-1,0-1 1,-1 1 0,1-1 0,-1 0 0,1 0 0,-5 1 0,-3 1-31,0-1 0,-1-1 0,1 0 0,-1-1 0,-14-1 0,3 1-190,19 0 171,0 0 0,0 1 0,0-1-1,0-1 1,0 1 0,0 0 0,1-1-1,-1 0 1,0 1 0,0-1 0,0 0-1,1 0 1,-1-1 0,1 1-1,-1-1 1,1 1 0,-1-1 0,1 0-1,0 0 1,0 0 0,0 0 0,0 0-1,0 0 1,0 0 0,0-1-1,1 1 1,-2-4 0,0-4-304,0 0 0,1 0 0,1 0 0,0 0 0,0-1 0,2-16 0,-1 22 174,0 1-1,1-1 0,0 0 0,0 1 0,1-1 0,-1 1 1,1 0-1,0-1 0,0 1 0,0 0 0,1 0 0,0 0 1,-1 1-1,7-7 0,54-46-1839,-36 34 581,24-21-2675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7162,'0'0'4785,"0"158"-4721,0-122 72,0-7 88,0 0-16,0-10-208,0 0-216,0-9-545,0 0-887,-4-4-800,-11-6-5058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6569,'0'0'2185,"223"-3"-2185,-185 3-224,5 0-352,-9 0-433,-11 0-1871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3697,'0'0'7499,"3"30"-7330,11 97-37,3 273 2715,-17-372-2773,9 48-141,6-84-760,6-9 732,0 1 0,35-20 0,-47 31 57,1 1-1,0 0 0,0 0 0,0 1 1,0 0-1,0 1 0,1 0 1,-1 1-1,16-1 0,-22 2 22,8 0-29,-1 0 1,1 1-1,17 3 0,-24-3 63,-1 1 1,1 0-1,-1-1 0,0 1 1,0 1-1,0-1 0,0 1 1,0-1-1,0 1 0,-1 0 1,1 0-1,2 4 0,-1-2 115,-1 0 0,0-1 0,0 1 1,0 0-1,-1 1 0,0-1 0,0 1 0,0-1 0,-1 1 0,0 0 0,0 0 0,0 0 0,-1 0 0,0 0 0,0 1 0,0-1 0,-1 0 0,0 1 0,0-1 0,-3 12 0,3-16-94,-1 0 0,0-1-1,-1 1 1,1 0 0,0-1 0,0 1 0,-1-1 0,1 0-1,-1 1 1,1-1 0,-1 0 0,0 0 0,1 0 0,-1 0-1,0 0 1,0 0 0,0 0 0,1-1 0,-1 1-1,0-1 1,0 1 0,-3-1 0,-48 8 276,-121-7-738,165-2 166,-1 0 1,1 0-1,-1-1 0,1 0 1,-1-1-1,1 0 0,-13-7 1,18 9-83,0-1 0,1 0 1,0 0-1,-1 0 1,1-1-1,0 1 1,0-1-1,0 1 0,1-1 1,-1 0-1,1 0 1,-1 0-1,1-1 1,0 1-1,0-1 0,0 1 1,1-1-1,-1 1 1,1-1-1,-1-7 1,1-8-4414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7:23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 5393,'0'0'6851,"11"31"-6040,37 107-135,-30-83-102,-2 1 0,-2 1 0,-3 0 0,-2 0 0,-3 1 0,-1 83 0,-4-116-334,-2 0 0,0 0 0,-2-1 0,0 1 0,-2-1 0,-1 1-1,0-2 1,-14 32 0,-2-11-132,-1-1-1,-2-2 1,-1 0 0,-3-2-1,-56 60 1,58-71-839,-2-2 0,0-2 0,-2 0-1,-46 26 1,15-19-3348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21.0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4809,'0'0'5933,"5"6"-5835,6 8 166,0 1 1,-1 1-1,-1 0 0,-1 0 1,0 0-1,-1 1 1,0 1-1,-2-1 0,5 23 1,25 179 2444,-32-194-2689,45 308 963,-2-17-4460,-45-282-2579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21.43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1 126 7362,'0'0'4449,"359"0"-3937,-250-13-200,0-9-184,-6 0-32,-20 5-96,-12 0 0,-20 4-248,-12 0-713,-7 8-583,-13 5-544,-6-4-2633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21.98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117 555 8586,'0'0'4163,"58"-26"-3763,179-90-93,-226 110-270,0 0 1,-1 0-1,0-1 0,0-1 0,0 0 0,11-11 1,-19 15-4,1 0 1,-1 1-1,0-1 1,0 0 0,0 0-1,0 0 1,-1 0 0,1-1-1,0-6 1,3-7 118,-1 6-19,-1 1-1,0 0 1,-1-1 0,0 0-1,-1 1 1,-1-1-1,1 0 1,-2 0-1,0 0 1,-2-13-1,1 17-88,-1 0 0,0 1 0,0 0 0,0 0 0,-1 0 0,0 0 0,0 0-1,-1 1 1,0-1 0,0 1 0,0 0 0,-1 1 0,0 0 0,0-1 0,-10-5 0,7 6-30,0 0 0,0 1 1,0 0-1,0 0 0,-1 1 1,1 0-1,-1 1 0,0 0 1,-15-1-1,18 2-14,1 1-1,-1 0 1,1 0-1,-1 1 1,1-1-1,-1 2 0,1-1 1,0 0-1,0 1 1,0 1-1,0-1 1,0 1-1,0 0 1,0 0-1,-9 7 1,0 5-29,1 1 0,0 1 0,1 0 0,1 0 0,1 2 0,0-1 0,1 1 0,-9 27 0,-4 17 25,-20 89-1,28-79 98,3 1 0,-3 87 0,10 150 405,5-224-360,0-85-136,0-2-2,0 1-1,0-1 1,0 1-1,0-1 1,-1 1-1,1-1 1,0 1-1,0-1 0,0 1 1,0-1-1,0 1 1,0-1-1,0 1 1,1-1-1,-1 1 1,0-1-1,0 1 1,0-1-1,0 1 1,1-1-1,-1 1 1,0-1-1,0 1 0,1-1 1,-1 0-1,0 1 1,1-1-1,-1 1 1,0-1-1,1 0 1,-1 1-1,1-1 1,-1 0-1,1 0 1,-1 1-1,1-1 1,-1 0-1,1 0 0,-1 0 1,1 1-1,-1-1 1,1 0-1,-1 0 1,1 0-1,-1 0 1,1 0-1,-1 0 1,1 0-1,-1 0 1,1-1-1,5-4-16,7-32 98,-3 6-68,2 0 1,30-54-1,-28 60-20,-10 17 0,0-1 0,1 0 0,1 1 0,-1 0 1,1 0-1,0 1 0,1-1 0,0 1 0,0 1 1,10-8-1,-15 13 5,0 0 0,0 1 1,0-1-1,0 1 0,0 0 1,0-1-1,0 1 0,0 0 1,-1 0-1,1 1 0,0-1 1,0 0-1,0 0 0,0 1 1,0-1-1,0 1 0,0 0 0,-1 0 1,1 0-1,0-1 0,-1 1 1,1 1-1,0-1 0,-1 0 1,1 0-1,-1 1 0,0-1 1,1 0-1,-1 1 0,0 0 1,2 2-1,3 7 84,0-1 1,0 1-1,7 20 1,-10-23-31,5 15 65,-1 0-1,-1 0 0,-1 1 1,4 42-1,-5 18-800,-4-2-3628,0-42 111,0-25-2634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22.36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6601,'0'0'7034,"58"256"-6970,-45-217-64,6 1-168,-12-14-248,5-5-560,-5-16-713,-1-5-767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22.76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7698,'0'0'6561,"89"13"-12202,-50 9 2856,-1-1-2488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23.13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391 1 9210,'0'0'5687,"-12"0"-5587,3 0-108,-8-1 78,0 2-1,0-1 1,0 2 0,1 0-1,-1 2 1,-22 6 0,-68 40 39,98-45-117,0 1 0,0-1 0,0 2 0,0-1 1,1 1-1,1 1 0,-1-1 0,-12 17 0,18-20-12,1 0-1,-1 0 1,0 0-1,1 0 0,0 0 1,0 0-1,0 0 1,1 0-1,-1 0 0,1 0 1,0 1-1,0-1 1,1 0-1,-1 0 0,1 0 1,0 0-1,0 1 1,0-1-1,1 0 0,-1-1 1,1 1-1,0 0 1,0 0-1,0-1 0,1 1 1,4 5-1,19 10 9,1-2 0,39 19 0,37 24 147,-92-52-58,-1-1-1,0 2 1,0-1-1,-1 1 1,0 1-1,14 19 1,-21-27 16,-1 0 0,0 0 1,1 0-1,-1 0 0,0 0 0,0 0 1,0 0-1,0 1 0,0-1 0,-1 0 1,1 1-1,-1-1 0,1 0 0,-1 1 1,0-1-1,0 0 0,0 1 0,0-1 1,0 1-1,-1-1 0,1 0 0,-1 1 1,0-1-1,1 0 0,-1 1 0,0-1 1,0 0-1,0 0 0,-1 0 0,1 0 1,-1 0-1,1 0 0,-1 0 0,1-1 1,-1 1-1,0 0 0,0-1 0,0 1 1,0-1-1,0 0 0,0 0 0,0 0 1,0 0-1,-4 1 0,-11 5 37,0-1-1,-1-1 0,0 0 1,-28 3-1,46-8-130,-37 5-292,-44 0 0,3-10-4031,69 0-594,3-7-3089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30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7178,'0'0'5297,"370"-25"-5193,-314 4-104,-7 5-432,-18-1-785,-19 8-1415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2.10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9434,'0'0'5585,"20"0"-8193,-8 0 615,1 0-71,-6 0-1033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1.73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71 0 6081,'0'0'3826,"19"18"-2760,-18 33 3034,0-18-3573,-1 0-1,-2 0 0,-11 61 0,4-44-714,1 1 0,3 1-1,2 65 1,3-116 97,-1-1 0,1 0-1,0 1 1,0-1 0,-1 0 0,1 1 0,0-1 0,0 0-1,-1 1 1,1-1 0,0 0 0,-1 1 0,1-1 0,0 0 0,-1 0-1,1 0 1,-1 1 0,1-1 0,-1 0 0,1 0 0,0 0-1,-1 0 1,1 0 0,-1 0 0,1 0 0,-1 0 0,1 0 0,0 0-1,-1 0 1,1 0 0,-1 0 0,1 0 0,-1 0 0,1 0-1,0 0 1,-1-1 0,1 1 0,-1 0 0,1 0 0,0-1 0,-1 1-1,1 0 1,0 0 0,-1-1 0,1 1 0,0 0 0,-1-1-1,1 1 1,0 0 0,0-1 0,0 1 0,-1-1 0,1 1 0,0 0-1,0-1 1,0 0 0,-14-24-2343,-5-2-1232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2.78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527 8 1040,'0'0'14338,"-2"-1"-14179,-6-1-147,-1 0 0,1 1 0,-1 0 0,1 0 0,-1 1 0,1 1 0,-1-1 0,1 1 0,-1 0 0,-7 3 0,-86 28 10,90-28 2,7-2-18,-16 4 38,1 2 0,0 0 1,0 1-1,0 1 0,-33 24 0,51-31-61,0-1 1,0 0-1,1 1 1,-1-1-1,1 1 0,-1-1 1,1 1-1,0 0 0,0 0 1,0-1-1,1 1 1,-1 0-1,1 0 0,-1 0 1,1 0-1,0 0 1,0-1-1,1 1 0,-1 0 1,0 0-1,1 0 0,0 0 1,-1 0-1,1-1 1,0 1-1,1 0 0,-1-1 1,0 1-1,1-1 0,0 1 1,-1-1-1,1 0 1,0 1-1,0-1 0,0 0 1,0-1-1,1 1 0,-1 0 1,0 0-1,4 1 1,79 39-17,-47-25 59,50 31-1,-79-42 48,1 1 0,-1 0-1,0 1 1,0 0 0,-1 0-1,0 0 1,0 1 0,-1 1-1,10 16 1,-14-19 50,0 0 0,-1 0-1,0 0 1,0 1 0,0-1 0,-1 1 0,0 0-1,0 11 1,-1-15-39,0 0 0,0 0 0,-1 0 0,1 0 0,-1 0 0,0 0 0,0 0 0,0 0 0,0 0 0,-1-1 0,1 1 0,-1 0 0,0-1 0,0 1 0,-1-1 0,1 0 0,-6 6 0,-7 1 3,0 0 0,0-1 0,-1-1 0,0-1 0,0 0 0,-1-1 0,0 0 0,0-2 0,-1 0 0,-18 2 0,-29 0-1110,-90-1 0,137-5 542,-1-2-1938,11-5-2329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4.4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 16 5521,'0'0'6016,"14"-2"-5784,-3 1-404,82-11 1996,-83 12-1559,-1-1 0,1 1 1,0 1-1,-1 0 0,1 0 0,-1 1 0,0 0 0,17 6 0,2 10-174,0 0 0,-1 2-1,-2 1 1,0 1 0,-1 2-1,40 49 1,-57-65-62,0 1 0,0 0 0,-1 0 0,0 1 0,-1-1 0,0 1-1,-1 0 1,0 1 0,0-1 0,-1 1 0,-1-1 0,1 1 0,-2 0 0,1 16 0,-2-26 12,-30-1-70,8 1-3,1-1-1,-1 0 1,1-2-1,0-1 0,-1 0 1,1-1-1,-30-11 1,23 5-78,-1 1 0,0 2 1,0 1-1,0 1 1,-1 1-1,-58 1 1,87 3 104,0 1 0,1-1 0,-1 0 1,0 1-1,0-1 0,0 0 0,0 1 1,0-1-1,1 1 0,-1-1 0,0 1 0,0-1 1,1 1-1,-1 0 0,0-1 0,1 1 1,-1 0-1,1 0 0,-1-1 0,1 1 0,-1 0 1,1 0-1,0 0 0,-1 0 0,1 0 1,0 0-1,0-1 0,-1 1 0,1 0 0,0 2 1,-2 33-61,2-31 52,-1 16 5,0 31-26,1-50 32,1 1 0,-1 0 0,1-1 0,-1 1 0,1 0 0,0-1 0,0 1 1,0-1-1,0 1 0,0-1 0,1 1 0,-1-1 0,1 0 0,0 0 0,2 3 0,5 1 0,1 0 0,0 0 0,0-2 0,0 1 0,0-1 0,1 0 1,-1-1-1,1-1 0,0 0 0,0 0 0,20 0 0,14 0-23,70-8 1,-104 5-18,1-1 0,-1 0 0,0-1 0,1 0 0,-1-1 0,-1 0 0,1-1 0,-1 0 0,0-1 0,0 0 0,0 0 0,-1-1 0,0 0 0,12-13 0,-3 1-877,-1-2 0,-1 0 0,-1-1 1,-1-1-1,13-26 0,-7 9-2187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5.03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606 16 9850,'0'0'5652,"-26"-2"-5131,-85-10-16,94 11-360,1 0 0,0 2 0,0 0 0,-1 0 0,1 2 0,0 0 0,0 1 1,-28 11-1,15-2 143,1 1-1,-51 36 1,66-42-256,1 2 0,0-1 0,1 2-1,0-1 1,0 2 0,1-1 0,1 1 0,0 1-1,1 0 1,0 0 0,1 1 0,0-1 0,1 2-1,1-1 1,0 0 0,1 1 0,1 0-1,0 0 1,1 0 0,0 1 0,2-1 0,-1 0-1,5 27 1,-3-37-38,0 0 0,1 0 1,-1 0-1,1 0 0,0 0 0,1 0 0,0 0 0,-1-1 0,1 1 1,1-1-1,-1 0 0,1 0 0,-1 0 0,1 0 0,0-1 0,1 1 0,-1-1 1,0 0-1,1-1 0,0 1 0,0-1 0,0 0 0,6 2 0,11 5-111,0-2-1,1-1 0,-1-1 0,27 3 1,5-2-970,96-1-1,-127-6 68,0-1 0,0-1 0,0 0 0,-1-2 0,0-1 0,39-15-1,-14-4-3873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5.4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1 102 7274,'0'0'4711,"25"28"-4087,83 92 159,-96-107-514,-2-1 0,1 2 0,-2-1 0,0 1 0,-1 1 0,0 0 0,9 22 0,3 11 796,-20-48-1032,0-1 1,0 1-1,0 0 0,0 0 1,0 0-1,0 0 1,0 0-1,0 0 0,0 0 1,0 0-1,0 0 1,0-1-1,0 1 0,1 0 1,-1 0-1,0 0 1,0 0-1,0 0 0,0 0 1,0 0-1,0 0 1,0 0-1,0 0 0,0 0 1,0 0-1,0 0 1,1 0-1,-1 0 0,0 0 1,0 0-1,0 0 1,0 0-1,0 0 0,0 0 1,0 0-1,0 0 1,0 0-1,1 0 0,-1 0 1,0 0-1,0 0 0,0 0 1,0 0-1,0 0 1,0 0-1,0 0 0,0 0 1,0 0-1,1 0 1,-1 0-1,0 0 0,0 0 1,0 0-1,0 0 1,0 1-1,0-1 0,2-18 382,-5-25-494,-7-10 72,-1 4-188,2 0-1,-3-82 1,12 114 65,1-18-485,-1 34 555,1-1 1,-1 1-1,1 0 0,-1 0 1,1-1-1,0 1 1,0 0-1,-1 0 0,1 0 1,0-1-1,0 1 0,0 0 1,0 0-1,0 1 0,0-1 1,1 0-1,-1 0 0,0 0 1,0 1-1,1-1 0,-1 1 1,2-1-1,14-3-746,0 1-1,0 1 0,0 0 1,1 2-1,20 1 0,-7-1-588,27 4-2101,-6 14-2647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5.77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418 145 5369,'0'0'9271,"2"-19"-8593,5-59-9,-7 76-643,0 0-1,0 1 0,0-1 0,0 0 0,-1 0 0,1 1 1,0-1-1,-1 0 0,1 1 0,-1-1 0,1 0 0,-1 1 0,0-1 1,0 1-1,0-1 0,0 1 0,0-1 0,0 1 0,0 0 1,0-1-1,-1 1 0,1 0 0,0 0 0,-1 0 0,1 0 1,-1 0-1,1 0 0,-3 0 0,-1-1 18,0 1 1,0 0-1,0 0 0,0 1 1,0 0-1,0 0 0,-6 0 1,1 1 93,9-1-130,-9-1 14,0 0 0,-1 1 1,1 0-1,-1 1 1,1 1-1,0-1 1,-1 2-1,1-1 1,0 1-1,1 1 0,-1 0 1,0 0-1,-15 11 1,7-3-44,1 2 1,0 1 0,1 0 0,0 1-1,2 0 1,-20 28 0,27-32-4,0 0 1,0 0 0,1 1 0,1 0-1,0 0 1,1 0 0,0 1 0,1-1-1,1 1 1,0 0 0,0 20 0,3-33 18,0 0 0,0-1 0,0 1 0,1 0 0,-1-1 0,0 1 0,0-1 0,1 1 0,-1-1 0,0 0 0,1 1 0,-1-1 0,0 0 0,1 0 0,-1 0 0,0 0 0,1 0 0,-1-1 0,0 1 0,1 0 0,1-1 0,1 1 2,4-2 5,-1 1-1,1-1 1,-1 0 0,0-1 0,0 0 0,1 0 0,-2 0 0,1-1 0,0 0 0,5-5 0,68-57-61,-54 42-10,14-11-290,55-45-1882,-28 36-2250,-44 30-65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6.13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405 1 6313,'0'0'10504,"-2"0"-9721,-27 13-674,1 0 0,0 2-1,-33 23 1,30-18-113,23-15-29,0 0 0,0 1 0,1 0 0,0 0 0,0 1 0,1-1 0,-7 10 0,12-14 7,0 0-1,0-1 0,-1 1 0,1 0 1,1 0-1,-1 0 0,0 0 1,0 0-1,1 0 0,-1 0 1,1 0-1,-1 0 0,1 0 1,0 0-1,0 0 0,0 0 0,0 0 1,0 0-1,1 1 0,-1-1 1,0 0-1,1 0 0,0 0 1,-1 0-1,1 0 0,0-1 1,0 1-1,0 0 0,1 0 1,-1 0-1,0-1 0,0 1 0,1-1 1,-1 1-1,1-1 0,0 1 1,-1-1-1,1 0 0,2 1 1,18 11-17,1-1 1,42 16 0,-46-21 71,0 0-1,-1 2 0,0 0 1,-1 1-1,0 0 0,24 20 1,-39-29-6,0 1 0,0-1 0,-1 1 0,1-1 1,-1 1-1,1 0 0,-1 0 0,0-1 0,1 1 1,-1 0-1,0 0 0,0 0 0,-1 1 0,1-1 1,0 0-1,-1 0 0,1 0 0,-1 0 1,1 1-1,-1-1 0,0 0 0,0 0 0,0 1 1,0-1-1,-1 0 0,1 0 0,-1 1 0,1-1 1,-1 0-1,0 0 0,0 0 0,0 0 0,0 0 1,0 0-1,0 0 0,0 0 0,-3 2 0,-2 3 5,-1-1 0,0 0-1,-1 0 1,1-1 0,-1 0-1,0 0 1,-14 6-1,-7 1-533,-1 0-1,0-2 1,0-2-1,-1 0 0,0-2 1,-1-2-1,1-1 0,-60-1 1,90-2 372,0 0 0,-1 0 0,1 0 1,0 0-1,-1 0 0,1 0 0,0 0 0,-1 0 0,1-1 1,0 1-1,0 0 0,-1-1 0,1 0 0,0 1 1,0-1-1,0 1 0,0-1 0,0 0 0,-1 0 1,1 0-1,1 0 0,-1 0 0,0 0 0,0 0 0,0 0 1,0 0-1,1 0 0,-1 0 0,1 0 0,-1-1 1,1 1-1,-1 0 0,1 0 0,-1-1 0,1 1 0,0 0 1,0-1-1,0 1 0,0 0 0,0-3 0,-1-26-5622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6.5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449 1 6129,'0'0'7146,"-16"1"-6995,-11 3 64,0 0 1,0 2-1,0 2 1,-41 16-1,52-18-53,5-2-60,0 1-1,1 0 1,-20 13 0,27-16-102,1 0-1,0 0 1,-1 0-1,1 0 1,0 1 0,0-1-1,0 1 1,0-1-1,1 1 1,-1-1-1,1 1 1,0 0 0,-1 0-1,1 0 1,1 0-1,-1 0 1,0 0 0,1 0-1,-1 0 1,1 4-1,-1-3-13,1 1 1,0 0-1,0 0 0,1 0 1,-1 0-1,1 0 0,0 0 0,1 0 1,-1-1-1,1 1 0,0 0 1,0-1-1,0 0 0,1 1 0,-1-1 1,1 0-1,0 0 0,0 0 0,1-1 1,-1 1-1,1-1 0,0 0 1,4 4-1,74 46 3,-67-45 52,0 0 0,0 2 0,-1-1 1,-1 2-1,1 0 0,-2 1 0,13 14 1,-22-23 29,-1 1 1,1-1-1,-1 1 1,0-1-1,0 1 1,-1 0-1,1 0 1,-1-1-1,0 1 1,0 0-1,0 1 1,-1-1-1,1 0 1,-1 0-1,0 0 1,0 0-1,0 0 1,-1 0-1,1 0 1,-1 0-1,0 0 1,0 0-1,-1 0 1,1 0-1,-1 0 1,0 0-1,0-1 1,0 1 0,0-1-1,-1 0 1,1 1-1,-1-1 1,0 0-1,0 0 1,0-1-1,0 1 1,-1-1-1,1 0 1,-8 4-1,-15 5-176,0-1-1,-1-1 1,0-1 0,0-2-1,-47 5 1,-67-4-7251,119-7 3120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6.91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9778,'0'0'4889,"334"9"-4889,-289-5-752,-13 1-1096,-19-1-2473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31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 5369,'0'0'3645,"29"11"-3352,97 39-85,-119-47-144,1 1-1,-1 0 1,0 0-1,-1 1 1,1 0-1,-1 0 1,0 1 0,0 0-1,0 0 1,-1 0-1,0 0 1,0 1-1,-1 0 1,5 9-1,-3 0 165,0 0-1,-1 1 0,0-1 1,3 28-1,-5-25-145,2 22 172,-1 0 0,-4 70 1,-1-46 14,1-64-133,-6-1-75,-13 1-127,0-1 0,0-1-1,0 0 1,0-1-1,0-2 1,1 0 0,-30-10-1,-124-49-434,171 64 513,0 1-1,0 0 1,0 0 0,0-1 0,0 1 0,1 0-1,-1 0 1,1 0 0,-1 0 0,1 0-1,0 0 1,0 0 0,0 0 0,0-1-1,0 1 1,0 0 0,0 0 0,1 0 0,-1 0-1,1 0 1,0 0 0,-1 0 0,1-1-1,0 1 1,0 0 0,0 0 0,0-1 0,2 3-1,7-1-14,0 0 0,1-1 0,-1 0 0,1-1-1,0 0 1,-1 0 0,1-1 0,0-1 0,10-1-1,22 0-2,-31 2-67,0-1 0,-1-1 1,1 0-1,-1-1 1,0 0-1,1 0 1,-1-1-1,12-7 0,7-5-1768,44-30 0,-42 24-1193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7.7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681 1 8770,'0'0'6717,"-26"2"-6443,1-1-195,5 0 5,0 0 1,0 2-1,1 0 0,-1 1 1,1 0-1,-31 14 0,-164 82 920,185-84-855,1 1 0,1 2 0,0 1 1,1 0-1,-24 28 0,43-39-147,0 0 0,1 0 0,1 0 0,-1 1-1,2 0 1,-1 0 0,1 1 0,1-1 0,0 1-1,0 0 1,-1 15 0,3-18-15,0-1 0,0 0 0,1 0-1,0 1 1,0-1 0,1 0 0,0 0 0,0 0 0,0 1 0,1-1-1,0 0 1,1-1 0,0 1 0,0 0 0,0-1 0,1 1 0,0-1-1,4 6 1,2-4-67,-1 0 0,2 0 1,-1-1-1,1 0 0,0-1 0,0 0 0,1 0 0,0-2 0,0 1 1,0-1-1,1-1 0,16 2 0,17 1-477,1-2 0,49-3 0,-78-1 343,28-2-480,0-2-1,0-2 1,0-2-1,-1-2 1,0-1 0,-1-3-1,0-2 1,51-26 0,-77 34 620,11-5-183,-1-1 1,0-2 0,35-25-1,-57 36 447,0 1-1,0-1 0,-1-1 0,0 1 1,0-1-1,0 0 0,0 0 0,-1 0 1,0-1-1,0 1 0,-1-1 0,0 0 1,0 0-1,-1-1 0,0 1 0,0 0 1,0-1-1,-1 1 0,0-11 0,0 4 310,-2-17 1349,1 30-1785,-1 0-1,1 0 1,0 0 0,-1 0 0,1 0-1,-1 0 1,1 0 0,-1 0-1,0 0 1,1 1 0,-1-1-1,0 0 1,1 0 0,-1 1 0,0-1-1,0 0 1,0 1 0,0-1-1,1 1 1,-1-1 0,0 1 0,0 0-1,0-1 1,0 1 0,0 0-1,-2-1 1,-14 0 23,0 0-1,0 0 1,1 2-1,-1 0 1,0 1-1,0 1 1,1 0-1,-1 1 1,1 1-1,0 1 1,1 0-1,-1 1 1,1 1-1,0 0 1,1 1-1,0 0 1,0 1-1,1 1 1,1 0-1,0 1 1,0 0-1,1 1 1,-11 16-1,19-24-140,0 0-1,1 0 0,-1 0 0,1 0 0,0 0 0,1 0 0,-1 1 0,1-1 0,0 1 0,0-1 0,1 1 1,0 10-1,0-16 23,0 1-1,1 0 1,-1 0 0,0 0 0,1 0 0,-1 0 0,1-1 0,-1 1 0,1 0 0,-1 0 0,1-1 0,0 1 0,-1 0 0,1-1-1,0 1 1,-1-1 0,1 1 0,0-1 0,0 1 0,0-1 0,0 1 0,-1-1 0,1 0 0,0 0 0,0 1 0,0-1 0,0 0-1,0 0 1,0 0 0,1 0 0,35 2-594,-31-2 441,32 0-732,-18 1 156,0 0 1,1-2-1,-1 0 0,0-2 1,0 0-1,0-1 0,23-8 1,10-10-4104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8.13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4521,'0'0'7604,"12"40"-7040,38 131-12,-18-74 224,-26-81-309,0 2 0,-1-1 0,5 35 0,-9-16 555,-1-32-129,0-23-564,-2 0-306,0 1 0,-1 0 1,-1 1-1,-1-1 0,0 1 0,-9-21 0,6 21-31,2 0 0,1-1 1,0 1-1,1-1 0,0-1 0,0-21 0,4-18-289,2 57 201,-1 0 0,1 0 0,-1 0 0,1 1 1,0-1-1,0 1 0,-1-1 0,1 1 1,0-1-1,0 1 0,-1 0 0,1 0 1,0 0-1,0 0 0,0 0 0,-1 1 0,4 0 1,1-1-234,12-1-548,-13 1 505,-1-1-1,1 1 0,0 0 0,0 0 1,0 0-1,0 1 0,-1 0 0,1 0 1,0 0-1,0 0 0,-1 1 0,1 0 1,-1 0-1,6 3 0,10 15-3380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8.5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1 1 8322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8.8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19 8322,'302'89'1352,"-242"-62"-969,-44-8-102,138 252 3827,-142-252-3256,-6-16 486,-4-32 591,-2 10-2298,0-303-263,-1 319 540,1 0 1,0 0 0,0 0-1,0 0 1,0 0-1,1 0 1,0 0 0,-1 0-1,1 0 1,0 0-1,0 1 1,0-1 0,1 0-1,-1 0 1,1 1 0,-1-1-1,1 1 1,0-1-1,0 1 1,4-4 0,-1 4-327,-1 0 0,1 0 1,0 0-1,0 0 0,0 1 1,0 0-1,0 0 0,0 0 1,1 1-1,-1 0 1,9 0-1,53 0-4535,-40 0 1802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9.24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11 696 1856,'0'0'11208,"31"0"-10390,95 3-100,-122-2-607,0-1 0,1 0 0,-1 0-1,0 0 1,0 0 0,0-1-1,0 1 1,0-1 0,0 0-1,0 0 1,0-1 0,6-2 0,-10 3-54,1 0 1,0 0 0,-1 0 0,1 0 0,-1 0 0,1 0 0,-1 0 0,0 0 0,1 0 0,-1 0 0,0-1 0,0 1 0,1 0 0,-1 0 0,0 0 0,0 0 0,0-1 0,-1 1 0,1 0 0,0 0 0,0 0 0,-1-2 0,-1-13 357,2 15-414,0-1 0,-1 0 0,1 1 0,-1-1 0,1 1 0,-1-1 0,0 1 0,0-1 0,0 1 0,0 0 0,0 0 1,0-1-1,0 1 0,0 0 0,0 0 0,0 0 0,-1 0 0,1 0 0,0 0 0,-1 0 0,1 0 0,-1 1 0,1-1 0,-1 1 0,1-1 0,-1 1 0,1-1 0,-1 1 1,0 0-1,1 0 0,-3 0 0,-60-3-226,52 3 204,8 0 20,1-1 0,0 1 0,-1 0 1,1 0-1,-1 0 0,1 1 0,0-1 0,-1 1 1,1-1-1,-1 1 0,1 1 0,0-1 0,0 0 1,0 1-1,0-1 0,0 1 0,0 0 1,0 0-1,1 0 0,-1 0 0,0 1 0,1-1 1,0 1-1,0-1 0,0 1 0,0 0 0,0 0 1,0 0-1,1 0 0,-1 0 0,-1 7 0,-2 3 0,0 1-1,1 1 0,1-1 1,0 1-1,1-1 0,0 1 1,2 0-1,-1-1 0,2 1 1,0 0-1,5 24 0,-4-33-3,1-1-1,0 1 0,0 0 0,0-1 0,1 0 0,0 0 0,0 0 0,0 0 0,1-1 0,-1 1 1,1-1-1,0 0 0,0-1 0,1 1 0,9 4 0,-2-1-53,0-1 1,0-1-1,1 0 0,0-1 0,28 5 1,-30-6-237,-1-2 1,1 0-1,0 0 1,0-1-1,0 0 1,0-1 0,0-1-1,0 0 1,0 0-1,-1-1 1,1-1-1,-1 0 1,0 0-1,0-1 1,0-1-1,-1 0 1,0 0 0,11-9-1,38-41-3027,-6-1-1876</inkml:trace>
  <inkml:trace contextRef="#ctx0" brushRef="#br0" timeOffset="1">678 1 6129,'0'0'7381,"0"38"-6407,0 245 559,-1-162-802,-2-36-415,4 0 0,23 161 0,-6-181-775,0-36-1463,-17-28 1576,0 0 0,1 0 0,-1 0-1,0 0 1,0 0 0,1 0 0,-1 0 0,0-1-1,1 1 1,-1-1 0,0 1 0,1-1 0,-1 1 0,1-1-1,-1 0 1,4 1 0,2-4-4194,0-12-350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9.6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39 1 5945,'0'0'6702,"42"14"-6014,130 48-140,-98-28-81,-46-6 36,-18-15-331,-8-11-117,0 0 0,-1 1 0,1-1 0,-1 0 1,0 1-1,0-1 0,0 1 0,0-1 0,0 1 1,-1-1-1,1 1 0,-1 0 0,1-1 0,-1 1 1,0 0-1,0-1 0,-1 5 0,-28-7 114,-42-3-180,40 1 4,-1 1-1,1 2 1,-1 1 0,-36 6-1,64-7 7,0 0-1,0 1 0,0-1 0,0 1 0,0-1 1,0 1-1,0 1 0,1-1 0,-1 0 0,1 1 0,-1 0 1,1 0-1,0 0 0,0 0 0,1 0 0,-1 0 1,0 1-1,-3 6 0,3-2-9,1-1 0,-1 1 0,1 0 0,0 0 0,1 0 0,0 0 0,0 0 0,1 13 0,0-19-2,0 0-1,0 0 1,1-1-1,-1 1 1,1-1 0,-1 1-1,1 0 1,-1-1-1,1 1 1,0-1 0,0 1-1,0-1 1,0 0-1,0 1 1,0-1-1,0 0 1,1 0 0,-1 1-1,0-1 1,1 0-1,-1 0 1,0-1 0,1 1-1,-1 0 1,1 0-1,0-1 1,-1 1-1,1-1 1,-1 1 0,1-1-1,2 1 1,8 0-216,0 1 1,-1-1-1,19-2 0,-16 1-75,2 0-112,-1-1 0,1 0 1,-1-1-1,0-1 0,0 0 1,0-1-1,0 0 0,0-2 1,-1 0-1,0 0 0,0-1 1,22-16-1,25-24-3481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39.9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1272,'0'0'14315,"32"261"-13266,-12-166-553,5 1-272,1-5-24,-7 0-88,0-13-80,-12-4-32,-1-17-296,-6-10-384,0-16-529,0-14-1191,-6-12-1745,-26-5-2320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40.32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22 8346,'0'0'6833,"353"-17"-6569,-231 13-176,-6 4-88,-7 0-440,-7 17-1000,-25 18-1089,-25-1-1584</inkml:trace>
  <inkml:trace contextRef="#ctx0" brushRef="#br0" timeOffset="1">1117 496 7114,'0'0'5481,"51"225"-5481,-44-186-32,-7-8-608,0-18-825,0-4-719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40.71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7298,'0'0'5329</inkml:trace>
  <inkml:trace contextRef="#ctx0" brushRef="#br0" timeOffset="1">604 486 7122,'0'0'6646,"-10"-27"-6215,1-1-340,-2 1-1,-16-30 1,25 54-75,0 1-1,0-1 0,-1 0 1,1 1-1,-1-1 1,1 1-1,-1 0 1,0-1-1,0 1 1,0 1-1,0-1 1,0 0-1,0 1 1,0 0-1,-1-1 1,1 1-1,-1 1 0,1-1 1,0 0-1,-1 1 1,1 0-1,-1 0 1,0 0-1,1 0 1,-1 0-1,-4 2 1,-10-1 76,8-1-80,-1 1 1,1 0-1,0 1 1,0 0-1,0 0 1,0 1 0,0 1-1,0 0 1,1 0-1,-1 1 1,1 0-1,1 0 1,-1 1-1,1 0 1,0 1 0,0 0-1,0 0 1,1 1-1,1 0 1,-1 0-1,1 0 1,0 1 0,1 0-1,0 0 1,1 0-1,0 1 1,0 0-1,1 0 1,0 0 0,1 0-1,0 0 1,-1 16-1,2-15-5,-1 32-23,2-42 10,1 0 0,-1 0 1,0 0-1,0 0 0,1 0 1,-1 0-1,0 0 0,1 0 1,-1 0-1,1 0 0,-1 0 1,1 0-1,0 0 0,-1 0 1,1 0-1,0-1 1,0 1-1,-1 0 0,1 0 1,0-1-1,0 1 0,0-1 1,0 1-1,0-1 0,0 1 1,0-1-1,0 1 0,0-1 1,0 0-1,0 0 0,2 1 1,7 0-83,0-1 0,1 0 1,-1-1-1,0 0 1,0-1-1,0 0 1,-1 0-1,1-1 1,14-6-1,-6 0-276,0-1 0,0-1-1,30-25 1,59-54-3855,-61 57 319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8:41.07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1 83 6065</inkml:trace>
  <inkml:trace contextRef="#ctx0" brushRef="#br0" timeOffset="1">1 83 6065,'215'-71'2001,"-213"70"-1948,0 0 0,0 0 0,0 1 0,1-1 0,-1 1 0,0-1 0,0 1 0,1 0 0,-1 0 0,0 0 1,1 0-1,-1 0 0,0 1 0,1-1 0,-1 1 0,0-1 0,0 1 0,0 0 0,3 2 0,-4-2-9,0 0 1,0 0-1,0 0 0,-1 0 0,1 1 0,-1-1 1,1 0-1,-1 1 0,1-1 0,-1 0 0,0 1 1,0-1-1,1 0 0,-1 1 0,0-1 1,-1 3-1,2 7 331,7 16 449,-1-1 0,-1 1 0,-2 0 0,2 46 0,-5-72-810,-1-1 1,1 0-1,-1 0 1,0 0 0,1 1-1,-1-1 1,1 0-1,-1 0 1,1 0 0,-1 0-1,1 0 1,-1 0-1,1 0 1,-1 0 0,1 0-1,-1 0 1,1 0-1,-1 0 1,1-1-1,-1 1 1,1 0 0,-1 0-1,1 0 1,-1-1-1,1 1 1,-1 0 0,0-1-1,1 1 1,-1 0-1,0-1 1,1 1 0,60-76 8,-47 56-21,1 2 0,0-1 0,1 2 0,21-19 0,-30 31-8,0 1-1,0-1 1,0 1 0,1 0 0,0 1-1,-1 0 1,1 0 0,0 0 0,0 1-1,1 1 1,-1-1 0,0 1 0,1 1-1,-1-1 1,9 2 0,-14-1 20,1 1 1,-1 0-1,0 0 0,0 0 1,0 0-1,0 0 0,0 1 1,0 0-1,0-1 1,-1 1-1,1 0 0,-1 0 1,1 0-1,-1 1 1,0-1-1,1 1 0,-1-1 1,-1 1-1,1-1 0,0 1 1,-1 0-1,1 0 1,-1 0-1,0 0 0,1 5 1,3 6 26,0 0 1,-1 0 0,-1 1 0,2 18 0,-4 33-1629,-1-41-3172,0-16-1667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3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4385,'0'0'4598,"10"20"-4348,31 60 64,-30-49-23,-11-28 20,1-8 528,-1 0-846,6-28-144,0 1 0,15-43 0,-19 68 105,1 0 0,0-1-1,0 2 1,0-1-1,1 0 1,0 1-1,0-1 1,1 1 0,0 0-1,0 1 1,0-1-1,0 1 1,1 0 0,0 1-1,0-1 1,13-6-1,-17 10 57,1 0-1,0 0 0,-1 0 1,1 1-1,0-1 0,-1 1 1,1 0-1,0-1 0,-1 1 1,1 0-1,0 1 0,0-1 1,-1 0-1,1 1 0,0 0 1,-1-1-1,1 1 0,3 2 0,-2 0 14,0-1-1,0 1 0,0 0 1,0 1-1,0-1 0,-1 1 0,1 0 1,-1-1-1,4 8 0,4 7 27,-1 2 0,-1-1 0,11 37 0,-16-44-80,16 55-855,-15-22-2680,-5-32-798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9:13.89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90 0 3545,'0'0'4643,"0"36"-1313,-1-17-3037,-1 0-1,-1-1 0,-11 36 0,8-31-113,1-1 0,-3 25 0,-24 245 171,24-243-148,0 2-817,6-16-7241,2-27 2919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9:14.84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11682,'0'0'13158,"19"0"-8046,-19 5-3917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09:30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5132 5577,'-5'-1'13847,"-22"-7"-13864,-11-27 296,-59-68-1,83 84-272,1-1 0,0 0 0,-12-27 0,-11-21 5,20 38-18,2 0 1,1-2-1,1 0 1,2 0-1,1-1 0,-5-37 1,-15-53-7,15 63 3,-13-113-1,4 14 0,16 105 6,2-1 0,3-91 0,3 81-12,-1-15 11,-1-135 13,40-338 0,-27 467 0,-6 36-6,2 0-1,2 1 1,20-58 0,23-77 15,-11 34-10,55-150-22,-43 135 21,-33 92 4,56-124 0,37-66 124,-1 2 63,-80 201-174,4 2 0,1 1 0,64-71 0,-70 96 23,0 1-1,2 1 0,1 2 1,56-34-1,32-25 64,-7 11 400,-1 0-59,25-19 817,-141 91-1201,-9 1-51,-32-3-87,-50 1-114,-114 5 80,205 0 97,41-5-414,396-82 595,-379 83 1029,-71 23-924,-5 7-247,1 1-1,1 1 1,1 1-1,2 0 1,1 1-1,1 0 0,2 1 1,1 0-1,1 1 1,2 0-1,1 0 0,-1 43 1,6-74-109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6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547 0 6729,'0'0'8785,"-15"3"-7358,-8 9-1184,1 1 0,0 1-1,1 0 1,-25 24 0,-73 77 591,88-81-738,2 2 0,2 1 0,2 2 0,1 0 0,2 2 0,1 0-1,3 1 1,1 1 0,2 1 0,2 0 0,2 1 0,2 0-1,2 1 1,2 0 0,2 65 0,2-25-121,3 110-1296,-1-188 1049,0 0-1,1 0 0,0 0 1,0 0-1,1-1 1,0 1-1,1-1 0,-1 1 1,9 10-1,49 58-5836,-42-54 2744,1 1-3612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7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46 728,'0'0'11381,"-16"-7"-11319,-52-22-52,61 27 46,0 0 0,1 0 0,-1 1 0,0-1 0,0 2 0,0-1 0,0 1 0,-1 0 0,1 1 0,0-1 0,0 1 0,1 1 0,-1 0 0,0-1-1,0 2 1,1-1 0,-1 1 0,1 0 0,0 1 0,0-1 0,0 1 0,0 0 0,0 1 0,1-1 0,0 1 0,0 0 0,0 1 0,1-1 0,-7 12 0,2-4 15,0 1 1,2 1-1,-1-1 1,2 1-1,0 0 1,1 1-1,0-1 1,1 1-1,1 0 1,1 0-1,-1 18 1,3-25-65,-1-2-6,1 0 1,1 0-1,-1-1 1,1 1-1,0 0 1,2 7-1,-2-12-2,0 0 0,0 0 1,0 0-1,1 0 0,-1-1 0,0 1 0,1 0 0,-1 0 1,1-1-1,0 1 0,-1-1 0,1 0 0,0 1 0,0-1 0,0 0 1,0 0-1,0 0 0,0 0 0,0 0 0,0-1 0,5 2 0,8 1-7,1 0-1,-1-1 1,1-1-1,0 0 1,19-2-1,-27 0 13,-1 1 0,1-2-1,-1 1 1,0-1 0,0 0-1,1 0 1,-1-1 0,-1 0-1,1 0 1,0 0 0,-1-1-1,0 0 1,7-6-1,4-6-118,-1-1 0,22-31 0,-11 0-1684,-25 42 1024,0 1 0,0 0-1,0-1 1,-1 0 0,0 1 0,0-12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7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52 886 288,'0'0'14279,"0"-45"-14023,-1-151 154,0 155-80,-3 1 1,-1-1 0,-13-49-1,11 63-24,2-1 1,0 1-1,0-44 0,4 41-180,4-39 5,-2 64-131,0 1 0,0 0 0,0 0 0,1-1 0,0 1-1,0 0 1,0 1 0,0-1 0,0 0 0,1 0 0,0 1 0,0 0 0,4-5 0,9-6-83,1 1 1,0 1-1,0 0 1,1 2-1,1 0 1,0 1-1,31-11 1,-32 15-457,0 0 1,0 1 0,0 1-1,1 1 1,22 0 0,-40 1 449,1 1 0,-1 0 0,0 0 0,0 1 0,1-1 0,-1 0 0,0 0 0,0 1 0,0-1 0,1 1 0,-1-1 0,0 1 0,0-1 0,0 1 1,0 0-1,0-1 0,0 1 0,0 0 0,0 0 0,0 0 0,0 0 0,0 0 0,-1 0 0,1 0 0,0 0 0,-1 0 0,1 0 0,-1 0 0,1 0 0,0 3 0,2 41-1925,-4-31 1295,1 30-2031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7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7562,'0'0'5417,"166"0"-5161,-101 0-32,-1 0-112,-7 0-112,8 0-24,5 0-920,-12 0-1265,-20 0-2136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8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0 9130,'0'0'7418,"64"283"-7306,-58-223-16,1 1-48,-1-4 24,0-5-72,-6-9-144,0-4-545,7-8-879,-7-10-1393</inkml:trace>
  <inkml:trace contextRef="#ctx0" brushRef="#br0" timeOffset="1">0 157 9522,'0'0'4385,"251"0"-4329,-187 0-40,-7 0-16,-5 0-80,-7 0-552,-13 0-776,-7 26-681,-5-5-479,-14 1-2746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8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78 408,'0'0'11684,"27"0"-10985,143 4 924,-169-5-1543,0 0 0,0-1 0,0 1 0,0 0 0,0-1 0,0 1 0,-1-1 0,1 1 0,-1 0 0,1-1 0,-1 0 0,0 1 0,1-1 0,-1 1 0,0-1 0,0 1 0,0-1 0,0 0-1,0 1 1,-1-3 0,1 2-44,0-1 0,0 0-1,0 1 1,0-1-1,0 1 1,-1-1-1,1 1 1,-1-1-1,0 1 1,0-1-1,0 1 1,0 0-1,0-1 1,-2-1-1,-3 2-61,0 0 0,0 0-1,0 1 1,0 0 0,0 0-1,0 1 1,0-1 0,-1 2-1,1-1 1,-9 2 0,-8-1-4,21-1 38,-1 0-1,1 0 0,0 0 0,0 1 0,0-1 0,-1 1 0,1-1 0,0 1 0,0 0 0,0 0 0,0 0 1,0 0-1,0 0 0,1 0 0,-1 0 0,0 1 0,0-1 0,1 1 0,-1-1 0,-1 3 0,1 0 0,-1 0-1,1 0 1,0 0-1,0 0 1,1 1-1,-1-1 1,1 1-1,0-1 1,-1 7-1,1 9-64,0 1 1,1 0-1,4 30 0,-3-43-1,0-4-57,0 0 0,0 1 0,1-1 0,-1-1 0,1 1 0,0 0 0,0 0 0,1-1 0,-1 1 0,1-1 0,-1 1 0,1-1 0,0 0 0,0 0 0,0-1 0,1 1 0,-1 0-1,1-1 1,0 0 0,-1 0 0,1 0 0,0-1 0,0 1 0,7 1 0,-4-1-428,1 0-1,-1 0 0,0-1 1,1 0-1,-1 0 1,0 0-1,1-1 1,-1-1-1,1 1 1,-1-1-1,0 0 1,1-1-1,11-4 1,8-13-4443</inkml:trace>
  <inkml:trace contextRef="#ctx0" brushRef="#br0" timeOffset="1">1 78 6001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18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6001,'333'-60'2266,"-270"52"-1455,-63 8-786,1 0 1,0 0-1,-1 0 1,1 0-1,-1 0 1,1 0 0,0 0-1,-1 0 1,1 0-1,-1 1 1,1-1-1,-1 0 1,1 0-1,0 0 1,-1 1 0,1-1-1,-1 0 1,1 1-1,-1-1 1,1 0-1,-1 1 1,0-1-1,1 1 1,-1-1 0,1 1-1,17 31 1134,-2 0 1,21 60-1,0-1-604,-25-69-356,-9-17-83,0 0 0,0 0 0,-1 1-1,0-1 1,0 0 0,0 1 0,0 0 0,0 7 0,-2-11 26,9-11-152,7-13-16,0 1 0,2 0 1,26-23-1,-36 37 43,0 1-1,0 0 1,0 1-1,1 0 1,-1 1-1,1-1 1,0 2-1,1-1 1,-1 1-1,1 1 1,-1-1-1,21 0 1,-22 2 89,-1 0 0,1 1 0,0 0 1,0 1-1,0 0 0,-1 0 1,1 0-1,8 4 0,-11-3-39,-1 0 0,1 1 0,-1-1 0,0 1-1,0 0 1,0 1 0,0-1 0,-1 1 0,1 0 0,-1-1-1,0 1 1,0 1 0,3 6 0,2 3-111,-1-1 0,0 1 1,-1 0-1,-1 1 0,6 25 0,-8-23-1374,-1-1 0,1 30 0,-3-14-4545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32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272 618 1736,'0'0'5870,"-10"-25"-5840,-32-72-4,41 95-20,0 0 0,0 0 1,-1 0-1,1 1 1,-1-1-1,1 0 1,-1 1-1,0-1 0,1 1 1,-1 0-1,0-1 1,0 1-1,0 0 1,0 0-1,0 0 0,0 0 1,0 1-1,-1-1 1,1 1-1,0-1 0,0 1 1,-1 0-1,1-1 1,0 1-1,0 0 1,-4 1-1,1 0 31,0 0-1,0 1 1,0-1-1,0 1 1,0 0 0,0 0-1,1 1 1,-6 2-1,2 2 9,-1 0 0,1 0-1,0 1 1,1 0-1,0 0 1,0 1-1,0 0 1,2 0-1,-1 0 1,1 1 0,0 0-1,-3 11 1,2-3 169,0 0 1,2 1 0,0-1-1,1 1 1,1 0 0,0 23-1,3-42-209,0 1 0,0 0-1,-1-1 1,1 1 0,0 0 0,0-1-1,0 0 1,0 1 0,0-1-1,0 1 1,0-1 0,0 0 0,0 0-1,1 1 1,-1-1 0,0 0 0,0 0-1,0 0 1,0 0 0,0 0-1,0-1 1,2 1 0,30-4 221,-23 1-124,0-1 1,0 0-1,-1-1 0,1 0 0,-1 0 1,0-1-1,0-1 0,-1 1 1,11-12-1,69-76 219,-84 89-310,22-25 73,-2-1 1,-1-2-1,-2 0 0,-1-1 1,-1-1-1,-2-1 1,-2 0-1,-1-2 0,-2 1 1,-2-2-1,-1 1 0,-2-1 1,-2 0-1,1-65 0,-12 724 2073,7-607-2553,0 0-1,1 0 1,0 1 0,1-1-1,0-1 1,1 1 0,1 0 0,0-1-1,1 0 1,0 0 0,1-1-1,15 21 1,-2-1-2208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29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5737,'0'0'4205,"0"0"-4181,-1 0 0,1 1 1,-1-1-1,1 1 0,-1-1 0,1 1 0,-1-1 0,1 1 1,0-1-1,-1 1 0,1-1 0,0 1 0,0-1 0,-1 1 0,1-1 1,0 1-1,0 0 0,0-1 0,0 1 0,-1-1 0,1 1 1,0 0-1,0-1 0,0 1 0,0 0 0,1 0 0,1 20 410,2 1 0,0-1-1,1 0 1,2 0-1,0-1 1,1 0 0,15 28-1,8 21 239,-1 8-178,21 87 0,-50-161 904,0-7-564,-2-18-341,-8-31-585,-4 13 79,6 23-22,0 1-1,2-1 1,0 0 0,1 0-1,1-1 1,1 1-1,0-1 1,1 1 0,2-32-1,0 47-8,0 0-1,0 0 1,0 0 0,0 0-1,0 0 1,0 0 0,1 1-1,-1-1 1,1 0 0,-1 1-1,1-1 1,0 1 0,-1 0-1,1-1 1,0 1-1,0 0 1,0 0 0,0 0-1,0 0 1,0 0 0,0 1-1,1-1 1,-1 1 0,0-1-1,2 1 1,59-6-1794,-55 6 1377,-1-1 0,1 1 0,-1 0 1,1 1-1,0 0 0,-1 0 0,0 1 0,1 0 1,-1 0-1,0 1 0,0-1 0,0 2 0,0-1 1,10 8-1,11 15-4784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29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93 162 5393,'0'0'6132,"31"-7"-5742,94-24-61,-122 31-264,0-1 0,0 1 0,0-1 0,0 0 0,-1 0 0,1 0 0,-1-1 0,1 1 0,-1-1 1,1 1-1,-1-1 0,0 0 0,3-2 0,-5 3-17,1 1 1,-1-1-1,0 0 1,1 0-1,-1 0 1,0 1-1,0-1 1,0 0-1,0 0 1,0 0 0,0 1-1,0-1 1,0 0-1,0 0 1,0 0-1,0 1 1,0-1-1,-1 0 1,1 0-1,0 1 1,-1-2-1,-1-6 173,2 5-205,0 1 1,-1 0-1,1-1 1,0 1-1,-1 0 0,0-1 1,1 1-1,-1 0 0,0 0 1,0 0-1,0 0 0,0 0 1,-1 0-1,1 0 1,-1 0-1,1 0 0,-1 0 1,0 1-1,1-1 0,-3-1 1,-2 0-32,1-1 1,-1 1-1,0 1 0,1-1 1,-1 1-1,0 0 1,-10-2-1,-10 0-83,1 1-1,-48 0 1,72 3 105,-2 0-6,0 0 0,0 0 0,0 0 1,0 0-1,0 0 0,0 1 0,0 0 0,0-1 1,0 1-1,0 0 0,0 0 0,1 1 0,-1-1 0,0 0 1,1 1-1,-1 0 0,1-1 0,-1 1 0,1 0 1,0 0-1,0 1 0,0-1 0,0 0 0,0 1 1,1-1-1,-1 1 0,1-1 0,0 1 0,-1 0 1,1 0-1,0 0 0,1-1 0,-1 1 0,0 0 1,1 0-1,0 0 0,-1 0 0,2 5 0,-4 16 43,1 0-1,3 40 0,0-58-25,-1 0 1,1 0-1,0 0 0,1 0 0,-1 0 0,1 0 0,0-1 0,1 1 1,-1 0-1,1-1 0,0 0 0,1 0 0,-1 0 0,1 0 0,6 6 0,5 0-101,-1 0-1,2-1 1,0-1-1,0 0 0,0-1 1,28 9-1,104 21-3791,-113-32 1105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0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208 797 8042,'0'0'4725,"-13"-48"-4523,-42-155-104,41 155 418,-2-1 1,-2 2 0,-30-57 0,34 74 91,8 18-496,1 0 0,1 0 0,1-1 0,-1 0 0,2 1 0,0-1-1,0 0 1,1 0 0,1 0 0,0 0 0,3-17 0,-2 26-143,0 1 0,1 0 0,-1 0 0,1 0 0,0 0 0,0 0 0,0 0-1,0 0 1,1 1 0,-1-1 0,0 1 0,1 0 0,0 0 0,0 0 0,0 0 0,0 0 0,0 0 0,0 1 0,0-1 0,5 0 0,72-24-782,-74 25 712,13-4-562,0 0 0,0 2 0,0 0 0,0 1 0,1 1-1,-1 1 1,31 4 0,-24 8-1524,-11 8-919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0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8914,'0'0'3249,"301"0"-3329,-237 0-385,0 18-615,-19-1-800,-13 5-2537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0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1 196 5097,'0'0'6073,"38"-7"-5456,119-25 36,-152 31-580,-1 1 1,1-1-1,-1-1 1,1 1-1,-1-1 0,0 1 1,0-1-1,0-1 1,0 1-1,0 0 1,0-1-1,0 0 0,-1 0 1,1 0-1,3-5 1,-5 5-22,-1 0 0,0 0 1,0 0-1,0 1 1,-1-1-1,1 0 1,-1 0-1,1 0 0,-1 0 1,0 0-1,0 0 1,0 0-1,-2-5 0,1-9 8,1 15-71,0 0 0,0 0-1,0-1 1,-1 1 0,1 0-1,-1 0 1,1 0 0,-1 0-1,0 0 1,0 0 0,0 0 0,0 0-1,0 0 1,0 0 0,0 1-1,-1-1 1,1 0 0,-1 1-1,1-1 1,-1 1 0,0 0-1,1-1 1,-1 1 0,0 0-1,0 0 1,0 0 0,0 0-1,0 0 1,0 1 0,-4-2-1,-6 0-12,0 0-1,1 1 0,-1 0 0,-19 1 0,15 1 175,14-1-134,-1 0 1,0 0-1,0 0 1,0 1-1,0 0 1,1-1-1,-1 1 1,0 0-1,0 0 1,1 0-1,-1 1 0,1-1 1,-1 1-1,1-1 1,0 1-1,0 0 1,-1 0-1,-2 4 1,1-2-9,1 2 1,0-1-1,0 0 1,0 1 0,1-1-1,-1 1 1,1 0-1,-2 8 1,0 11 1,1 0 1,1 0-1,1 34 1,1-49 20,-1-3-32,1 1 1,0 0 0,1 0 0,0 0-1,0-1 1,1 1 0,0-1-1,0 1 1,0-1 0,6 10-1,-5-12-66,1-1 0,0 1 0,0-1 0,0 0 0,1 0 1,-1 0-1,1-1 0,0 0 0,0 0 0,0 0 0,0 0 0,1-1 0,-1 0 0,1 0 0,5 1 0,13 4-1192,0-1-1,32 2 1,-16-6-2433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1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1 147 7482,'0'0'4701,"33"27"-4268,103 86 135,-127-107-389,-1 1 0,1 1 0,-1-1 0,0 1 1,6 9-1,-2-2 1912,-15-64-1481,-3 32-594,0 1 0,-2 0 0,-14-26 0,15 32 3,0-1 0,1 0 0,1 0-1,0 0 1,0-1 0,1 0 0,1 0 0,0 0 0,0 0 0,0-16 0,3 16 7,-1 8-47,1 0 0,0 0 1,1 0-1,-1 0 1,0-1-1,1 1 0,2-7 1,-2 10 9,0 0 0,0-1 0,0 1 1,0 0-1,0 0 0,0 0 0,0 0 1,1 0-1,-1 0 0,0 0 0,1 0 0,-1 1 1,0-1-1,1 0 0,-1 1 0,1-1 1,-1 1-1,1 0 0,0-1 0,-1 1 1,1 0-1,-1 0 0,2 0 0,12-2-215,-1 1 0,1 1 0,-1 0-1,0 1 1,1 0 0,20 6 0,-27-5-301,0 1 1,-1 0 0,0 0 0,0 1 0,0 0 0,0 0 0,0 1 0,-1 0 0,0 0-1,0 0 1,0 1 0,9 11 0,5 10-5372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1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6753,'0'0'5175,"29"37"-4568,88 116 256,-109-145-653,-2 1 1,1 0 0,-1 1 0,-1 0-1,9 18 1,0-1 1060,-14-27-1252,0 0 1,0 1-1,0-1 1,1 0 0,-1 0-1,0 0 1,0 0-1,0 1 1,0-1-1,0 0 1,0 0 0,0 0-1,0 0 1,1 1-1,-1-1 1,0 0-1,0 0 1,0 0 0,0 0-1,1 0 1,-1 0-1,0 0 1,0 1 0,0-1-1,1 0 1,-1 0-1,0 0 1,0 0-1,0 0 1,1 0 0,-1 0-1,0 0 1,0 0-1,0 0 1,1 0-1,-1 0 1,0 0 0,0 0-1,0 0 1,1 0-1,-1-1 1,0 1-1,0 0 1,0 0 0,0 0-1,1 0 1,2-13 318,-2-25-296,-1 32 46,0-143-272,0 148 133,0 0 0,1-1 0,-1 1-1,0 0 1,1-1 0,-1 1 0,1 0 0,0-1 0,-1 1 0,1 0-1,0 0 1,0 0 0,0 0 0,0 0 0,-1 0 0,1 0 0,1 0 0,-1 0-1,0 0 1,0 1 0,0-1 0,0 0 0,1 1 0,-1-1 0,0 1-1,0-1 1,1 1 0,-1-1 0,1 1 0,-1 0 0,0 0 0,1 0-1,1 0 1,58 0-2216,-39 1 825,46-1-3851,-41 0 1089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2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1 131 696,'0'0'10000,"25"-1"-9031,81-8-65,-102 9-793,0 0 0,-1-1 0,1 0 1,0 0-1,-1 0 0,1 0 0,-1 0 0,1-1 0,-1 1 0,0-1 0,1 0 0,-1 0 0,0 0 0,0 0 0,0-1 0,-1 1 0,1-1 0,-1 0 0,1 0 0,3-5 0,-4 2 26,-1 1-1,1 0 1,0-1 0,-1 1-1,0-1 1,-1 0-1,1 1 1,-2-12 0,1 13-141,0 3 2,-1 0-1,1 0 1,-1 0-1,0 0 0,1 0 1,-1 0-1,0 1 0,0-1 1,0 0-1,0 1 0,1-1 1,-1 0-1,0 1 1,0-1-1,0 1 0,0-1 1,0 1-1,-1 0 0,1-1 1,0 1-1,0 0 0,0 0 1,0 0-1,0 0 0,0 0 1,0 0-1,-2 0 1,-42 0-62,35 0 88,8 0-9,-1 0 1,1 0-1,-1 0 0,1 0 0,-1 0 1,1 0-1,0 1 0,-1 0 1,1-1-1,0 1 0,-1 0 0,1 0 1,0 0-1,0 0 0,0 1 0,0-1 1,0 0-1,0 1 0,-2 1 1,2 0-17,1 0 1,-1 0 0,1 1 0,0-1 0,-1 0-1,1 0 1,1 1 0,-1-1 0,0 1 0,1-1-1,0 1 1,0-1 0,0 5 0,-1 34-56,-1-19 35,2-1 0,2 27 0,-2-43-41,1-1 1,0 0 0,0 0-1,0 0 1,1 0 0,0 0-1,0 0 1,0 0 0,0-1-1,1 1 1,0-1 0,0 1 0,0-1-1,6 6 1,-2-4-230,0-1 1,0 0-1,0 0 1,1-1-1,0 0 0,0 0 1,0-1-1,0 0 0,0 0 1,14 2-1,3-2-1513,1-1 0,32-1 0,-43-1 903,31 0-3795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2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264 485 1672,'0'0'10185,"-9"-16"-9229,3 4-768,-1 0 0,0 0 1,-12-14-1,18 25-172,0 1 0,0-1 0,0 0 1,1 1-1,-1-1 0,0 0 0,0 1 1,0-1-1,0 1 0,0-1 0,0 1 1,-1 0-1,1-1 0,0 1 0,0 0 1,0 0-1,0 0 0,0 0 0,0 0 1,0 0-1,-1 0 0,1 0 0,0 0 1,0 0-1,0 1 0,0-1 0,0 1 1,0-1-1,0 0 0,0 1 0,0 0 1,0-1-1,-1 2 0,-26 26 173,24-23-176,-19 23 4,2 1 0,0 1-1,2 0 1,2 1 0,-21 49-1,36-74 3,0 0-1,1 1 1,0 0-1,0-1 1,0 1-1,1 10 1,15-18-71,-7-4 78,1 0-1,-1-1 1,0 1 0,0-2 0,0 0-1,-1 0 1,0 0 0,-1 0-1,0-1 1,8-13 0,-3 6 36,18-26 138,-3-3 0,-2 0 1,-1-1-1,-2-1 0,-3-1 0,-1-1 0,-3 0 0,-2-1 1,-2-1-1,-2 0 0,2-58 0,-12 230 348,5 161 423,0-236-943,3-1-1,1 1 1,2-2 0,16 47 0,-21-79-200,1-1 0,0 0 0,0 0 0,2 0 0,9 14 0,-14-23-214,1 1 0,0-1 0,0 0 0,0 0-1,0-1 1,0 1 0,1-1 0,-1 1 0,1-1 0,0 0 0,-1 0-1,1-1 1,0 1 0,0-1 0,0 0 0,0 0 0,0 0 0,1 0-1,-1-1 1,5 0 0,17 0-3935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3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7538,'0'0'4234,"28"11"-3687,86 35 67,-107-44-505,-1 1-1,1-1 1,-1 1-1,0 0 1,0 1-1,0 0 1,0 0-1,-1 0 0,0 0 1,1 1-1,-2 0 1,9 10-1,-1 1 109,-9-12-150,-1 0-1,0 1 1,0-1-1,-1 1 0,1-1 1,-1 1-1,0-1 0,0 1 1,-1 0-1,0 0 1,1-1-1,-1 1 0,-1 0 1,0 6-1,0 9 155,1-19-214,-1 0 1,0 0-1,1 1 1,-1-1-1,0 0 1,0 0-1,0 0 1,0 0-1,0 0 0,0 0 1,0 0-1,0 0 1,-1-1-1,1 1 1,0 0-1,0-1 1,-1 1-1,1 0 1,0-1-1,-1 0 1,1 1-1,0-1 1,-1 0-1,1 0 1,-1 0-1,-1 0 1,-50 5 58,42-4-61,-20 1-14,17-2 7,-1 1 0,1 0-1,0 1 1,0 0 0,0 1 0,0 1 0,1 0-1,-1 1 1,1 1 0,-16 8 0,29-14 4,-1 1 1,1-1 0,-1 0 0,1 0-1,-1 1 1,1-1 0,-1 0-1,1 1 1,-1-1 0,1 0-1,-1 1 1,1-1 0,0 1-1,-1-1 1,1 1 0,0-1 0,0 1-1,-1-1 1,1 1 0,0-1-1,0 1 1,0-1 0,-1 1-1,1-1 1,0 1 0,0 0-1,0-1 1,0 1 0,0-1 0,0 1-1,0-1 1,0 1 0,1-1-1,-1 1 1,0 0 0,0-1-1,0 1 1,1-1 0,-1 1-1,0-1 1,0 1 0,1-1 0,-1 1-1,0-1 1,1 0 0,0 2-1,24 10 42,18-8-788,-1-1-1,82-6 1,-120 2 467,1 0 0,-1 0 0,0 0 0,1 0 0,-1-1 0,0 1 0,0-1 0,0 0 0,0-1 0,0 1 0,-1 0 0,1-1 0,-1 0 0,1 0 1,-1 0-1,0 0 0,0-1 0,-1 1 0,5-8 0,0 3-707,12-14-3990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0:33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451 352 10098,'0'0'2441,"-10"-39"-2388,-36-128-158,44 158 85,0 1 0,-1 0 1,0 0-1,0 0 0,-1 0 1,0 0-1,-1 1 0,1-1 1,-1 1-1,-1 0 0,1 1 1,-1 0-1,0-1 0,-1 2 1,-13-10-1,11 11 56,-1 0 0,0 1 0,0 0 0,0 1 0,-1 0 0,1 1 0,-1 0 0,1 1 0,-16 1 0,20-1-18,0 0 1,0 1-1,0 0 0,0 0 1,1 0-1,-1 1 0,0 0 1,0 0-1,1 1 0,-1-1 1,1 1-1,0 0 0,0 1 0,-5 3 1,3 0-15,-1 0 0,2 0 1,-1 1-1,1 0 0,0 0 1,0 0-1,-7 17 0,5-6-5,0 0-1,2 0 0,0 1 0,1-1 0,1 1 0,1 0 1,-1 36-1,4-36 5,-1-12-1,1 0 0,0 0 0,1 0 0,-1 0 0,1 0-1,1-1 1,3 11 0,-4-15-6,1-1 0,-1 1-1,1-1 1,0 1 0,0-1 0,0 0-1,0 0 1,0 0 0,0 0-1,1 0 1,-1 0 0,1-1 0,-1 1-1,1-1 1,0 0 0,-1 0 0,1 0-1,0 0 1,0 0 0,0-1 0,0 1-1,0-1 1,5 1 0,3 0-8,1 0 0,-1 0-1,1-1 1,-1-1 0,0 0 0,1 0 0,-1-1 0,0-1 0,0 0 0,0 0 0,0-1-1,18-9 1,-17 5 6,0 1-1,1 0 1,0 1-1,0 0 1,0 2-1,27-7 1,-36 10-3,1 0 1,-1 1-1,0-1 1,0 1-1,1 0 0,-1 1 1,0-1-1,1 1 1,-1-1-1,0 1 0,0 1 1,0-1-1,0 1 1,0-1-1,0 1 0,0 0 1,-1 0-1,1 1 1,0-1-1,-1 1 1,0 0-1,0 0 0,0 0 1,0 0-1,0 0 1,3 6-1,6 12 95,-1 0-1,0 1 1,-2 1 0,-1 0 0,0 0 0,-2 1-1,-1-1 1,4 35 0,-2 25 507,-5 92 1,-3-104-223,1-53-236,-1 0 0,-1 0 0,-1 0 0,0 0-1,-1-1 1,-1 1 0,-1-1 0,-10 21 0,11-27-19,-1 0 0,0-1 1,-1 0-1,0 0 0,-1 0 0,0-1 0,0 0 0,-1-1 1,0 0-1,0 0 0,-1-1 0,0 0 0,-14 6 0,19-10-92,-1 0-1,-1-1 1,1 1-1,0-1 0,0-1 1,-1 1-1,1-1 1,-1 0-1,0 0 0,1-1 1,-1 0-1,1 0 1,-1-1-1,0 0 1,1 0-1,-1 0 0,1-1 1,0 0-1,-1 0 1,1-1-1,0 0 0,0 0 1,1 0-1,-1 0 1,1-1-1,-1 0 0,1 0 1,-7-8-1,2-1-62,0-1 0,0-1 0,1 1-1,1-1 1,1-1 0,0 1 0,1-2 0,-8-29-1,8 12-82,0 1-1,3-1 0,0-49 0,2 67 72,2 1-1,0 0 0,1-1 1,0 1-1,1 0 1,10-29-1,-8 34 28,0 1-1,0-1 0,0 1 0,1 0 0,1 1 0,0 0 0,0 0 1,0 0-1,1 1 0,0 0 0,10-6 0,14-9-56,1 2-1,1 1 0,1 2 1,69-23-1,158-32-1759,-117 35-1690,-54 12-2246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3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437 6 7138,'0'0'6460,"-8"-2"-5530,-2 1-647,0-1 0,-1 1 0,1 1 0,0 0 0,-1 1 0,-11 2-1,17-3-251,-1 2 0,1-1 0,0 0 0,0 1 0,0 0 0,0 0-1,0 1 1,0 0 0,0-1 0,1 1 0,-1 1 0,1-1 0,0 1 0,0-1-1,-4 7 1,6-8-38,1 0 0,0 0 0,-1 0 0,1 0 0,0 0 0,1 1 0,-1-1 0,0 0 0,1 0 0,-1 1 0,1-1 0,-1 0 0,1 1 0,0-1 0,0 1 0,0-1 0,1 0 0,-1 1 0,1-1 0,-1 0 0,1 1 0,0-1 0,1 3 0,0-1 6,0 0-1,0 0 1,1 0-1,0 0 1,0-1-1,0 1 1,0-1 0,1 1-1,-1-1 1,7 4-1,4 2 17,-1 1 0,0 0 0,0 1 0,17 20-1,-25-26 8,-1 0-1,0 1 0,-1 0 1,0 0-1,0 0 1,0 0-1,0 0 0,-1 0 1,0 1-1,0-1 1,-1 1-1,0 0 0,0-1 1,-1 10-1,1-13-17,-1-1-1,0 1 1,0 0 0,0-1 0,0 1-1,-1 0 1,1-1 0,-1 1-1,0 0 1,0-1 0,0 1 0,0-1-1,0 1 1,0-1 0,-1 0-1,1 1 1,-1-1 0,1 0 0,-1 0-1,0 0 1,-3 2 0,-2 0-64,0-1 0,0 0 0,-1 0 0,1-1 0,-1 1 0,0-2 0,-12 2 1,-199 14-3533,115-16-798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4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18 8010,'0'0'6002,"0"-1"-5894,0 0 0,1 1 0,-1-1 0,0 0 0,0 0-1,0 1 1,0-1 0,0 0 0,0 0 0,0 1 0,0-1 0,0 0-1,-1 0 1,1 1 0,0-1 0,0 0 0,-1 0 0,1 1-1,0-1 1,-1 0 0,1 1 0,-1-2 0,-18 3-41,0 1 0,0 0 1,0 2-1,0 0 0,1 1 0,-1 1 0,1 0 1,1 1-1,-1 1 0,2 1 0,-1 1 0,1 0 1,0 1-1,-19 17 0,33-24-75,-1 1-1,1-1 1,0 0-1,0 1 1,1-1-1,-1 1 1,1 0-1,0-1 1,1 1-1,-1 0 1,1 0-1,0 7 1,-1 2-57,2 0 0,0-1 0,4 18 1,-4-28 37,0 0 0,0-1-1,0 1 1,1 0 0,-1 0 0,1-1 0,0 1 0,0-1 0,0 1 0,0-1 0,0 0 0,0 1 0,1-1 0,-1-1 0,1 1 0,0 0 0,3 1 0,54 22-429,-44-20 278,13 4-265,1-1 0,0-2 0,0 0 0,32 0 0,122-2-2764,-142-4 2453,46-3-1259,-19-11-824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5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373 99 5729,'0'0'5999,"-18"-16"-5483,-61-48-203,74 61-288,1 1 0,-1 0-1,0 0 1,0 0-1,0 0 1,0 1 0,0-1-1,0 1 1,0 0-1,0 1 1,-1 0 0,1-1-1,0 2 1,0-1-1,-1 1 1,1-1 0,0 1-1,0 1 1,0-1-1,0 1 1,0 0 0,0 0-1,0 0 1,1 1-1,-1-1 1,-5 6-1,0-2-26,0 1-1,0 0 0,1 0 0,0 1 1,1 1-1,-1-1 0,2 1 0,-1 0 0,1 1 1,1 0-1,0 0 0,0 0 0,1 1 0,0 0 1,1 0-1,0 0 0,1 1 0,0-1 1,1 1-1,0-1 0,0 24 0,2-33-32,0 0 0,1 0 0,-1 0 0,0 0 0,1 0 0,-1-1 0,1 1 0,0 0 0,0 0 0,0-1-1,0 1 1,0-1 0,0 1 0,0-1 0,0 1 0,0-1 0,1 1 0,-1-1 0,1 0 0,-1 0 0,1 0 0,-1 0 0,1 0 0,0 0 0,-1 0 0,1-1-1,0 1 1,0 0 0,0-1 0,-1 0 0,5 1 0,8 1-273,-1 0 0,1-2-1,21 0 1,-14-1-300,-14 1 322,0 0 1,0 0-1,0-1 1,0 0-1,0 0 1,0 0-1,0-1 1,-1 0-1,1-1 1,8-4-1,13-14-3689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5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0 19 5233</inkml:trace>
  <inkml:trace contextRef="#ctx0" brushRef="#br0" timeOffset="1">0 19 5233,'1'-1'111,"-1"1"-1,1-1 0,-1 1 1,1-1-1,-1 1 1,1 0-1,-1-1 0,1 1 1,0 0-1,-1-1 1,1 1-1,0 0 1,-1 0-1,1 0 0,0 0 1,-1-1-1,1 1 1,0 0-1,-1 0 1,1 0-1,0 0 0,-1 1 1,1-1-1,0 0 1,-1 0-1,1 0 0,0 0 1,-1 1-1,1-1 1,0 0-1,-1 1 1,1-1-1,-1 0 0,1 1 1,-1-1-1,1 1 1,-1-1-1,1 1 0,0 0 1,1 30 977,-2-2-905,3-9 141,1 1-1,1 0 1,13 32 0,-15-52 661,2-11-681,5-22-572,-6 18 346,1 2-102,1 0 1,0 0-1,0 1 0,2 0 1,-1 0-1,1 0 0,1 1 1,0 0-1,0 1 0,18-14 1,-26 22 38,0 0 0,1 0 0,-1 0 0,1 1 0,-1-1 0,1 0 0,-1 1 0,1-1 0,0 1 0,-1 0 0,1 0 0,-1-1 0,1 1 0,0 0 0,-1 0 0,1 0-1,0 1 1,-1-1 0,1 0 0,-1 1 0,1-1 0,0 1 0,-1-1 0,1 1 0,-1 0 0,1-1 0,-1 1 0,0 0 0,1 0 0,-1 0 0,0 0 0,0 0 0,0 1 0,1-1 0,-1 0 0,0 0 0,-1 1 0,1-1 0,0 1 0,0-1 0,-1 1 0,2 2 0,3 8 44,0 0-1,0 0 1,-1 1-1,2 13 1,-6-24-91,4 25-239,-3-22-118,-1 0 0,1 0-1,-1 0 1,2 0-1,-1 0 1,0 0 0,1-1-1,0 1 1,3 6-1,2-6-2636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5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 3025,'0'0'8732,"21"27"-8124,8 11-395,62 78 589,-87-110-658,-3-5-108,0 1 0,1 0 0,-1-1 1,0 1-1,1-1 0,-1 1 1,1-1-1,-1 0 0,1 1 1,-1-1-1,1 0 0,0 0 0,0 0 1,0 0-1,2 0 0,-3-1 559,-1-249-2409,0 248 1683,0 1 0,0-1 0,-1 0-1,1 0 1,0 0 0,0 1 0,0-1-1,1 0 1,-1 0 0,0 0 0,0 0-1,0 1 1,0-1 0,1 0 0,-1 0 0,0 1-1,1-1 1,-1 0 0,1 0 0,-1 1-1,1-1 1,-1 1 0,1-1 0,-1 0-1,1 1 1,0-1 0,-1 1 0,1-1-1,0 1 1,-1 0 0,1-1 0,0 1-1,1-1 1,11 0-4019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6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194 111 7346,'0'0'4986,"5"-16"-4518,17-49 108,-22 64-564,0 0 0,1 0-1,-1 1 1,0-1 0,0 0 0,0 0-1,1 0 1,-1 0 0,0 0 0,0 0-1,0 0 1,0 1 0,-1-1 0,1 0-1,0 0 1,0 0 0,0 0 0,-1 0-1,1 1 1,0-1 0,-1 0-1,1 0 1,-1 0 0,1 1 0,-1-1-1,1 0 1,-1 1 0,0-1 0,1 0-1,-1 1 1,0-1 0,1 1 0,-1-1-1,0 1 1,0-1 0,0 1 0,1 0-1,-1-1 1,0 1 0,0 0 0,0 0-1,0 0 1,0-1 0,1 1 0,-1 0-1,0 0 1,0 0 0,0 0-1,0 1 1,0-1 0,0 0 0,0 0-1,1 0 1,-1 1 0,-2 0 0,-1-1 61,-5-1-53,-1 1 0,1 0 0,-1 0 0,0 1 0,1 0 1,-1 0-1,1 1 0,-1 1 0,1 0 0,-13 5 0,17-5-30,0 1-1,0-1 1,0 1 0,1 0-1,-1 0 1,1 0 0,0 1-1,0-1 1,1 1 0,-1 0-1,1 0 1,0 1-1,0-1 1,1 1 0,0-1-1,0 1 1,-3 10 0,3 29-178,2-30-178,32-14-10,-24-2 77,0 0 1,0 0-1,0-1 0,-1 0 0,1-1 0,-1 0 1,1 0-1,-1 0 0,0-1 0,0 0 1,-1-1-1,1 1 0,-1-1 0,0 0 0,0-1 1,8-10-1,-9 12-218,23-24-4891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3937,'0'0'8563,"0"27"-8087,0 210 1438,-2-163-1902,0-30 570,7 84 0,-3-114-1034,0-1-1,2 1 0,8 23 1,-9-29-227,0 0 1,1 0 0,1-1-1,-1 0 1,1 0-1,1 0 1,5 7 0,-2-4-3974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7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4785,'0'0'6761,"1"8"-6166,17 87 1384,-16-86-1862,1-1 0,0 0 0,0 0-1,1 0 1,-1-1 0,2 1 0,-1-1-1,1 0 1,0 0 0,8 7 0,-11-12-115,-1-1 0,1 0 1,-1 0-1,1 0 0,0-1 1,-1 1-1,1 0 0,0 0 1,0-1-1,0 1 0,-1-1 1,1 0-1,0 0 0,0 1 1,0-1-1,0 0 0,0-1 1,0 1-1,0 0 0,-1 0 1,1-1-1,0 1 0,0-1 1,0 0-1,-1 1 0,1-1 1,0 0-1,-1 0 0,3-2 0,2-1 14,0 0 0,0-1 0,-1 0 0,1 0 0,6-10 0,47-71 129,-46 167-135,-10-60-70,-2-7-224,1-1 0,0 1 0,1-1 0,1 0 0,0 0 0,0 0-1,1-1 1,12 21 0,-16-32-106,0 1-1,1-1 1,-1 0-1,0 0 1,1 0-1,-1 0 1,1 0-1,-1 0 1,1 0-1,0 0 1,-1-1-1,1 1 1,0-1-1,3 1 1,7 0-5581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7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5337,'0'0'9506,"97"238"-9082,-78-177 136,-6 0-104,-1-5-167,-5 1-177,-1-14-112,-6-4-160,0-8-473,0-14-871,0-8-1112,-13-9-289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7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2577,'0'0'7897,"379"39"-11418,-340-26-1120</inkml:trace>
  <inkml:trace contextRef="#ctx0" brushRef="#br0" timeOffset="1">655 448 7482,'0'0'5193,"38"113"-5241,-38-135-8834</inkml:trace>
  <inkml:trace contextRef="#ctx0" brushRef="#br0" timeOffset="2">552 0 8226,'0'0'1712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3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 1016,'0'0'3994,"0"-5"-3903,0 3-59,0-24 57,0 25-37,0 0 1,0 0-1,0 1 1,0-1-1,0 0 0,0 0 1,0 1-1,1-1 1,-1 0-1,0 1 0,0-1 1,1 0-1,-1 0 1,0 1-1,1-1 1,-1 1-1,0-1 0,1 0 1,-1 1-1,1-1 1,-1 1-1,1-1 0,0 1 1,-1-1-1,1 1 1,-1-1-1,1 1 1,3-1 2836,16 51-2873,140 397 446,-160-445-462,1 0-1,-1 0 1,1 0 0,0 0 0,0 0-1,-1 0 1,1-1 0,1 1 0,-1 0 0,0-1-1,0 1 1,1-1 0,-1 1 0,1-1-1,-1 1 1,1-1 0,2 2 0,-2-3 17,-1 1 1,0-1-1,1 0 1,-1 0 0,0 0-1,1 0 1,-1 0-1,0 0 1,1 0-1,-1 0 1,0-1-1,1 1 1,-1 0 0,0-1-1,0 1 1,1-1-1,-1 1 1,0-1-1,0 0 1,1 0 0,6-6 127,0 0 0,0 0 0,-1-1 1,0 0-1,7-11 0,-7 10-84,209-275 546,-212 279-751,-1 0 1,1 0-1,-1 0 0,0-1 0,0 1 1,0-1-1,-1 0 0,0 0 0,0 0 1,-1 0-1,1 0 0,-1 0 0,-1-1 1,1-9-1,-1 15-907,-44 1-3006,5 0 1120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8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53 6793,'0'0'5710,"-1"-7"-4683,1 5-972,0 0 0,-1 0 1,1 0-1,-1 0 1,1 0-1,-1 1 0,0-1 1,1 0-1,-1 0 1,0 1-1,0-1 1,0 1-1,0-1 0,-1 1 1,1-1-1,0 1 1,-1 0-1,1-1 0,-1 1 1,1 0-1,-1 0 1,1 0-1,-1 0 1,0 0-1,0 1 0,-1-2 1,-7 0 145,0 1 0,0-1 0,1 2 0,-18 0 0,22 0-171,0 0-24,1 0 0,-1 1 0,0 0 0,0 0 1,1 0-1,-1 1 0,0-1 0,1 1 0,-1 0 1,1 0-1,0 1 0,0-1 0,0 1 0,0 0 1,0 0-1,1 0 0,-1 1 0,1-1 0,0 1 0,0 0 1,0 0-1,0 0 0,1 0 0,0 0 0,0 1 1,-3 8-1,-1 3-31,1 0 0,1 0 0,1 1 0,0 0 0,2-1 0,-1 27 0,3-42 3,-1 0 1,1 1 0,0-1-1,-1 0 1,1 0-1,0 0 1,0 0 0,0 0-1,0 0 1,0 0-1,0 0 1,1 0 0,-1 0-1,0 0 1,0-1-1,1 1 1,-1-1 0,0 1-1,1-1 1,-1 1 0,0-1-1,1 0 1,-1 1-1,1-1 1,-1 0 0,1 0-1,-1 0 1,0 0-1,3-1 1,53 0-1562,-53 1 1327,2-1-10,-1 1 0,0-1-1,0 0 1,1-1 0,-1 1 0,0-1 0,0 0-1,-1-1 1,1 1 0,0-1 0,-1 0-1,1 0 1,3-4 0,20-22-3314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8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3777,'199'43'2664,"-163"-28"-1691,-25-2-185,-11-13-742,24 60 2119,-16-38-1593,1 0 0,1-1 0,1 0 0,14 21 1,-25-42-542,1 0 0,0 0 1,0 0-1,0 0 1,-1 0-1,1 0 1,0 0-1,0-1 0,0 1 1,-1 0-1,1 0 1,0-1-1,0 1 1,-1 0-1,1-1 0,0 1 1,-1-1-1,1 1 1,0-1-1,-1 1 1,1-1-1,-1 1 0,1-1 1,-1 0-1,1 1 1,-1-1-1,1 0 1,-1 0-1,0 1 1,1-2-1,0 0-20,10-12-22,0 0 0,1 0 0,1 1 1,23-19-1,-29 26-5,1 1 1,0 0-1,0 1 1,0 0-1,0 0 1,1 1-1,-1 0 1,1 0-1,0 1 1,0 0-1,15-1 1,-15 2-22,0 0 1,0 1-1,0-1 0,0 2 1,0-1-1,0 1 0,-1 1 1,1 0-1,0 0 0,0 0 1,-1 1-1,1 0 0,-1 1 1,0 0-1,8 6 0,66 54-5624,-67-46-718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9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8602,'0'0'3705,"32"9"-7242,-19 8 1849,0-4-1545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8426,'0'0'4973,"1"19"-4277,4 260 1967,-5-277-3663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39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7210,'0'0'4813,"10"32"-4528,33 98 390,-33-86 19,-10-43-637,-1-1 0,1 1 0,0-1 1,0 1-1,0-1 0,0 1 0,0-1 0,0 1 0,0-1 1,0 1-1,0-1 0,0 1 0,1-1 0,-1 1 0,0-1 1,0 1-1,0-1 0,1 1 0,-1-1 0,0 1 0,1-1 1,-1 1-1,0-1 0,1 1 0,-1-1 0,0 0 0,1 1 1,-1-1-1,1 0 0,-1 1 0,1-1 0,-1 0 1,1 1-1,1-3-63,-1 1-1,1 0 1,-1-1 0,1 1 0,-1-1 0,0 0 0,0 1 0,0-1 0,0 0 0,0 0 0,0 1 0,0-1 0,-1 0-1,1 0 1,-1 0 0,1 0 0,-1 0 0,0 0 0,0-3 0,3-5-3,1-3 5,1 1 1,1 0-1,0 0 0,0 0 1,1 1-1,1 0 1,0 1-1,0-1 0,1 2 1,12-12-1,-20 20 8,0 0-1,0 0 1,0 0 0,0 0-1,1 0 1,-1 1 0,0-1-1,0 0 1,1 1 0,-1-1-1,0 1 1,0-1-1,1 1 1,-1-1 0,1 1-1,-1 0 1,0 0 0,1 0-1,-1 0 1,1 0 0,-1 0-1,0 0 1,1 0 0,-1 1-1,0-1 1,1 0 0,-1 1-1,0-1 1,1 1 0,-1-1-1,0 1 1,0 0 0,0 0-1,1 0 1,-1-1 0,0 1-1,0 0 1,0 0 0,0 0-1,-1 1 1,1-1-1,0 0 1,0 0 0,-1 0-1,1 1 1,0 1 0,5 8 181,-2 0-1,1 1 1,-1 0 0,2 14 0,-3-15-113,3 18-177,-3-16 305,-1-1 1,2 1-1,6 15 1,-9-26-470,0 1 0,1 0 0,-1-1 0,1 0 0,-1 1 0,1-1 0,0 0 0,0 0 0,0 0 0,0 0 0,0 0 0,1 0 0,-1 0 0,0-1 0,1 1 0,-1-1 0,1 0 0,0 0 0,4 2 0,1-3-5289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41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1 762 7466,'0'0'7597,"0"-9"-4029,1-44-3047,11-71-360,13-231-41,-25 134-578,1 229 454,0-1-1,1 0 1,0 0 0,0 0 0,0 0 0,1 0-1,0 0 1,1-1 0,-1 1 0,1-1 0,0 0 0,10 11-1,-8-10 13,1 0 0,0 0 0,0 0 0,0-1 0,1 0 0,0 0 0,0-1 0,0 0 0,16 6 0,-17-9 13,0 0-1,1 0 1,-1-1-1,1 0 1,-1 0 0,1-1-1,-1 0 1,1 0-1,-1-1 1,1 0-1,-1 0 1,0-1 0,1 0-1,-1 0 1,0-1-1,0 1 1,-1-2 0,1 1-1,0-1 1,-1 0-1,0 0 1,10-10-1,67-59-49,-82 73 105,0 4-51,0 1 0,0 0 0,-1 0 0,0 0 0,0 0 0,0 0 0,0 0 0,-2 7 0,1 8 65,1 156 809,0 84 18,0-87-6050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41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1 7562,'0'0'6884,"0"20"-6779,1 20-35,1-4 384,-2 1 0,-1-1 0,-2 1-1,-11 57 1,-132 360 1867,141-439-2308,3-2 451,24-10-241,423-20 133,-321 13-874,-71 4-3179,-35 0 1292,-8 0-2164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0:42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680 0 9274,'0'0'3886,"22"49"-3008,67 161-174,-71-166-245,-3 0 0,-2 2 0,14 92 0,-20-63 469,-5 86 0,-2-93-450,1-22-221,-3 0 0,-1 0 0,-2 0 0,-2-1 0,-2 0 0,-2 0 0,-21 52 0,-39 67-1,-7-4-1,-7-4 0,-172 238 0,243-375-586,-2 0 0,0-1 0,-1 0 0,-1-2-1,0 0 1,-22 14 0,23-19-847,-1-1 0,0-1 0,0 0-1,-27 8 1,-14-2-5392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26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5265,'0'0'3521,"-1"7"534,5 34-3240,33 42 180,-25-58-750,19 51 0,59 346 1039,-33-126-944,-53-271-305,-4-19-31,1 0-1,0 0 1,0 0 0,1-1 0,-1 1-1,1 0 1,0-1 0,1 1 0,-1-1-1,5 7 1,-6-12 20,-1 0 0,0 0 0,1 0 0,-1 0 0,0 0 0,1 0 0,-1 0 0,1 0 0,-1 0 0,0-1 0,1 1 0,-1 0-1,0 0 1,1 0 0,-1 0 0,0-1 0,0 1 0,1 0 0,-1 0 0,0 0 0,1-1 0,-1 1 0,0 0 0,0-1 0,0 1 0,1 0 0,-1 0 0,0-1 0,0 1 0,0 0 0,0-1 0,1 1 0,-1 0 0,0-1 0,0 1 0,0-1 0,0 1 0,0 0 0,0-1 0,9-24 24,-6 15 48,16-31 37,33-55 1,-4 9-68,228-435 744,-265 500-787,0 2 1,1-1-1,1 2 1,17-22-1,-16 33-1469,-13 8 1193,-1 0 0,0 0 0,1 0 0,-1 1-1,0-1 1,1 0 0,-1 0 0,0 1-1,1-1 1,-1 0 0,0 1 0,0-1 0,1 1-1,-1-1 1,0 0 0,0 1 0,0-1-1,1 1 1,-1-1 0,0 0 0,0 1-1,0-1 1,0 1 0,0-1 0,0 1 0,0-1-1,0 0 1,0 1 0,0-1 0,0 1-1,0-1 1,0 1 0,0 16-6548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27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418 0 7666,'0'0'7037,"-7"9"-6998,-12 15 86,2 2 0,0 0 1,2 1-1,1 0 0,1 1 0,1 1 1,2 0-1,1 1 0,1-1 0,2 2 1,1-1-1,-2 43 0,2 382 516,1-56-178,1-352-343,-1 0-1,-3-1 1,-2 0-1,-2 0 1,-2-1-1,-2-1 1,-2 0-1,-1-1 1,-3-1-1,-1 0 1,-41 55-1,18-30 137,45-67-258,0 0 0,0 1 1,-1-1-1,1 0 0,0 1 0,0-1 0,0 0 1,0 1-1,0-1 0,-1 0 0,1 1 0,0-1 0,0 0 1,0 1-1,0-1 0,0 0 0,0 1 0,0-1 0,0 0 1,0 1-1,1-1 0,-1 0 0,0 1 0,0-1 0,0 0 1,0 1-1,0-1 0,0 0 0,1 0 0,-1 1 1,0-1-1,0 0 0,1 1 0,-1-1 0,0 0 0,1 1 1,17 7 23,23 2 92,-38-10-107,89 13-72,171 1 0,-111-14-2753,-53-1-1433,-51 1-668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0 104,'0'0'5320,"5"12"-4371,7 14-361,2-2 1,1 1-1,0-2 0,32 36 0,-17-18-16,-25-33-488,-1 0 1,2 0 0,-1 0-1,1-1 1,1 0-1,-1 0 1,1 0-1,0-1 1,1 0-1,-1-1 1,1 1-1,9 3 1,-14-8-64,-1-1 0,0 1 0,0-1 1,0 0-1,0 0 0,0 0 0,1 0 0,-1 0 0,0 0 1,0-1-1,0 1 0,0-1 0,0 0 0,0 1 0,0-1 0,0 0 1,0 0-1,0 0 0,0-1 0,-1 1 0,1 0 0,0-1 0,-1 1 1,1-1-1,-1 1 0,2-3 0,5-7-32,0 0 0,0 0 1,7-16-1,0 0-220,-1 6-281,14-20-2155,-4 15-2522,-11 6 3310,-7 10 1228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2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8554,'0'0'3878,"58"16"-3699,189 50 50,-65-25 548,-119-30-254,-11-4-42,-34-5-179,0 1-1,30 8 1,-47-10-216,0 1 0,0-1 0,0 1 0,0 0 1,0-1-1,-1 1 0,1 0 0,0-1 0,-1 1 0,0 0 0,1 0 0,-1-1 0,0 1 1,0 0-1,0 0 0,0 0 0,0-1 0,-1 1 0,1 0 0,-1 2 0,1 8 38,-2 17-90,-2-1-1,0 0 0,-2 1 1,-1-2-1,-15 41 1,-9 38-25,10-4 6,4 1 0,-4 142 1,18 212 200,6-230-33,-3 69 1367,-23-294-409,-21-3-919,-1-1-1,0-2 0,1-2 0,-62-16 0,-85-25-405,188 47 681,-5-1-2160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29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5337,'0'0'4936,"26"0"-4592,85 2 121,-106-2-363,0 0 1,0 1-1,-1-1 0,1 1 0,-1 0 0,1 1 0,-1-1 0,1 1 0,-1 0 1,0 0-1,0 0 0,0 1 0,0-1 0,0 1 0,0 0 0,-1 0 1,0 0-1,1 1 0,-1-1 0,0 1 0,-1 0 0,5 6 0,4 6 315,1 1-267,-1 1-1,-1 0 0,0 0 0,-2 1 1,0 1-1,-1-1 0,-1 1 0,-1 0 1,0 0-1,-2 1 0,0 0 0,-1 34 1,2-34-158,-1-8 90,-3-13-68,0 0 0,0-1 1,0 1-1,0 0 0,0 0 0,0 0 0,0 0 1,0 0-1,0 0 0,0 0 0,0 0 0,0-1 1,0 1-1,0 0 0,0 0 0,-1 0 0,1 0 1,0 0-1,0 0 0,0 0 0,0 0 0,0 0 1,0 0-1,0 0 0,0 0 0,0 0 0,-1 0 1,1 0-1,0 0 0,0 0 0,0-1 1,0 1-1,0 0 0,0 0 0,0 0 0,-1 1 1,1-1-1,0 0 0,0 0 0,0 0 0,0 0 1,0 0-1,0 0 0,0 0 0,0 0 0,-1 0 1,1 0-1,0 0 0,0 0 0,0 0 0,0 0 1,0 0-1,0 0 0,0 0 0,0 1 0,0-1 1,0 0-1,0 0 0,0 0 0,0 0 1,-1 0-1,1 0 0,0 0 0,0 0 0,0 1 1,0-1-1,0 0 0,-19-13-53,-1 1 0,-1 2 0,0 0-1,-34-12 1,29 12 6,-68-21 10,84 29 7,1 0 1,-1 1-1,0 0 1,0 0-1,1 1 1,-1 0-1,0 1 0,-10 1 1,19-1 11,0 0-1,0-1 1,0 1 0,0 0 0,0 0-1,1 0 1,-1 0 0,0 0 0,0 0-1,1 0 1,-1 0 0,0 0 0,1 0-1,-1 0 1,1 0 0,-1 0 0,1 1-1,0-1 1,0 0 0,-1 0 0,1 0 0,0 1-1,0-1 1,0 2 0,0 37-99,0-31 101,0 104-115,1-111 117,-1 0 0,0 0 0,1 0 0,-1 0 0,1 0 0,-1 0 0,1 0 0,0 0 1,0-1-1,0 1 0,0 0 0,0-1 0,1 1 0,-1 0 0,0-1 0,1 1 0,-1-1 0,1 0 0,-1 0 0,1 1 1,0-1-1,-1 0 0,1 0 0,0 0 0,0-1 0,0 1 0,0 0 0,0-1 0,0 1 0,0-1 0,0 0 0,3 0 1,10 2-36,0-1 1,0-1 0,22-2 0,-24 1-35,-5 0 30,1-1 1,0 0-1,-1 0 0,0-1 1,1-1-1,-1 1 0,0-1 1,-1 0-1,1-1 0,-1 0 1,0 0-1,0-1 0,0 0 1,8-9-1,-4 3-733,-1 0 0,0 0 0,-1-1 0,0-1 0,-1 1 0,0-1 0,6-17 0,-7 7-3065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30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10938,'0'0'2113,"21"43"-2011,70 143-10,-47-91 948,-5 1-1,30 114 0,-44-129-517,-20-61-423,-2-10-45,0 0 0,0 1 0,1-1 1,1 0-1,5 10 0,-5-75 415,-5 48-474,0 0 0,0-1-1,0 1 1,1-1 0,1 1-1,-1 0 1,1 0 0,0 0-1,5-11 1,-5 15-10,0 0 0,1-1 0,0 1 0,0 0 1,0 0-1,0 1 0,0-1 0,1 1 0,-1-1 0,1 1 0,0 0 0,-1 1 1,1-1-1,0 0 0,0 1 0,0 0 0,0 0 0,7-1 0,19-1-34,-1 0 0,61 3 0,-38 1 39,-49-1 75,0 0-1,0 0 1,0 1-1,0-1 1,0 1-1,0-1 1,0 1-1,0 0 1,-1 0-1,1 0 1,0 1-1,0-1 1,-1 0-1,1 1 1,-1 0-1,1 0 1,-1 0 0,0 0-1,0 0 1,0 0-1,0 0 1,0 1-1,0-1 1,-1 1-1,1-1 1,-1 1-1,0 0 1,1 0-1,-1 0 1,0-1-1,-1 1 1,1 0-1,-1 0 1,1 0-1,-1 0 1,0 0 0,0 0-1,0 5 1,-1-7-13,1 0 1,-1 0-1,0 0 1,1 0 0,-1 0-1,0 0 1,0 0 0,1 0-1,-1 0 1,0-1-1,0 1 1,0 0 0,0 0-1,0-1 1,0 1 0,0-1-1,-1 1 1,1-1-1,0 1 1,0-1 0,0 0-1,0 1 1,-1-1 0,-1 0-1,-36 7 130,33-6-106,-31 4-277,0-2-1,0-2 1,0-1 0,-40-6-1,72 5 26,-1 0 0,0-1 0,1 1 0,-1-1 0,1-1 0,0 1 0,0-1 0,0 0 0,0 0 0,0-1 0,-4-3 0,-29-29-7171,34 32 6107,-8-9-7469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39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87 1424,'0'0'3060,"-11"-11"-2888,-32-33-4,39 40 109,3 3-144,-1 1 1,1-1 0,0 0 0,0 0-1,-1 0 1,1 0 0,0 0 0,0 0-1,0-1 1,0 1 0,0 0 0,0 0-1,1-1 1,-1 1 0,0-1 0,1 1-1,-1 0 1,1-1 0,-1 1 0,1-3-1,0 3-78,-1 1 55,1 1-1,0-1 1,-1 0-1,1 0 1,0 0 0,-1 0-1,1 0 1,0 0-1,-1 1 1,1-1-1,0 0 1,0 0-1,-1 0 1,1 1-1,0-1 1,0 0-1,-1 0 1,1 1-1,0-1 1,0 0-1,0 1 1,-1-1-1,1 0 1,0 1-1,0-1 1,0 0-1,0 1 1,0-1 0,0 0-1,0 1 1,0-1-1,0 0 1,0 1-1,0-1 1,0 0-1,0 1 1,0-1-1,0 0 1,0 1-1,1 9-35,1 0-1,0 0 0,1 0 1,-1 0-1,2 0 0,-1-1 1,2 0-1,-1 0 0,1 0 1,0 0-1,9 10 0,8 16 129,142 284 640,-112-211-539,-51-106 227,-3-86 588,0 40-1105,2-1 0,6-51 0,-3 81-18,1 1-1,1 0 1,0 0-1,0 0 0,2 1 1,-1 0-1,2 0 0,0 0 1,0 1-1,1 1 0,1-1 1,0 1-1,0 1 0,1 0 1,0 0-1,21-12 0,-28 20-8,0 0 0,0 0 0,1 0-1,-1 0 1,0 1 0,1 0 0,-1 0-1,1 0 1,0 1 0,-1-1 0,1 1-1,-1 0 1,1 0 0,0 1 0,7 1-1,-5 0 46,1 1 0,-1 0 0,0 0-1,-1 0 1,1 1 0,0 0 0,-1 0-1,10 9 1,2 5 109,0 1-1,-1 0 1,-2 1 0,22 34-1,-17-18-220,-1 0 0,-2 2 0,-1 0 0,-2 1 0,-2 0 0,-2 1 0,11 77 0,-21-94-293,-1-10-2066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0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0 238 2481,'0'0'8216,"43"-6"-7572,132-24-101,-167 29-469,0-1 0,0 0 0,0-1 0,0 0 0,-1 0 0,13-7 0,-18 8-16,0 0-1,0 1 0,1-1 1,-1-1-1,-1 1 0,1 0 1,0 0-1,0-1 1,2-4-1,1-3 138,-2 6-126,-1 0 0,0-1 0,-1 1 0,1 0 0,-1-1 1,0 1-1,0-1 0,-1 0 0,1 1 0,-1-1 0,0 0 0,0 1 1,0-1-1,-2-8 0,1 10-61,1 0-1,-1 0 1,0 0 0,1 0 0,-1 1 0,-1-1-1,1 0 1,0 0 0,-1 1 0,1-1 0,-1 1-1,0-1 1,0 1 0,0 0 0,0 0 0,0 0-1,-1 0 1,1 0 0,0 0 0,-1 0-1,0 1 1,-4-3 0,1 2 21,-1 0 1,1 1-1,-1 0 0,0 0 1,0 0-1,0 0 0,0 1 1,0 1-1,1-1 0,-1 1 1,0 0-1,0 0 0,-8 3 1,11-1-10,-1-1 0,0 1 0,1-1 1,-1 1-1,1 1 0,0-1 0,0 0 1,0 1-1,1 0 0,-1 0 0,1 0 1,0 0-1,0 1 0,0-1 0,1 1 0,-1 0 1,-2 8-1,-4 17-19,1 1 0,2 1 1,1-1-1,1 1 0,2 0 0,3 56 1,-1-49-3,1-32-23,-1 0 1,2 0-1,-1 0 1,1-1 0,0 1-1,0 0 1,0-1-1,1 1 1,0-1-1,1 0 1,-1 0-1,1 0 1,0-1-1,1 1 1,-1-1-1,1 0 1,0 0-1,1-1 1,7 6-1,-4-3-335,0-2 0,0 1 0,0-1 0,1 0 0,-1-1 0,1 0-1,1-1 1,-1 0 0,0-1 0,1 0 0,-1 0 0,13-1-1,14-1-2576,-9 0-1694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0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94 192 9314,'0'0'2150,"15"-22"-2038,46-68 104,-32 42 722,-25 20 495,-4 25-1312,-32 3 6,25-1-94,0 2 0,0-1-1,0 1 1,0 0 0,0 1-1,0 0 1,0 0 0,0 0 0,1 1-1,-1 0 1,1 0 0,0 0 0,0 1-1,0 0 1,1 0 0,-1 1 0,1 0-1,0 0 1,0 0 0,0 0-1,1 1 1,0 0 0,0 0 0,1 0-1,-1 0 1,1 0 0,0 1 0,1 0-1,0-1 1,0 1 0,0 0 0,0 8-1,-1 28-34,2 1 0,5 50 0,-3-88-61,0-1 1,1 0-1,-1 1 0,1-1 1,0 0-1,1 0 1,-1 0-1,1 0 1,0 0-1,0-1 0,1 1 1,-1-1-1,1 0 1,0 0-1,0 0 1,0-1-1,1 1 0,7 4 1,-3-3-625,0 0-1,1 0 1,-1 0 0,1-2 0,0 1 0,0-1-1,0 0 1,20 2 0,-9-5-3359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1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347 722 9914,'0'0'1703,"-29"-29"-1724,-98-86-117,125 113 134,0 0-1,0 1 0,0-1 0,0 0 0,0 1 0,0-1 0,-1 1 1,1 0-1,-1 0 0,1 0 0,-1 0 0,1 0 0,-1 1 0,0-1 0,1 1 1,-1-1-1,0 1 0,0 0 0,1 0 0,-1 0 0,0 1 0,1-1 1,-5 2-1,4-1 3,0 1 0,1 0-1,-1 0 1,1 1 0,-1-1 0,1 0 0,0 1 0,0 0 0,0-1 0,0 1 0,-2 5 0,-3 4-1,-4 3 16,1 1 0,1 0 0,0 0 0,1 1 0,1 0 0,0 0 0,-5 26 0,6-11 183,1 0 1,1 0 0,2 46 0,2-75-189,1 0-1,0-1 1,-1 1 0,1-1-1,0 1 1,1-1-1,-1 1 1,0-1-1,1 1 1,-1-1 0,1 0-1,0 0 1,-1 0-1,1 0 1,0 0-1,0 0 1,1-1 0,-1 1-1,0-1 1,0 1-1,1-1 1,-1 0-1,1 0 1,-1 0-1,1 0 1,0 0 0,-1 0-1,1-1 1,0 0-1,4 1 1,2 0 13,0 0 0,0 0 1,-1-1-1,1 0 0,0 0 0,0-1 0,0 0 1,0-1-1,8-2 0,-10 1 12,0-1-1,-1 1 1,0-1-1,0-1 1,0 1-1,0-1 1,-1 0-1,1 0 1,-1 0-1,7-10 1,40-67 208,-46 72-217,15-29 6,-2-1-1,-2 0 1,-2-1 0,-1-1-1,12-61 1,-14 33 4,-4-1 0,1-112 0,-9-21 819,0 202-66,0 9-101,-1 145 180,3 213-452,-1-331-483,2 0 1,1 0-1,2-1 1,1 1-1,1-1 0,2 0 1,1-1-1,29 55 1,-33-75-487,0 0 0,1-1 0,1 0 0,0-1-1,1 1 1,-1-2 0,2 0 0,-1 0 0,2 0 0,-1-2 0,25 13 0,3-4-4175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3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4441,'0'0'4249,"5"4"-4113,0 0-69,-1 0 0,0 1 1,0-1-1,-1 1 0,1 0 1,-1 0-1,0 1 0,0-1 1,-1 0-1,0 1 0,0 0 0,3 9 1,0 11 536,3 46 1,0-3 99,-2 6 332,-5-58-168,-1-49-528,-1-7-333,0 18-36,1 0 0,4-34 0,-3 49 5,0 1 0,0-1 0,1 0 0,0 0 0,0 1 0,0-1 0,1 1 0,0 0 0,0 0 1,0 0-1,1 0 0,-1 0 0,9-7 0,-12 11 10,0 1 0,1-1 0,-1 1 0,1-1 0,-1 1 1,1-1-1,-1 1 0,1 0 0,-1-1 0,1 1 0,-1-1 0,1 1 0,-1 0 1,1 0-1,0-1 0,-1 1 0,1 0 0,-1 0 0,1 0 0,0 0 0,-1 0 1,1 0-1,0 0 0,-1 0 0,1 0 0,0 0 0,-1 0 0,1 0 0,0 0 1,-1 0-1,1 1 0,-1-1 0,1 0 0,0 0 0,-1 1 0,1-1 0,-1 0 0,1 1 1,-1-1-1,1 1 0,-1-1 0,1 1 0,-1-1 0,0 1 0,1-1 0,-1 1 1,1-1-1,-1 1 0,0-1 0,1 2 0,9 39 325,-7-27-161,-3-13-151,1-1 1,-1 1-1,0-1 0,0 1 1,1-1-1,-1 1 0,0-1 1,0 0-1,1 1 0,-1-1 1,0 0-1,1 1 0,-1-1 1,1 0-1,-1 1 0,0-1 1,1 0-1,-1 0 0,1 0 1,-1 1-1,1-1 0,-1 0 1,1 0-1,-1 0 0,0 0 1,1 0-1,-1 0 0,1 0 1,-1 0-1,1 0 0,-1 0 1,1 0-1,-1 0 0,1 0 1,-1 0-1,1 0 0,-1-1 1,1 1-1,-1 0 0,1 0 1,-1 0-1,0-1 0,1 1 1,-1 0-1,0-1 0,1 1 1,-1 0-1,0-1 0,1 1 1,-1 0-1,0-1 0,1 1 1,-1-1-1,30-31-170,-15 15 121,1 2 47,6-7-44,49-36 1,-64 53 35,1 0 0,-1 1 0,1 0 1,0 0-1,0 1 0,0 0 0,0 0 0,1 1 1,-1 0-1,1 0 0,15 0 0,-22 2 16,0 0-1,0 0 0,0 0 1,0 0-1,0 0 0,0 1 1,0-1-1,0 1 0,0-1 1,0 1-1,0 0 0,0 0 1,0 0-1,0 0 0,-1 0 1,1 0-1,0 1 1,-1-1-1,1 0 0,-1 1 1,1-1-1,0 3 0,1 2 65,0-1 0,-1 1 0,0 0 0,0 0 1,0 0-1,0 7 0,3 6 36,1 15-140,-1 0 0,-1 1 0,-3-1 0,-2 45 0,0-17-4010,-12-62-4681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4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 3873,'0'0'5645,"27"24"-5200,83 81-26,-103-99-338,0 1 0,0 0 1,-1 0-1,0 1 0,0 0 0,-1 0 0,0 0 0,0 1 0,-1 0 0,0 0 0,-1 0 0,0 0 0,0 0 1,-1 1-1,0-1 0,0 15 0,1-2 111,-2 30 683,-11-51-558,-203-1-495,211 0 183,0 1 0,1-1 0,-1 0 0,1 1 0,-1-1 0,1 1 0,-1 0 0,1-1 1,-1 1-1,1 0 0,0 0 0,-1 0 0,1 0 0,0 0 0,0 0 0,-1 0 0,1 0 0,0 1 0,0-1 0,0 0 1,1 1-1,-1-1 0,0 0 0,0 1 0,1-1 0,-1 1 0,1 0 0,0-1 0,-1 1 0,1-1 0,0 1 1,0 0-1,0 1 0,-2 11-33,2 0 0,0 0 0,1 15 0,1-5 52,-3-22-29,1 0-1,0 0 1,0 0-1,0 0 1,0 0-1,0 0 1,0 0 0,1 0-1,-1 0 1,1-1-1,-1 1 1,1 0-1,0 0 1,0 0 0,-1-1-1,1 1 1,1 0-1,-1-1 1,0 1-1,0-1 1,0 1-1,1-1 1,-1 1 0,1-1-1,1 1 1,3 0-79,0 0 0,0-1 1,0 0-1,0 0 0,0-1 0,0 1 1,10-2-1,-14 1 56,0 0-16,4 1-71,-1-1-1,0 0 1,1 0-1,-1 0 1,0 0-1,1-1 1,-1 0 0,0 0-1,0-1 1,0 1-1,1-1 1,-2 0-1,1 0 1,0-1-1,0 1 1,-1-1-1,1 0 1,-1-1-1,0 1 1,0-1-1,4-4 1,20-30-1172,25-44 0,-19 21-1255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4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0 1 6249</inkml:trace>
  <inkml:trace contextRef="#ctx0" brushRef="#br0" timeOffset="1">0 1 6249,'364'93'1491,"-356"-90"-1425,0-1-1,0 1 1,0 1-1,0 0 1,0 0-1,7 5 0,-14-8-48,0 0-1,0-1 0,-1 1 1,1 0-1,0 0 0,0 0 1,-1 0-1,1 0 0,-1 0 0,1 0 1,-1 0-1,1 0 0,-1 0 1,1 0-1,-1 1 0,0-1 1,0 0-1,0 0 0,0 2 0,0-2-8,30 282 2466,-23-249-2222,-6-32-200,6-18 322,-3 0-411,0 0 1,0 0 0,2 1-1,0-1 1,9-16 0,-10 22 8,1 0 1,-1 0 0,2 1-1,-1 0 1,1 0 0,1 1-1,0 0 1,15-12 0,-21 18 19,-1 1 0,1 0 1,0 0-1,0 0 0,1 0 0,-1 0 1,0 0-1,0 1 0,0-1 1,1 1-1,-1 0 0,0-1 0,0 1 1,1 0-1,-1 0 0,0 0 1,0 1-1,1-1 0,-1 0 0,0 1 1,0 0-1,0-1 0,1 1 1,-1 0-1,0 0 0,0 0 0,0 0 1,0 1-1,-1-1 0,1 1 1,0-1-1,-1 1 0,1-1 0,0 1 1,-1 0-1,2 2 0,6 8 14,-1 1 0,-1 0-1,0 0 1,8 21-1,-8-18-202,8 37-1938,-12-36-418,-2-3-2420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4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1272,'0'0'6086,"27"-32"-5337,84-101-30,-102 123-599,-1 0-1,0-1 1,0 0 0,-1 0 0,0 0-1,-1-1 1,-1 0 0,0 0-1,0-1 1,-2 0 0,1 1 0,-1-1-1,-1 0 1,0 0 0,-1-1 0,-1 1-1,0 0 1,-2-14 0,1-15-9,1 40-107,0-1 0,0 1 1,-1-1-1,1 0 1,-1 1-1,0-1 0,0 1 1,0-1-1,0 1 0,0-1 1,0 1-1,-1 0 0,1 0 1,-1-1-1,1 1 0,-1 0 1,0 1-1,0-1 1,0 0-1,0 0 0,0 1 1,0-1-1,-1 1 0,1 0 1,0 0-1,-6-2 0,2 1 38,-1 0 0,1 0 0,-1 1-1,1 0 1,-1 0 0,0 0-1,1 1 1,-1 0 0,-13 2 0,19-1-31,-1 0 1,0 0 0,0 0 0,1 0-1,-1 0 1,1 1 0,-1-1 0,1 1-1,-1-1 1,1 0 0,0 1 0,0 0-1,0-1 1,0 1 0,0 0 0,0 0-1,0-1 1,0 1 0,1 0 0,-1 0-1,1 0 1,-1 4 0,-9 55-24,9-46 19,-7 81 278,11 184 1,0-254-212,2 1 0,1-1-1,0 0 1,3-1 0,0 0 0,15 29 0,22 65 181,-37-99-97,0-17-110,11-31-141,-6 4-3,-5 11 80,1 2 0,0-1 0,1 1 0,17-14-1,-26 23-4,1-1-1,0 1 1,0 0-1,1 0 0,-1 0 1,0 0-1,1 1 0,-1-1 1,1 1-1,-1 0 1,1 0-1,-1 0 0,1 1 1,0-1-1,0 1 0,-1 0 1,1 0-1,0 0 1,0 0-1,-1 1 0,1-1 1,0 1-1,-1 0 0,5 2 1,-5-1 23,0 1 0,0 0 1,0 0-1,-1 0 0,1 0 1,-1 0-1,0 1 0,0-1 1,0 1-1,0-1 0,-1 1 1,1 0-1,0 4 0,16 57 154,-17-61-147,20 168-1657,-21-172 1495,0 1 1,0-1 0,0 1-1,0-1 1,0 1 0,1-1-1,-1 1 1,0-1 0,0 1 0,1-1-1,-1 1 1,0-1 0,0 0-1,1 1 1,-1-1 0,0 1-1,1-1 1,-1 0 0,1 1-1,-1-1 1,0 0 0,1 0-1,-1 1 1,1-1 0,-1 0-1,1 0 1,-1 0 0,1 1-1,-1-1 1,1 0 0,-1 0-1,1 0 1,-1 0 0,1 0-1,-1 0 1,1 0 0,-1 0-1,1 0 1,-1 0 0,1 0 0,-1-1-1,1 1 1,-1 0 0,1 0-1,0-1 1,6-6-3845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5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6081,'0'0'3864,"12"-44"-3840,35-137 42,-43 169-53,-1-1 0,0 0-1,-1 0 1,-1 0-1,0 0 1,-2-24-1,0 9 113,1 26 148,0 13-192,0 2-111,1-1-1,0 0 0,1 0 1,0 1-1,1-1 0,0-1 0,1 1 1,0 0-1,7 11 0,-9-18 46,1 0-1,-1-1 0,1 1 1,1-1-1,-1 0 0,1 0 1,0 0-1,-1-1 1,2 1-1,-1-1 0,0 0 1,1 0-1,-1 0 0,1-1 1,0 1-1,0-1 0,0 0 1,0-1-1,0 1 0,0-1 1,1 0-1,-1 0 0,10-1 1,-10 0 21,0-1 1,0 1-1,0-2 0,0 1 1,-1 0-1,1-1 1,0 0-1,-1 0 1,1 0-1,-1-1 1,0 1-1,0-1 0,0 0 1,0 0-1,0-1 1,-1 1-1,1-1 1,-1 1-1,4-8 1,31-27 83,-36 37-119,-1-1 1,0 1-1,0 0 0,1 0 0,-1 0 1,0 0-1,1 0 0,-1 1 0,1-1 1,-1 0-1,1 1 0,0-1 0,-1 1 0,1-1 1,0 1-1,-1 0 0,1-1 0,0 1 1,-1 0-1,1 0 0,0 1 0,-1-1 1,1 0-1,0 0 0,-1 1 0,1-1 1,0 1-1,-1 0 0,1-1 0,-1 1 1,1 0-1,-1 0 0,1 0 0,-1 0 1,0 0-1,0 0 0,1 0 0,-1 0 0,0 1 1,0-1-1,0 0 0,1 3 0,5 8 114,-2-1-1,1 1 0,-2 0 1,7 23-1,-4-10 39,6 18 162,-1 0 1,-3 2-1,7 79 1,-9 137 1020,-7-217-1135,0-28-82,-1 0 0,-1 0 0,0 0 0,-1 0 0,-1-1 1,-1 0-1,-10 27 0,12-36-75,1-1 1,-1 0 0,0 1 0,0-1 0,-1 0-1,1 0 1,-1-1 0,0 1 0,-1-1-1,1 0 1,-1 0 0,0 0 0,0 0-1,0-1 1,0 0 0,0 0 0,-1-1-1,1 1 1,-1-1 0,0 0 0,0-1-1,0 1 1,-7 0 0,7-2-5,-1 0-1,1 0 1,-1 0 0,1-1-1,0 0 1,-1 0 0,1-1-1,0 1 1,-1-1 0,1-1-1,0 1 1,1-1 0,-12-7-1,9 4-63,1-1 0,-1 0 0,1 0 0,0 0-1,1-1 1,0 0 0,0-1 0,-5-11-1,6 12-31,1-1-1,1-1 1,0 1-1,0 0 1,1-1-1,0 1 1,-1-18-1,2 21 7,1 0 0,0 0-1,0 0 1,1 0 0,-1 0-1,1 0 1,1 1 0,-1-1-1,1 0 1,0 1 0,0-1-1,0 1 1,1 0-1,0 0 1,4-5 0,4-3-162,2 2 0,0 0 0,0 0 1,1 1-1,22-12 0,84-39-1601,-89 46 1231,73-33-2275,-12 12-1752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5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225 949 9602,'0'0'3945,"-13"-42"-3576,-43-138 49,-18-21 470,56 157-803,1 0-1,2-2 1,-8-47 0,19 62-88,1 0 0,1-44 1,2 59-8,1 11 4,0 0-1,0 0 0,0 0 1,1 1-1,-1-1 0,1 1 1,0-1-1,1 1 0,-1 0 0,1 0 1,-1 0-1,1 0 0,1 0 1,-1 1-1,0-1 0,1 1 1,0 0-1,0 0 0,0 0 1,0 1-1,0-1 0,0 1 1,7-3-1,10-4-206,-1 1 0,2 0 0,41-8 0,-46 12-437,-1 1 0,1 1 1,23 0-1,-37 2 429,1 0 0,0 0 0,0 0 0,0 1 1,0 0-1,-1-1 0,1 1 0,0 1 0,-1-1 0,1 0 1,-1 1-1,1 0 0,-1 0 0,1 0 0,-1 0 0,0 0 0,0 1 1,0-1-1,4 6 0,9 26-2781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6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8730,'0'0'2224,"218"8"-2224,-154-8-48,-6 0-160,6 9-544,-13 0-872,-19-1-1249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6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1 236 8602,'0'0'3586,"22"-10"-3215,71-34-62,-89 42-259,0 0 1,0-1-1,0 1 0,0-1 0,-1 0 0,1 0 1,-1 0-1,1 0 0,-1 0 0,0-1 1,-1 0-1,1 1 0,-1-1 0,1 0 1,-1 0-1,3-9 0,-4 5 19,1 0 0,-1 0-1,-1 0 1,1 0 0,-2 0-1,0-13 1,-1-8 3,2 28-73,0 0-1,0 0 0,0 0 1,0 1-1,0-1 1,0 0-1,-1 0 1,1 0-1,0 1 1,0-1-1,-1 0 1,1 0-1,0 1 1,-1-1-1,1 0 1,-1 1-1,1-1 1,-1 0-1,1 1 0,-1-1 1,1 1-1,-1-1 1,0 1-1,1-1 1,-1 1-1,0-1 1,1 1-1,-1 0 1,-1-1-1,-27 2 39,24 0-2,-1 1 0,1 0 0,0 0 0,0 0 0,0 1 0,0-1 1,1 1-1,-9 7 0,6-2-23,1 1 1,0-1 0,1 1-1,0 0 1,0 1-1,1-1 1,1 1-1,-1-1 1,1 1 0,-2 18-1,1 5-19,2-1-1,2 35 1,0-33 15,0-29-52,0 0 0,1 0 1,-1 0-1,1 0 1,1 0-1,-1 0 0,1 0 1,-1-1-1,1 1 0,1 0 1,-1-1-1,1 0 0,0 1 1,0-1-1,0 0 0,0 0 1,0-1-1,1 1 0,0-1 1,0 0-1,0 0 0,0 0 1,1 0-1,-1-1 0,10 5 1,1-1-792,2-1 1,-1 0 0,0-1 0,1-1-1,0-1 1,26 2 0,3-4-3704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7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0 201 7074,'0'0'4523,"15"35"-4269,47 107 112,-59-134-288,0-1 0,1 1 0,0-1-1,1 0 1,7 11 0,-11-18-41,0 1 1,-1-1-1,1 1 0,0-1 1,0 1-1,0-1 0,0 1 1,0-1-1,0 0 0,0 0 0,0 1 1,0-1-1,0 0 0,0 0 1,0 0-1,0 0 0,0 0 1,0 0-1,0 0 0,0-1 1,0 1-1,0 0 0,-1 0 0,3-1 1,0 0 105,1-2-120,0 0-1,0 0 1,0-1 0,0 1-1,0-1 1,-1 0-1,0 0 1,0 0-1,0 0 1,0-1-1,-1 1 1,1-1 0,2-8-1,2-2 50,18-29 38,32-82-1,-49 104-803,-1 0-1,-2 0 1,0-1 0,-1 1 0,-2-1 0,1-26-1,-3 49 541,-1 0 1,1-1-1,-1 1 0,1 0 0,0-1 0,-1 1 0,1 0 0,-1 0 0,1-1 0,-1 1 0,1 0 0,-1 0 0,1 0 0,-1 0 1,1 0-1,-1 0 0,1 0 0,-1 0 0,0 0 0,1 0 0,-1 0 0,1 0 0,-1 0 0,0 0 0,-1 0-572,-22 0-3511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7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1856,'140'50'2505,"-137"-49"-2373,0 0 0,0 0 0,0 0 1,0 0-1,0 1 0,0-1 0,-1 1 0,1-1 1,-1 1-1,1 0 0,-1 0 0,1 0 0,-1 1 1,0-1-1,2 4 0,7 7 563,16 11 188,2-1 0,1-1-1,1-2 1,0 0 0,2-3 0,47 20 0,-78-36-848,0 0 0,0 0-1,1-1 1,-1 1 0,1 0 0,-1-1 0,1 1-1,-1-1 1,0 0 0,1 0 0,-1 0 0,1 0 0,-1-1-1,1 1 1,-1 0 0,1-1 0,-1 0 0,1 0 0,-1 0-1,0 0 1,0 0 0,1 0 0,-1 0 0,0-1-1,0 1 1,0-1 0,0 1 0,-1-1 0,1 0 0,0 0-1,2-3 1,1-5-13,-1 0 0,0 0 0,0 0 0,-1 0 0,0 0 0,1-16 0,1-5-723,-2 0 0,-1-1 0,-1 1 0,-6-56 0,4 84 436,0-1 0,1 1 0,-1 0 0,0 0 0,0 0 0,-1-1 0,1 1 0,-1 0 0,-1-3 0,-21-14-3790</inkml:trace>
  <inkml:trace contextRef="#ctx0" brushRef="#br0" timeOffset="1">725 192 3809,'0'0'7181,"29"-20"-7002,87-61-63,-112 79-86,0-1 0,-1 1 0,1-1 0,-1 0 0,0-1 0,0 1 0,0 0 0,0-1 1,-1 0-1,3-5 0,-4 8 31,-1-1 0,1 0 1,-1 0-1,0 1 1,1-1-1,-1 0 0,0 0 1,0 1-1,-1-1 1,1 0-1,0 0 0,0 1 1,-2-4-1,0-9 524,-1 13-537,0 0 0,1 0 0,-1 0 1,0 1-1,0-1 0,1 1 0,-1 0 0,0 0 0,0 0 0,0 0 0,0 0 0,1 0 0,-1 1 1,-3 0-1,1 2-56,0 0 1,1 0-1,0 0 1,-1 0-1,1 1 1,0 0-1,1 0 1,-1 0-1,1 0 1,-1 0-1,1 1 1,1-1-1,-4 7 1,-28 67-96,29-59 84,2 0 1,0 0 0,1 0 0,1 0 0,2 32 0,-1-15-206,0-34 159,0 0-1,0 0 0,0 0 1,1 0-1,-1 0 0,1 0 1,-1 0-1,1-1 0,0 1 0,-1 0 1,1 0-1,0 0 0,0-1 1,0 1-1,1 0 0,-1-1 0,0 1 1,0-1-1,1 0 0,-1 1 1,1-1-1,0 0 0,-1 0 0,1 0 1,0 0-1,-1 0 0,1 0 1,0 0-1,4 0 0,3 1-723,1 0-1,-1 0 0,1-2 1,17 1-1,-21-1 251,22 0-3547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7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0 150 6073</inkml:trace>
  <inkml:trace contextRef="#ctx0" brushRef="#br0" timeOffset="1">0 150 6073,'313'-138'1353,"-307"136"-1307,-1 0 0,0 0 0,0 0 0,1 1 0,-1 0 0,1 0 0,-1 1 0,1-1 0,7 2 0,-12-1-28,0 0 0,0 1-1,0-1 1,0 1 0,0-1-1,0 1 1,0-1 0,0 1 0,-1 0-1,1-1 1,0 1 0,0 0 0,0 0-1,-1-1 1,1 1 0,0 0 0,-1 0-1,1 0 1,-1 0 0,1 0 0,0 2-1,-1-3-17,67 126 1758,-28-55-875,40 101 0,-78-169-842,0 1 40,0 1 1,1-1 0,-1 0 0,1 0 0,0 0 0,1-1-1,-1 1 1,0 0 0,1-1 0,0 1 0,5 3 0,-7-6 559,-1-5-51,0-269 342,0 271-934,0 0 1,0 0-1,0 0 0,0 0 1,1 0-1,-1 0 0,1 0 1,0 0-1,-1 0 0,1 1 1,0-1-1,0 0 0,0 0 1,0 1-1,1-1 0,-1 1 1,0-1-1,1 1 1,1-2-1,1 0-7,0 1 0,0-1 1,0 1-1,0 0 0,1 1 0,-1-1 1,0 1-1,7-2 0,11 0-221,0 1 0,42 1 0,-44 1-99,17-1-323,-15 0-462,1 1 0,0 1 0,26 5 0,-40-4-163,0 1 0,0 0-1,0 1 1,9 5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8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357 17 5753,'0'0'8035,"-5"-3"-7409,2 1-528,1 1-1,-1-1 1,0 1 0,1-1 0,-1 1 0,0 0-1,0 0 1,0 1 0,0-1 0,0 0 0,0 1-1,0 0 1,0 0 0,-5 0 0,2 1 8,0 0 1,0 1-1,1 0 1,-1 0-1,0 0 1,1 1 0,0-1-1,-7 5 1,-15 10-45,0 1 0,1 2 0,1 0 1,-32 34-1,48-45-67,1 0 1,1 1-1,0 0 0,0 0 1,1 0-1,0 1 1,1 0-1,0 0 0,0 0 1,2 1-1,-1-1 0,2 1 1,-1 0-1,1 0 1,0 13-1,1 0-47,0-21 35,1 1 0,-1 0 0,1 0 0,0-1-1,0 1 1,0 0 0,0 0 0,1-1 0,0 1 0,0 0 0,0-1-1,1 1 1,-1-1 0,1 1 0,0-1 0,0 0 0,1 0 0,-1 0-1,7 7 1,5-1-323,1 0 0,0-2 1,0 0-1,1-1 0,0 0 0,0-1 0,1-1 0,0 0 0,26 2 1,10 0-2642,96 0 0,-116-7 1324,1-1 1,-1-2-1,64-14 1,-77 11 1677,0-1 1,29-14 0,-30 11 1400,0 0 0,29-23-1,-46 31-1339,4-2 426,-1 0 0,1 0 0,-1-1 0,0 0 1,8-10-1,-11 11-183,-1 1 1,1-1-1,-1 0 1,0 0-1,1 0 1,-2 0-1,1 0 1,0-1-1,-1 1 1,0 0-1,0-5 1,0 5-199,0 1 1,0 0-1,0 0 1,0-1 0,0 1-1,-1 0 1,1 0-1,-1-1 1,0 1-1,0 0 1,0 0 0,0 0-1,-1 0 1,1 0-1,-1 0 1,0 1 0,-2-4-1,1 4-82,-1 0-1,1 0 1,-1 1-1,1-1 0,-1 1 1,0 0-1,0-1 1,0 2-1,1-1 1,-1 0-1,0 1 1,0 0-1,0 0 0,-5 1 1,-11-2 27,1 2-1,0 0 1,-35 7 0,47-6-56,0 0 1,0 1 0,0 0 0,0 0 0,0 1 0,1 0-1,0 0 1,0 0 0,0 1 0,0 0 0,1 0-1,-10 11 1,10-10-17,1 1-1,-1 0 1,1 0-1,0 0 1,0 0-1,1 1 1,0-1-1,1 1 1,-1 0-1,0 8 1,0 6-44,1 0 0,1 29 1,1-40 26,1-9 8,-1 0 0,0 0 0,1-1 0,-1 1 0,1 0 0,-1 0 1,1-1-1,0 1 0,0 0 0,0-1 0,0 1 0,0-1 0,0 1 0,0-1 0,0 1 0,1-1 0,-1 0 0,0 0 0,1 0 1,-1 1-1,1-1 0,-1-1 0,1 1 0,0 0 0,0 0 0,-1-1 0,1 1 0,0-1 0,0 1 0,2-1 0,8 3-141,0-2 0,0 0 0,18 0-1,-26-1 62,28 1-424,-22 0 318,0-1 1,-1 1 0,1-2-1,0 1 1,0-2 0,0 1-1,0-1 1,0 0 0,-1-1-1,10-4 1,0-6-794,-1 0 0,0 0 0,27-28 0,-11 6-3923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9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0 208 4065,'0'0'6989,"20"-8"-6425,8 0-374,-15 5-70,0-1 0,1 0 0,-1-2 0,-1 1 0,16-10 0,-24 12-68,-1 0 0,1 0 0,-1 0 0,0 0 0,0-1 0,0 1 0,-1-1 0,1 0 0,-1 0 0,0 0 0,0 0 0,0 0 0,-1 0 0,1 0 0,-1-1 0,0 1 0,0-1 0,-1 1 0,1-1 0,-1 1 0,0-1 0,0 1 0,0-1 0,-1 1 0,0-1 0,0 1 0,-2-8 0,1 9-60,0 1-1,0-1 0,0 1 1,0 0-1,-1 0 1,1 0-1,-1 0 0,1 0 1,-1 1-1,1-1 1,-1 1-1,0-1 0,0 1 1,0 0-1,0 0 0,0 0 1,0 1-1,-5-1 1,2 0 87,0 0 0,-1 0 0,1 1 1,0-1-1,-1 2 0,1-1 0,0 1 1,-10 2-1,14-2-51,0 0-1,1 1 1,-1-1 0,1 1-1,-1-1 1,1 1 0,0 0 0,-1-1-1,1 1 1,0 0 0,0 0 0,0 0-1,1 0 1,-1 0 0,0 0 0,1 0-1,-1 0 1,1 3 0,-9 51-60,7-37 61,-2 3-40,1 0 0,1 0 0,1 0-1,1 0 1,5 41 0,-3-59-45,-1 0-1,1 0 1,0 0-1,0-1 1,0 1-1,1-1 1,-1 0-1,1 1 1,0-1-1,0 0 1,0-1-1,0 1 1,0 0-1,1-1 1,-1 0-1,1 0 1,-1 0 0,1 0-1,5 1 1,10 5-919,1-1 1,30 6-1,-36-10 151,38 7-2969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49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1034 6553,'0'0'7870,"-14"-43"-7751,-47-146-73,-30-50 157,62 171 161,-31-112 0,55 152-301,0 0-1,2-1 1,1-56 0,2 73-63,1 7-12,-1 0 1,1-1-1,0 1 1,0 0-1,0 0 1,1 0-1,0 0 1,0 0-1,0 0 0,1 0 1,-1 1-1,1-1 1,0 1-1,1 0 1,-1 0-1,1 0 0,0 0 1,-1 1-1,2-1 1,-1 1-1,0 0 1,1 0-1,-1 1 1,1-1-1,0 1 0,0 0 1,0 0-1,8-1 1,4-2-380,1 1-1,0 1 1,0 0 0,1 1 0,-1 1 0,0 1-1,20 2 1,-34-2 168,0 1 0,0-1 1,0 1-1,-1 0 0,1 0 0,0 1 0,0-1 0,-1 0 0,1 1 0,-1 0 0,0 0 0,1 0 0,-1 1 0,0-1 1,0 1-1,0-1 0,-1 1 0,1 0 0,2 4 0,11 27-3919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18 196 5497,'0'0'2938,"16"-12"-2439,-6 4-455,8-4 353,-1-2 0,-1 1-1,0-2 1,-1 0 0,23-31-1,-35 42-337,-1 0 0,-1-1 0,1 1 0,0 0 0,-1 0 0,0-1 0,0 1 0,0-1 0,-1 1-1,0-1 1,0-7 0,0 12 61,-3 0-9,-6 0-67,-1-1-11,0 1-1,-1 1 1,1 0-1,-20 4 1,26-3-3,-1 0 0,1 0 0,-1 0 0,1 1 0,0-1 0,0 1 0,0 0 0,0 1 0,0-1 0,1 1 0,-1-1 0,1 1 0,-3 5 0,1-2-21,1 1 0,-1 0-1,2 1 1,-1-1 0,1 1 0,0-1 0,1 1 0,0 0 0,0 0 0,0 11 0,1 0 16,0 1 0,2 0 0,4 30 0,-4-48-41,0 1 0,0-1 0,1 0 0,-1 1-1,1-1 1,0 0 0,0 0 0,0 0-1,0 0 1,0-1 0,1 1 0,-1-1-1,1 1 1,0-1 0,0 0 0,5 3-1,58 30-1377,-39-22 413,56 26-3222,-56-30 1625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0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7786,'0'0'2456,"359"-5"-4296,-282 5-1065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0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488 947 10906,'0'0'2318,"-14"-48"-1958,-45-157-194,-90-256 263,143 443-358,2 0 0,0 0 0,1 0 0,0 0 0,2-1 0,0 1 0,3-22 0,-2 38-75,1-1-1,0 1 1,0 0-1,1 0 1,-1-1-1,0 1 1,1 0 0,0 0-1,-1 0 1,1 1-1,0-1 1,0 0-1,0 1 1,0-1-1,0 1 1,0 0-1,0-1 1,1 1 0,-1 0-1,0 0 1,1 1-1,-1-1 1,4 0-1,72-14-239,-56 12 59,3-1-588,0 1 0,-1 2 1,40 1-1,-63 0 652,1 0 0,-1 0 0,1 1 0,-1-1 0,1 0 1,-1 1-1,1-1 0,-1 1 0,0 0 0,1-1 0,-1 1 1,0 0-1,0 0 0,1 0 0,-1 0 0,0 0 0,0 0 0,0 0 1,0 0-1,0 0 0,0 0 0,-1 1 0,1-1 0,0 0 0,-1 1 1,1-1-1,-1 0 0,1 1 0,-1-1 0,1 1 0,-1-1 1,0 1-1,0 2 0,2 30-3577</inkml:trace>
  <inkml:trace contextRef="#ctx0" brushRef="#br0" timeOffset="1">1 456 576,'0'0'12435,"288"0"-12435,-223 0-568,5 0-849,-19 0-719,-18 0-2761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0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0 409 5761,'0'0'7802,"97"169"-9474,-84-147 391,-13-5-207,0-8-641</inkml:trace>
  <inkml:trace contextRef="#ctx0" brushRef="#br0" timeOffset="1">7 1 11146,'0'0'4401,"70"47"-12322,-50-20 2760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1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0 9058,'0'0'3497,"-27"13"-3516,-82 42 50,104-51 24,1 0 0,-1-1 0,1 2 0,0-1 0,0 0 0,0 1 0,1 0 0,-1-1 1,1 2-1,0-1 0,0 0 0,1 0 0,0 1 0,0 0 0,0-1 0,1 1 0,0 0 0,-1 11 0,-2 1 148,0 4-67,1 0-1,2 0 0,0 0 1,1 1-1,3 21 0,-3-40-193,1 0-1,0 0 0,0 0 1,1-1-1,-1 1 0,1 0 0,-1-1 1,1 1-1,0-1 0,0 0 0,1 0 1,-1 0-1,1 0 0,0 0 1,-1 0-1,1 0 0,1-1 0,-1 0 1,0 1-1,0-1 0,1-1 1,-1 1-1,1 0 0,0-1 0,-1 0 1,1 1-1,6 0 0,8 1-596,0 0 0,1 0 0,-1-2 0,21 0 0,-39-1 653,53-3-2477,-7-12-1756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1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91 517 2537,'0'0'9770,"45"148"-14227,-39-144-968</inkml:trace>
  <inkml:trace contextRef="#ctx0" brushRef="#br0" timeOffset="1">1 1 11562,'0'0'2297,"58"143"-13483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2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157 230 7314,'0'0'3850,"18"-16"-3560,55-52 220,-71 66-466,0 1 0,-1-1 0,1 0 0,0 0 0,-1 0 0,1 0 0,-1 0 0,0-1 0,0 1 0,0 0 0,0 0 0,0-1 0,0 1 0,-1-1 0,1 1 0,-1-1 0,0 1 0,1-1 0,-1 1 0,0-1 0,-1 1 0,0-5 0,0-4 176,1 7-192,-1 1 0,0-1 0,0 0 0,0 1 0,-1 0 0,1-1 0,-1 1 0,0 0 1,0 0-1,0 0 0,0 0 0,0 0 0,-1 0 0,0 0 0,1 1 0,-1 0 0,0-1 0,0 1 0,0 0 0,0 0 0,0 1 0,-1-1 0,1 0 0,-1 1 0,1 0 0,-1 0 0,-6-1 0,4 0-31,0 1 1,1 0-1,-1 0 0,0 0 0,0 1 0,1 0 0,-1 0 0,0 0 1,0 1-1,1-1 0,-1 2 0,0-1 0,1 0 0,-1 1 0,1 0 1,0 1-1,-1-1 0,-4 4 0,4 0-5,0 1 0,0 0 0,1 0-1,-1 0 1,2 0 0,-1 1 0,1 0 0,0 0 0,1 0 0,0 1-1,-4 15 1,1 3 5,1 1 0,-2 41 0,6-54-35,0 1 35,0 0-1,1 0 1,0-1-1,5 27 1,-4-37-109,1 0 1,-1-1-1,1 1 0,0-1 1,0 0-1,0 1 1,1-1-1,-1 0 1,1 0-1,0-1 0,0 1 1,0-1-1,1 1 1,-1-1-1,1 0 0,0 0 1,0 0-1,0-1 1,8 4-1,1-1-796,0 0 0,0-1 0,1-1-1,19 3 1,0-5-3219</inkml:trace>
  <inkml:trace contextRef="#ctx0" brushRef="#br0" timeOffset="1">157 230 6345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6345,'317'83'2428,"-260"-61"-1693,-45-9-246,-12-13-477,11 41 1202,-10-33-1108,1 0-1,0-1 0,0 0 0,0 1 1,1-1-1,0 0 0,0 0 0,6 7 1,-9-13-104,0-1 0,0 0 1,1 1-1,-1-1 1,0 1-1,1-1 0,-1 0 1,0 0-1,1 1 1,-1-1-1,0 0 0,1 0 1,-1 1-1,1-1 1,-1 0-1,1 0 0,-1 0 1,1 0-1,-1 0 1,0 1-1,1-1 1,-1 0-1,1 0 0,-1 0 1,1 0-1,-1-1 1,1 1-1,-1 0 0,1 0 1,-1 0-1,0 0 1,1 0-1,-1 0 0,1-1 1,-1 1-1,1 0 1,-1 0-1,0-1 0,1 1 1,-1 0-1,0-1 1,1 1-1,-1 0 0,0-1 1,0 1-1,1 0 1,-1-1-1,8-18 0,-8 17 1,5-8-7,0 0 0,0 1 0,1-1 0,0 1 0,0 0 0,12-11 0,-17 17-5,1 1 1,1-1-1,-1 1 0,0 0 1,0 0-1,1 0 1,-1 0-1,1 0 1,0 0-1,-1 1 0,1-1 1,0 1-1,0 0 1,0 0-1,0 0 0,0 0 1,0 1-1,0-1 1,0 1-1,0 0 1,1-1-1,-1 1 0,0 1 1,0-1-1,0 0 1,0 1-1,6 1 1,-6 1 29,0-1 0,0 1 0,0-1 1,-1 1-1,1 0 0,-1 0 0,0 0 0,0 1 1,0-1-1,0 0 0,0 1 0,-1-1 1,1 1-1,-1 0 0,1 6 0,-1-6-108,0 0-1,1 0 1,-1 0-1,1 0 0,0-1 1,0 1-1,0 0 1,0-1-1,0 1 0,1-1 1,0 0-1,4 5 1,-6-8-110,-1 1-1,1-1 1,0 0 0,0 1 0,-1-1-1,1 0 1,0 0 0,-1 0 0,1 0 0,0 1-1,0-1 1,-1 0 0,1 0 0,0 0 0,0-1-1,-1 1 1,1 0 0,0 0 0,0 0 0,-1 0-1,1-1 1,0 1 0,0-1 0,6-10-5398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2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0 10114,'0'0'4593,"0"270"-3345,13-158-479,12 6-481,7-1-176,1-9-64,-1-12-48,-7-18-64,1-17-360,0-26-593,-14-18-783,-12-43-5066,0-18 1849</inkml:trace>
  <inkml:trace contextRef="#ctx0" brushRef="#br0" timeOffset="1">0 170 10218,'0'0'2657,"398"13"-3489,-289 17-929,-32-4-519,-19 0-2641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3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1 7962,'0'0'6397,"-9"0"-6009,-5-1-283,0 1 1,0 1-1,1 1 0,-1-1 0,0 2 0,1 0 1,-1 1-1,1 0 0,-16 8 0,24-9-110,-3 0-35,0 1 0,1 0 0,-1 1 0,-11 8 0,17-11 1,0 0 1,0 0 0,0 0-1,1 1 1,-1-1 0,0 0 0,1 1-1,0-1 1,0 1 0,-1-1-1,1 1 1,1 0 0,-1 0-1,0-1 1,1 1 0,-1 0-1,1 0 1,0 3 0,0 9-134,-1-11 132,1-1 0,0 1 1,-1 0-1,1-1 0,1 1 0,-1 0 0,0 0 1,1-1-1,0 1 0,0-1 0,0 1 1,0-1-1,1 1 0,-1-1 0,1 1 0,0-1 1,0 0-1,0 0 0,0 0 0,1 0 1,-1 0-1,4 2 0,28 20-115,41 23 1,30 22 272,-104-70-38,1 1 1,-1 0-1,0 0 0,1 1 0,-1-1 0,0 0 0,0 0 1,0 0-1,0 1 0,0-1 0,0 1 0,0-1 0,-1 1 1,1-1-1,0 1 0,-1-1 0,1 1 0,-1 0 0,1 2 1,-2-3 0,1 1 1,0-1 0,-1 0 0,1 1 0,-1-1 0,1 0 0,-1 0-1,0 1 1,1-1 0,-1 0 0,0 0 0,0 0 0,0 0-1,0 0 1,0 0 0,0 0 0,0 0 0,-2 1 0,-6 3 170,-1 0 1,0 0 0,0-1-1,-18 5 1,17-6-597,-116 42-1707,42-13-4010,34-14-3253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4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7009,'0'0'5270,"19"31"-4953,7 8-154,-6-11 65,-2 1 1,-1 1-1,-2 1 0,16 42 0,8 33 832,-6 1-1,39 216 0,-67-297-989,-5-24 320,0-25-244,-1 18-174,1 0-1,0-1 1,0 1 0,0 0 0,1 0-1,-1 0 1,1-1 0,1 1 0,-1 0-1,1 0 1,0 0 0,0 1-1,0-1 1,0 0 0,1 1 0,0-1-1,0 1 1,0 0 0,1 0 0,-1 0-1,1 0 1,0 1 0,0 0 0,0-1-1,0 2 1,8-5 0,5-1-12,1 2 1,-1 0 0,1 1-1,0 1 1,0 1-1,1 0 1,-1 1-1,1 1 1,-1 1-1,20 2 1,-7-2-47,-24 0 76,0 1 0,0-1-1,-1 1 1,1 1 0,0-1 0,-1 1 0,1 0 0,-1 1 0,0 0 0,0 0-1,0 0 1,0 0 0,0 1 0,-1 0 0,1 0 0,-1 1 0,0-1-1,-1 1 1,1 0 0,4 7 0,-3-3 41,0 1 1,-1-1-1,0 1 0,-1 0 0,0 0 1,-1 0-1,0 1 0,0-1 0,-1 1 0,0 0 1,-1 0-1,0 12 0,-1-14 7,0 0 0,-1 0 0,1 0 0,-2 0 1,1 0-1,-1 0 0,-4 8 0,4-12-35,-1 0 1,1 0 0,-1 0-1,-1-1 1,1 0 0,-1 0-1,1 0 1,-1 0 0,0 0-1,-1-1 1,1 1 0,-9 3-1,1 0-212,0-1 0,-1 0-1,0-1 1,0-1 0,-1 0-1,1 0 1,-1-2-1,-25 3 1,19-4-1070,0-1 0,-1-1 0,1 0 0,0-1 0,-27-8 0,-7-9-5141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5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3305,'0'0'4345,"4"21"-4156,5 24 304,-3 0 1,1 51-1,-1-1 1381,-6-94-1877,0-1 0,0 0 0,0 0 0,0 1 0,0-1 0,1 0 0,-1 1 0,0-1 0,0 0 0,0 0 0,0 1 0,0-1 0,1 0 0,-1 0 0,0 0 0,0 1 0,0-1 0,0 0 0,1 0 0,-1 0 0,0 1 0,0-1 0,1 0 0,-1 0 0,0 0 0,0 0 0,1 0 0,-1 0 0,0 0 0,1 1 0,-1-1 0,0 0 0,0 0 0,1 0 0,-1 0 0,0 0 0,1 0 0,-1 0 0,0 0 0,0-1 0,1 1 0,-1 0 0,0 0 0,1 0 0,-1 0 0,0 0 0,0 0 0,1-1 0,-1 1 0,0 0 0,0 0 0,0 0 0,1 0 0,-1-1 0,0 1 0,0 0 0,0 0 0,1-1 0,-1 1 0,0-1 0,17-27-86,2-6 67,41-54 0,-52 79 21,0 0 1,0 0 0,1 0 0,0 1 0,1 1 0,0-1 0,0 2 0,0-1 0,23-9 0,-31 15 46,1 0 1,0 0-1,0 0 1,-1 1-1,1-1 0,0 1 1,0-1-1,0 1 1,0 0-1,0 0 1,0 0-1,0 1 1,0-1-1,0 1 1,-1 0-1,1-1 1,0 1-1,0 0 1,-1 1-1,1-1 1,0 0-1,-1 1 1,0-1-1,1 1 1,-1 0-1,0 0 0,0 0 1,0 0-1,0 0 1,2 3-1,5 8-258,-1 0 0,-1 1 0,0-1 1,9 28-1,10 17-2998,-9-35 744,-3-5-1379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4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3 240 7578,'0'0'4705,"35"-12"-4589,105-41-2,-136 52-88,1-1-1,-1 0 0,1 0 0,-1 0 0,1 0 1,-1-1-1,0 0 0,0 0 0,-1 0 1,1 0-1,-1 0 0,1-1 0,-1 0 0,0 0 1,0 0-1,4-8 0,-6 7 39,1 0 1,-1 0-1,-1 0 0,1 0 0,-1-1 0,0 1 1,0 0-1,0 0 0,-2-11 0,-1-12 87,3 26-129,-1 1 0,1 0 0,0 0 0,-1-1 0,1 1 0,-1 0 1,0 0-1,1 0 0,-1-1 0,0 1 0,0 0 0,0 0 0,0 0 0,0 0 0,0 0 0,0 1 1,0-1-1,0 0 0,0 0 0,0 1 0,-1-1 0,1 1 0,0-1 0,0 1 0,-1-1 0,1 1 0,0 0 1,-1-1-1,1 1 0,0 0 0,-3 0 0,-53-1 651,44 1-338,8 0-312,-1 1 0,0-1-1,0 1 1,0 0 0,1 0 0,-1 1 0,1 0-1,-1 0 1,1 0 0,-1 1 0,1 0 0,0 0-1,0 0 1,1 0 0,-1 1 0,1 0 0,-1 0-1,1 0 1,1 1 0,-1-1 0,0 1 0,1 0-1,0 0 1,0 0 0,1 0 0,-1 0-1,1 1 1,0-1 0,1 1 0,-1 0 0,0 7-1,-3 16-20,2 1 0,1-1-1,3 56 1,0-24 15,0-52-56,0-1-1,0 1 0,1 0 0,0-1 0,1 1 1,0-1-1,0 0 0,1 0 0,0 0 0,0 0 0,1-1 1,0 0-1,0 1 0,1-2 0,0 1 0,0-1 0,0 0 1,1 0-1,0-1 0,15 10 0,-7-6-723,0 0 0,1-1 0,0-1 0,0-1 0,1 0 0,0-1 0,0 0 1,0-2-1,28 3 0,-5-5-4342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5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5 5353,'0'0'9409,"-11"-2"-9138,8 2-268,-1-1 38,0 0 1,0 1 0,0-1 0,0 1 0,0 0-1,-1 0 1,1 1 0,0-1 0,0 1 0,0 0-1,0 0 1,0 0 0,0 1 0,0-1 0,1 1 0,-1 0-1,0 0 1,1 0 0,-1 0 0,1 1 0,-5 4-1,0 0 14,1 1-1,-1 1 0,2-1 1,-1 1-1,1 0 0,0 1 1,1-1-1,0 1 0,0 0 1,1 0-1,1 1 0,0-1 1,0 1-1,1 0 0,0 0 1,1 0-1,0 0 0,1 16 1,0-2-49,-1-9 5,1 0 1,1 1-1,0-1 0,7 28 1,-6-38-36,0 0 1,1 0 0,0 0 0,0 0 0,0 0 0,1-1 0,0 0 0,0 0 0,0 0 0,0 0-1,1 0 1,0-1 0,0 0 0,0 0 0,9 5 0,-3-3-392,1 0 0,-1-1 0,1-1 0,0 0 0,0 0 0,0-1 0,1-1 0,-1 0 0,1 0 0,-1-2 0,1 1-1,0-2 1,-1 0 0,1 0 0,-1-1 0,0 0 0,1-1 0,14-6 0,19-19-2307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5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1 6633,'0'0'5592,"23"15"-5036,71 51 14,-88-63-439,-1 1 1,1 0-1,-1 0 1,0 1-1,0 0 1,-1 0-1,1 0 1,-1 0-1,0 0 1,0 1-1,-1 0 1,0 0-1,0 0 1,0 0-1,-1 0 1,0 1-1,0-1 1,0 1-1,-1 0 1,0-1-1,0 11 0,-1-17 239,-27 1-167,3 1-211,0 1 1,-1 1 0,2 0 0,-1 2-1,0 1 1,-41 19 0,58-23-8,0 1 0,0 0-1,0 0 1,1 1 0,-1-1 0,1 2 0,0-1 0,0 1 0,1 0-1,0 0 1,0 0 0,0 1 0,1-1 0,0 1 0,0 0 0,0 1-1,1-1 1,1 1 0,-1-1 0,1 1 0,0 0 0,1 0-1,0 0 1,-1 13 0,2-17 1,0 0 0,0 1-1,0-1 1,1 0 0,0 1-1,-1-1 1,1 0 0,1 0-1,2 8 1,-2-10 0,0 0 0,0 1 0,-1-1-1,1-1 1,1 1 0,-1 0 0,0 0 0,0-1 0,1 1-1,-1-1 1,0 0 0,1 0 0,0 0 0,-1 0-1,1 0 1,5 1 0,2 0-12,1 0 0,0-1-1,0 1 1,0-2 0,0 0 0,0 0 0,0-1-1,0-1 1,-1 1 0,1-2 0,0 1 0,-1-2 0,0 1-1,0-1 1,0-1 0,0 0 0,0 0 0,-1-1-1,15-12 1,-8 3 38,0 0 1,-1-1-1,0 0 0,-2-2 1,0 1-1,-1-2 0,0 0 0,16-40 1,-17 26-77,0 2 453,-7 33-129,-3 21-24,-2 23 99,0-9 97,5 46-1,-3-74-403,0 0 0,1 1-1,0-1 1,0 0-1,1 0 1,1 0-1,-1 0 1,2 0-1,9 15 1,-11-21-213,0 0 0,0 0 0,0-1 0,1 1-1,-1-1 1,1 1 0,0-1 0,0 0 0,0-1 0,0 1 0,0-1 0,0 1 0,0-1 0,1-1 0,-1 1 0,0 0-1,1-1 1,-1 0 0,0 0 0,1 0 0,7-2 0,-2 0-538,0 1 0,0-2 0,0 1 0,-1-1 0,1-1 0,-1 0-1,0 0 1,10-6 0,9-12-4741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6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3993,'0'0'8731,"0"34"-8672,0-21-26,8 231 821,-7-227-855,-1-7-104,0 1 0,1-1 0,0 0 0,1 1 0,0-1 1,1 0-1,0 0 0,0 0 0,11 19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7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0 8770,'0'0'5840,"-18"6"-5946,-57 20-12,71-24 110,1-1 1,-1 1-1,1 0 1,0 0-1,0 0 0,-1 1 1,2-1-1,-1 1 1,0 0-1,0-1 1,1 1-1,0 0 0,-1 1 1,1-1-1,0 0 1,1 1-1,-1-1 1,0 1-1,1-1 1,0 1-1,0 0 0,0-1 1,0 1-1,1 0 1,0 0-1,-1 0 1,1 0-1,1 0 0,0 7 1,-1-3-81,0-5 78,1-1 0,-1 1 0,1-1 0,0 1 1,0-1-1,0 1 0,0-1 0,0 1 0,0-1 0,1 0 0,-1 0 0,1 1 1,-1-1-1,1 0 0,0 0 0,0-1 0,0 1 0,3 2 0,48 29-22,-30-20 20,-6-2 80,5 2-61,0 1 0,0 2 1,20 19-1,-37-31 107,0 1 1,0 0-1,-1 1 1,1-1 0,-1 1-1,-1 0 1,1 0-1,-1 0 1,0 1-1,0-1 1,-1 1 0,0-1-1,0 1 1,0 0-1,-1 0 1,1 12-1,-2-15-8,0 0-1,0 0 0,-1 0 0,1 0 1,-1-1-1,1 1 0,-1 0 0,0 0 1,-1-1-1,1 1 0,-1-1 0,1 1 0,-1-1 1,0 1-1,-3 3 0,0-3-64,-1 1-1,1-1 1,-1 0 0,0 0-1,0 0 1,0-1-1,-12 5 1,-2 0-205,0-1 1,0-1-1,-1 0 1,-32 4-1,42-9-314,1 0 0,-1-1 1,1 0-1,-1-1 0,1 0 0,-16-4 1,24 5 267,0-1 1,1 1 0,-1-1 0,0 0 0,0 0-1,1 0 1,-1 0 0,0 0 0,1 0 0,-1-1 0,1 1-1,-1 0 1,-1-3 0,-6-20-4047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7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143 187 5641,'0'0'7478,"25"-16"-6877,73-49 17,-95 63-546,0 0 1,-1 0-1,0 0 0,1 0 1,-1 0-1,0 0 1,0-1-1,0 1 1,0-1-1,-1 1 0,3-5 1,-5-11 675,-1 10-497,2 6-221,0 0 0,0 1-1,0-1 1,0 0 0,-1 0 0,1 0-1,0 0 1,-1 1 0,0-1 0,1 0-1,-1 1 1,0-1 0,0 0 0,0 1-1,0-1 1,0 1 0,0-1 0,0 1-1,-1 0 1,1-1 0,0 1 0,-1 0-1,1 0 1,-3-1 0,1 0 0,-1 1-1,0 0 1,0 0-1,1 0 1,-1 0 0,0 0-1,0 1 1,0 0 0,0 0-1,0 0 1,-4 1 0,-1-1-10,1 2 0,0-1 0,0 1 0,-1 1 0,2 0 0,-1 0 0,0 0 0,0 1 0,1 0 0,0 0 0,-7 6 0,1 3-19,2 1 0,0 0 0,0 1 0,1 0 0,1 1-1,0 0 1,2 0 0,0 1 0,0 0 0,2 0 0,0 0 0,1 1-1,1 0 1,0 0 0,1 0 0,1 0 0,1 0 0,3 28-1,-1-41-27,-1 0-1,1 0 0,-1 0 1,2 0-1,-1 0 0,0-1 0,1 1 1,0-1-1,0 1 0,0-1 1,1 0-1,-1 0 0,1-1 0,0 1 1,0-1-1,0 0 0,1 0 0,-1 0 1,1 0-1,0-1 0,-1 0 1,10 3-1,5 3-315,1-2 0,-1 0 0,1-1 0,34 3 0,-37-5-74,-1-2 1,0 0-1,1-1 1,-1-1-1,0 0 0,1-1 1,-1-1-1,0 0 1,0-1-1,-1-1 0,1-1 1,-1 0-1,0-1 1,0 0-1,14-10 0,24-23-3894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8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5009,'0'0'9017,"3"13"-8729,33 109 739,-32-96-1024,-2-1 0,0 1 0,-3 42 0,0-19-7310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8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11242,'0'0'2489,"19"0"-12483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1:59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8066,'276'-60'4001,"-276"112"-3641,0 17-136,0 14-24,0-5 16,6 0-128,13-4-80,-6-9 8,0-9-16,-7-12 0,-6-14-320,7-8-512</inkml:trace>
  <inkml:trace contextRef="#ctx0" brushRef="#br0" timeOffset="1">14 87 6705,'0'0'6010,"391"-4"-5682,-288 4-248,-1 0-80,-5 0-320,-1 0-969,-26 0-1143,-25 0-4362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28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5401,'0'0'5824,"4"0"-5505,-2 0-162,0 0 0,0 1 0,-1-1 1,1 1-1,0 0 0,0 0 0,-1-1 1,1 1-1,-1 0 0,1 0 0,-1 1 0,1-1 1,-1 0-1,0 0 0,1 1 0,-1-1 1,0 1-1,0-1 0,0 1 0,0-1 0,0 1 1,0 0-1,-1-1 0,2 5 0,16 58 125,-10-32 241,69 298 206,-46-206-356,-31-165-293,2-1 0,13-76 0,-12 103-79,1 0 1,0 1-1,1-1 0,0 1 0,2 1 0,-1-1 1,2 1-1,0 0 0,0 1 0,1 0 1,17-18-1,-23 27 10,0 1 0,0-1 1,0 1-1,0 0 0,1 0 1,-1 0-1,0 1 0,1-1 1,0 1-1,-1 0 0,1 0 1,0 0-1,-1 0 0,1 1 1,0-1-1,0 1 0,0 0 1,-1 0-1,1 1 0,0-1 1,0 1-1,-1 0 0,1-1 1,0 2-1,-1-1 1,1 0-1,-1 1 0,1 0 1,-1 0-1,0 0 0,0 0 1,0 0-1,3 3 0,13 23-240,-1 2-1,-2-1 1,-1 2-1,-1 0 1,-2 1-1,14 57 0,1-6-5080,-20-59 1312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363 110 3577,'0'0'4983,"-6"-16"-4734,-24-49 69,28 63-287,1 0-1,-1 0 0,0 0 1,0 0-1,0 0 1,0 0-1,0 0 0,0 1 1,0-1-1,-1 1 1,1-1-1,-1 1 0,1 0 1,-1 0-1,1 0 0,-1 0 1,0 1-1,-3-1 1,-46 1 527,32 1-355,15-2-181,-1 1 1,1 0-1,-1 0 0,1 0 0,-1 1 0,0 0 0,1 0 1,0 1-1,-1-1 0,1 1 0,0 0 0,0 0 0,0 1 1,0 0-1,0 0 0,1 0 0,-1 0 0,1 1 0,0-1 1,0 1-1,0 0 0,0 1 0,-5 7 0,-1 1 6,0 2 0,1-1 0,0 1 0,1 1 0,1-1 0,1 1 0,0 0 0,1 1 0,0 0 0,2-1 0,0 1 0,1 1 0,0-1 0,2 0 0,0 0 0,4 33 0,-3-48-25,0 1 0,0 0-1,0-1 1,0 1-1,0-1 1,1 1-1,-1-1 1,1 0-1,0 0 1,-1 1-1,1-1 1,0 0-1,0-1 1,1 1-1,-1 0 1,0-1-1,0 1 1,1-1-1,-1 1 1,1-1-1,-1 0 1,1 0 0,0 0-1,-1-1 1,1 1-1,0-1 1,0 1-1,-1-1 1,1 0-1,0 0 1,3-1-1,0 2-17,0-1 0,-1-1 1,1 1-1,0-1 0,0 0 0,-1 0 0,1 0 0,-1-1 0,1 0 0,-1 0 0,0-1 0,1 1 1,-1-1-1,8-6 0,4-9-260,0-1 1,-1-1-1,-1-1 1,13-23-1,18-47-3391,-33 59-154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28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443 121 9154,'0'0'4742,"-19"-20"-4647,-8-7-90,-31-24-1,55 48-4,-1 1 0,0-1 0,1 1-1,-1 0 1,0 0 0,-1 0 0,1 1 0,0-1-1,0 1 1,-1 0 0,1 0 0,0 1-1,-1 0 1,1-1 0,-1 1 0,1 0-1,-8 2 1,-8-1 35,17-1-33,-14 0 162,0 0 0,0 2-1,-18 2 1,29-2-76,-1 0 0,1 0-1,0 0 1,-1 1 0,1 0-1,1 0 1,-1 1 0,0 0 0,1 0-1,0 0 1,-6 6 0,4-4-39,1 1 0,0 1 0,0-1 0,1 1 0,0 0 0,0 0 0,0 0 0,1 1 0,1-1 0,-6 19 0,5-7-19,1 1 0,1 0 0,0 36 0,3-54-27,-1 0 1,0 0 0,1 0 0,-1-1-1,1 1 1,0 0 0,0-1 0,0 1-1,0 0 1,1-1 0,-1 0 0,1 1-1,-1-1 1,1 0 0,0 0 0,0 1-1,0-1 1,0-1 0,0 1 0,0 0-1,1-1 1,-1 1 0,1-1 0,-1 1-1,1-1 1,-1 0 0,1 0 0,0 0-1,-1-1 1,5 2 0,10 1-5,-1-1 1,1 0-1,31-1 1,-42-1 2,1-1-10,1 0 0,-1-1 1,1 1-1,-1-2 0,0 1 1,0-1-1,0 0 0,0-1 1,-1 1-1,1-1 0,-1-1 1,0 1-1,0-1 0,0 0 1,6-8-1,-2 2-102,0 0-1,-1 0 1,0-2-1,0 1 1,-1-1 0,-1 0-1,6-15 1,-7 9-772,-2 1 0,0-1 0,0 0 0,0-22 0,-3 3-4553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29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9578,'0'0'6376,"0"39"-6289,0 126 41,-1-66 169,4 91 641,0-160-995,1 0 1,1 0 0,18 55-1,-2-41-1876,-2-18-4782,-13-17 594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29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451 164 9874,'0'0'4406,"-18"-26"-4139,18 26-267,-80-105-127,78 102 118,-1 0 0,0 0 0,1 1 0,-1-1 0,0 1 0,0 0 0,0 0 0,-1 0 0,1 0 0,0 1 0,-1-1 0,1 1-1,-1 0 1,0 0 0,1 0 0,-1 0 0,0 1 0,1 0 0,-1-1 0,0 1 0,0 1 0,1-1 0,-5 1 0,-10 0-11,8-1 38,0 0 0,0 0 0,0 1 0,0 1 0,0-1 0,0 2 0,0-1 1,0 1-1,1 1 0,0 0 0,-1 0 0,1 1 0,1 0 0,-1 0 0,1 1 0,0 0 0,0 1 0,1 0 0,-1 0 0,2 1 0,-1-1 0,1 2 0,-6 9 0,5-3 36,1-1 0,1 1 0,0-1 0,1 2 0,1-1 0,1 0-1,0 0 1,0 1 0,2-1 0,1 25 0,-1-28 2,0-11-54,1 1 1,-1-1-1,0 1 1,1-1 0,-1 1-1,1 0 1,-1-1-1,1 0 1,0 1-1,0-1 1,-1 1 0,1-1-1,0 0 1,0 0-1,0 1 1,1-1 0,-1 0-1,0 0 1,0 0-1,1 0 1,-1 0 0,0-1-1,1 1 1,-1 0-1,1-1 1,-1 1 0,1-1-1,-1 1 1,1-1-1,-1 1 1,1-1-1,1 0 1,64 2-151,-48-2 53,-12-1 33,0 0-1,0 0 0,0 0 1,0-1-1,-1 0 0,1 0 1,-1-1-1,1 0 1,-1 0-1,0 0 0,0-1 1,0 0-1,-1 0 0,1 0 1,5-7-1,0 0-860,-1 0 0,0-1 0,-1 0-1,-1 0 1,15-27 0,-15 15-4674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29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0 26 8210</inkml:trace>
  <inkml:trace contextRef="#ctx0" brushRef="#br0" timeOffset="1">0 26 8210,'110'-24'2366,"-109"23"-2310,1 1 1,0 0 0,0-1 0,0 1-1,0 0 1,0 0 0,0 0 0,0 1 0,-1-1-1,1 0 1,0 1 0,0-1 0,0 1-1,0-1 1,-1 1 0,3 1 0,5 15 86,-5-9-19,5 12 52,0 1 0,-1-1 0,-1 2 1,-1-1-1,3 23 0,18 57 353,-21-94 213,0-16-465,3-35-393,-4 17 151,4-10-54,-7 25 0,1 1 1,0-1 0,0 1 0,1-1-1,0 1 1,1 0 0,1 1 0,6-12-1,-11 21 14,0 0-1,0 0 1,0 0-1,0 0 1,0 0-1,0 0 1,0 0-1,0 1 1,0-1-1,1 0 1,-1 0-1,0 1 1,0-1-1,1 1 1,-1-1-1,0 1 1,1 0-1,-1 0 1,1-1-1,-1 1 1,0 0-1,1 0 1,-1 0-1,1 0 1,1 1-1,0 0 11,0 0 0,0 1 0,-1-1 0,1 1 0,0-1-1,-1 1 1,1 0 0,-1 0 0,0 0 0,0 0 0,3 4 0,2 3 18,0 0 0,-1 1 0,0 0 0,-1 1 0,5 11 0,-2 2-515,-2 1 0,-1 0 0,-1 0 1,-1 0-1,-1 0 0,-3 40 0,1-60 262,0 44-3386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359 161 8426,'0'0'4263,"-26"-29"-4345,26 29 82,-114-113-171,112 111 166,0 0-1,-1 0 1,1 1-1,-1-1 1,0 0-1,0 1 1,1 0 0,-1 0-1,0-1 1,0 2-1,-5-2 1,6 2 2,1 0 0,-1 0 1,1 0-1,-1 1 0,0-1 0,1 1 0,-1-1 1,1 1-1,-1-1 0,1 1 0,0 0 1,-1 0-1,-2 1 0,-8 7 1,1 0 0,0 1 0,0 0 1,1 0-1,0 1 0,1 1 0,0 0 0,1 0 0,0 0 0,1 1 1,-9 22-1,8-13 76,1 0 1,1 0 0,1 1-1,1-1 1,1 1-1,0 42 1,3-62-78,1-1 0,-1 0 0,1 1 0,0-1 0,-1 1 0,1-1-1,0 0 1,1 0 0,-1 0 0,0 1 0,0-1 0,1 0 0,0-1 0,-1 1 0,1 0 0,0 0-1,0-1 1,0 1 0,0-1 0,0 1 0,0-1 0,0 0 0,0 0 0,0 0 0,1 0 0,-1 0 0,0-1-1,1 1 1,-1-1 0,1 1 0,4-1 0,9 2-66,1 0 0,-1-2-1,25-1 1,-37 0 64,1 0 0,0 0 1,0 0-1,0 0 0,-1-1 0,1 0 0,-1 0 1,1 0-1,-1 0 0,0-1 0,0 1 1,8-8-1,41-47 139,-45 46-113,1 0 0,0 1 0,1 1 0,14-12 0,-23 20-15,0 0-1,1 0 1,-1 0-1,0 0 1,0 0-1,1 0 1,-1 1 0,0-1-1,1 0 1,-1 1-1,0-1 1,1 1-1,-1 0 1,1 0-1,-1-1 1,1 1-1,-1 0 1,1 0-1,-1 0 1,1 0-1,-1 1 1,1-1-1,-1 0 1,1 1-1,-1-1 1,0 0-1,1 1 1,-1 0 0,0-1-1,1 1 1,-1 0-1,0 0 1,0 0-1,0 0 1,1 0-1,-1 0 1,0 0-1,0 0 1,-1 0-1,1 0 1,0 1-1,1 0 1,2 8 128,0 0-1,0 0 1,0 0 0,-2 0 0,3 12-1,1 3 145,5 22 230,-2 1 0,-2 0 0,0 62 1,-10 149 899,2-246-1321,0-1 1,-1 1-1,0 0 1,-1-1-1,0 0 1,-1 0 0,-1 0-1,0 0 1,0 0-1,-1-1 1,-1 0-1,1 0 1,-2-1-1,0 0 1,0 0-1,-12 11 1,17-19-56,-1 1-1,1-1 1,0 0 0,-1 0-1,1 0 1,-1 0 0,0-1-1,1 1 1,-1-1 0,0 0 0,0 0-1,0 0 1,0-1 0,0 1-1,0-1 1,0 0 0,0 0-1,0-1 1,-8-1 0,7 1-41,-1-1 1,1 1 0,-1-1 0,1-1 0,0 1-1,0-1 1,0 0 0,0 0 0,0 0-1,1-1 1,-1 1 0,-5-8 0,-2-4-197,1-1 0,0 0 0,1 0 1,1-1-1,1 0 0,1-1 0,0 0 1,1 0-1,1 0 0,0-1 0,2 0 0,0 0 1,1 0-1,1 0 0,1 0 0,0 0 0,4-23 1,-2 37 10,-1-1 1,1 1-1,0 0 0,0 0 1,0 0-1,1 0 1,0 0-1,0 1 1,0-1-1,0 1 0,1 0 1,-1 0-1,1 0 1,0 0-1,1 1 1,-1-1-1,1 1 0,7-4 1,11-5-1184,0 1 1,42-14-1,-41 16-96,35-13-4583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0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156 276 9098,'0'0'4281,"25"-16"-4149,76-51 85,-98 64-172,1 1-1,0-1 0,-1 0 0,1 0 1,-1-1-1,0 1 0,0-1 1,0 1-1,-1-1 0,1 0 0,2-7 1,-4 7 17,0 1 0,0-1 1,-1 1-1,1-1 0,-1 1 1,0-1-1,0 1 0,0-1 1,-1-3-1,-1-10 93,2 13-146,0 1 0,-1-1 0,1 1 0,-1-1-1,0 1 1,0-1 0,0 1 0,-1 0 0,1-1 0,-1 1 0,0 0 0,0 0 0,0 0 0,0 0 0,0 0-1,-1 1 1,1-1 0,-1 1 0,0-1 0,0 1 0,1 0 0,-2 0 0,1 0 0,0 1 0,0-1-1,0 1 1,-1 0 0,1 0 0,-7-2 0,-2 0-50,-1 1 0,0 0 0,0 1 0,0 0 0,0 1 0,0 0 0,-14 3 0,22-2 44,0 1 1,0 0 0,1 0 0,-1 0 0,0 1-1,1-1 1,-1 1 0,1 0 0,0 0 0,0 1 0,0-1-1,1 1 1,-1 0 0,1 0 0,0 0 0,0 1-1,-5 8 1,-1 5 8,0 0 1,0 1-1,-7 27 0,11-23-6,1 1 0,1-1 1,1 1-1,1 0 0,2 23 0,-1-11-19,0-33-8,1 1 0,-1-1 0,0 0 1,1 1-1,0-1 0,0 0 0,0 0 0,0 0 0,0 1 1,0-1-1,1 0 0,0-1 0,0 1 0,-1 0 0,2 0 0,-1-1 1,3 4-1,0-2-123,0 0 0,1 0 0,-1-1 0,1 0 1,-1 0-1,1 0 0,0-1 0,10 4 0,1-3-712,-1 1-1,0-2 1,1 0-1,-1-1 0,1-1 1,22-2-1,-5-5-3314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1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0 194 1296</inkml:trace>
  <inkml:trace contextRef="#ctx0" brushRef="#br0" timeOffset="1">0 194 1296,'282'-174'5533,"-278"171"-5396,0 1 0,1-1-1,-1 1 1,1 0 0,0 1-1,0-1 1,0 1-1,0 0 1,8 0 0,-12 1-102,0 0-1,0 0 1,0 1 0,0-1 0,0 0 0,-1 1 0,1-1 0,0 1 0,0-1 0,0 1 0,0-1-1,0 1 1,-1 0 0,1-1 0,0 1 0,-1 0 0,1 0 0,0 0 0,-1-1 0,1 1 0,0 2 0,-1-2-6,54 91 2454,50 117 0,-92-183-1372,-10-24-220,-2-6-482,-20-204-214,20 203-202,0 0 0,0 1 0,0-1-1,0 0 1,1 1 0,0-1 0,0 0 0,0 1 0,1-1 0,-1 1 0,1-1 0,0 1-1,1 0 1,2-4 0,0 2-17,0 2 0,1-1 0,0 1 0,0 0 0,0 0 0,0 1 0,1-1 0,11-3 0,-5 2-242,0 1 0,0 1 1,0 0-1,0 1 0,1 0 0,0 1 0,-1 1 0,23 1 0,-2 0-1223,14-1-2293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2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271 487 8434,'0'0'5165,"-6"-8"-4966,5 5-173,0 1 0,-1-1 1,0 1-1,1-1 1,-1 1-1,0 0 1,0 0-1,0 0 0,0 0 1,-1 0-1,1 0 1,0 0-1,-1 1 0,1 0 1,-1-1-1,0 1 1,1 0-1,-1 0 0,0 0 1,0 0-1,1 1 1,-1-1-1,0 1 1,0 0-1,0 0 0,0 0 1,0 0-1,0 0 1,0 1-1,0-1 0,1 1 1,-1 0-1,0 0 1,0 0-1,-3 2 0,-7 5 36,0 1-1,1 0 1,0 1-1,0 1 0,1 0 1,1 1-1,0 0 0,0 0 1,1 1-1,1 0 0,0 0 1,1 1-1,0 0 0,1 1 1,1 0-1,0-1 0,1 2 1,0-1-1,2 0 0,-2 19 1,4-32-51,0 0 0,-1 0 1,1 0-1,0-1 0,0 1 0,1 0 1,-1 0-1,0 0 0,0-1 1,1 1-1,-1 0 0,1-1 0,0 1 1,0 0-1,-1-1 0,1 1 1,0-1-1,0 1 0,0-1 0,1 1 1,-1-1-1,0 0 0,3 2 0,-1-2-4,1 0-1,-1 0 0,1 0 1,0-1-1,0 1 0,-1-1 1,1 0-1,0 0 0,0-1 1,-1 1-1,5-2 1,-1 0 13,-1 0 0,1 0 1,-1-1-1,0 0 1,0 0-1,0-1 1,0 1-1,0-1 1,-1-1-1,0 1 1,0-1-1,0 0 0,7-9 1,9-12 94,25-41-1,-40 58-99,11-18-1,0-1-1,-2 0 1,-1-2-1,-2 0 1,0 0-1,-2-1 0,-2 0 1,0-1-1,-3 0 1,0 0-1,0-55 1,-5-107 268,0 191 289,0 6 87,-1 98 119,-1 1-190,16 135 0,-10-206-649,1 1-1,2-1 1,1 0 0,2-1-1,1 0 1,1 0-1,1-2 1,27 43-1,-34-61-298,1-1 0,0-1 0,1 1 0,11 10-1,-17-18 124,0 1 0,0-1 0,0 1 0,0-1 0,0 0 0,1 0 0,-1 0 0,0 0 0,0 0 0,1 0 0,3 0 0,-4-1-5,-1 0 0,0 0-1,0 0 1,0-1 0,1 1 0,-1 0 0,0-1 0,0 1 0,0 0 0,0-1 0,0 0 0,1 1 0,-1-1 0,0 0-1,0 1 1,0-1 0,-1 0 0,1 0 0,0 0 0,0 0 0,0 0 0,-1 0 0,1 0 0,1-2 0,10-24-3809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2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94 7634,'0'0'7477,"18"-6"-7202,57-15-86,-73 21-179,-1-1 0,1 1 0,-1-1 0,1 1-1,-1-1 1,1 1 0,-1-1 0,0 0 0,1 1 0,-1-1-1,0 0 1,1 0 0,-1 0 0,0 0 0,0 0 0,0 0-1,0-1 1,0 1 0,0 0 0,0 0 0,0-1 0,-1 1-1,1-1 1,0 1 0,-1-1 0,1 1 0,-1-1 0,0 1-1,1-3 1,-1 3-4,-1 0 1,1-1-1,0 1 0,0 0 0,-1 0 1,1-1-1,-1 1 0,1 0 0,-1 0 1,0 0-1,1 0 0,-1-1 0,0 1 0,0 0 1,0 0-1,0 1 0,0-1 0,0 0 1,0 0-1,0 0 0,0 1 0,0-1 1,0 0-1,-2 0 0,-12-2-37,0 1-1,0 1 0,0 0 1,-26 2-1,14-1 19,24 1 38,1 0 0,-1 0 0,1-1 0,-1 2 0,1-1 0,0 0 0,-1 0 0,1 1 0,0-1 0,0 1 0,0 0 0,0-1 0,0 1 0,1 0 0,-1 0 0,1 0 0,-1 1-1,1-1 1,0 0 0,-1 0 0,1 1 0,0-1 0,1 1 0,-1-1 0,0 1 0,1-1 0,-1 4 0,-3 12 34,1 0-1,-2 27 1,3-27-25,1 0-1,1 1 1,1-1-1,4 30 1,-3-41-65,0 1 0,1-1 0,0 1 0,0-1 1,0 0-1,1 0 0,0 0 0,1-1 0,-1 1 0,1-1 1,1 0-1,-1 0 0,8 5 0,3 3-557,1-2 1,0 0-1,0-1 0,34 16 0,-37-21-664,0-1-1,1 0 0,-1-1 1,18 2-1,9-3-5475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2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154 466 6281,'0'0'5337,"25"44"-4675,76 140 42,-87-160-399,-1 2 0,-1 0 0,-1 0 0,-2 1 0,-1 0 0,-1 0-1,5 37 1,-7-31 45,22 130 2664,-28-174-3003,-1 0 1,0 0-1,0 0 1,-1 0 0,-1 1-1,0-1 1,0 1-1,-1 0 1,-9-14 0,-3-8-18,-247-632-80,248 618 79,4 15-18,1-1 0,1-1 0,2 1 0,1-2 0,2 1 0,-2-36 0,8 68 15,-1 1-1,1-1 0,0 0 0,-1 0 1,1 1-1,0-1 0,0 0 0,0 1 1,-1-1-1,1 1 0,0-1 0,0 1 1,0-1-1,0 1 0,0 0 0,0-1 1,0 1-1,0 0 0,0 0 0,0 0 1,0 0-1,0 0 0,0 0 0,0 0 1,2 0-1,39 1-154,-31-1 89,2 0 65,0 1 0,0 0-1,-1 1 1,1 1 0,0 0-1,-1 0 1,0 1 0,0 1 0,0 0-1,-1 1 1,22 13 0,-27-14 32,1 0 1,-1 0-1,0 0 1,-1 1 0,1 0-1,-1 0 1,0 0-1,-1 1 1,0 0-1,0 0 1,0 0-1,-1 0 1,0 0 0,0 1-1,-1 0 1,0-1-1,0 1 1,-1 0-1,1 0 1,-1 11 0,-1 2 67,0-13-76,1 0-1,-1 0 0,-1 0 0,0 0 0,0 0 0,0-1 0,-5 15 0,4-19-68,0 0-1,0 0 1,0 0-1,0 0 1,0-1-1,-1 1 1,1-1-1,-1 1 1,0-1 0,0 0-1,0 0 1,0 0-1,0-1 1,0 1-1,-1-1 1,1 0-1,0 1 1,-1-1-1,1-1 1,-1 1-1,1 0 1,-5-1-1,-41 4-3508,-56-1 0,101-3 3182,-67 0-7594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6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0 0 4489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3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167 199 9218,'0'0'4289,"7"-23"-4220,23-73-6,-28 92-51,-1 0-1,0 0 1,0 0-1,-1-1 1,1 1 0,-1 0-1,0-1 1,0 1 0,-1-7-1,0 10 20,1-1 0,0 1 0,-1 0 0,0-1 0,1 1 0,-1 0 0,0-1 0,1 1 0,-1 0 0,0 0 0,0 0 0,0-1 0,0 1-1,0 0 1,-1 0 0,1 1 0,0-1 0,-2-1 0,-3 0 99,1 0-1,-1 1 1,1 0-1,-1 0 1,0 1-1,1 0 1,-1-1-1,0 2 1,-9 0-1,-8 1-18,19-2-107,0 1 1,0 0-1,0 0 1,0 0-1,0 0 1,1 1-1,-1-1 0,1 1 1,-1 0-1,1 0 1,-1 0-1,1 1 1,0-1-1,0 1 1,0 0-1,1 0 1,-1 0-1,1 0 1,-1 0-1,1 0 1,0 1-1,0-1 1,0 1-1,1-1 0,-2 5 1,-2 4 12,1 0 1,1 0-1,0 0 1,0 1-1,1-1 1,-1 26-1,3 168 901,0-200-926,1 0 0,0 0 0,0-1 0,1 1 1,-1 0-1,1-1 0,0 1 0,1-1 0,-1 0 0,1 0 0,0 0 1,0 0-1,1 0 0,-1-1 0,1 1 0,0-1 0,1 0 0,-1 0 1,7 4-1,-5-3-398,0-1 0,0-1 0,0 1 0,1-1 0,-1 0 0,1-1 0,0 1 0,0-1 0,0-1 0,0 1 0,0-1 0,0 0 0,1-1 0,-1 0 0,12-1 0,6-9-2507,-4-13-1401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3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1 0 7210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4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1 119 7210,'267'-106'4180,"-220"94"-3196,-47 12-974,0 0 0,1 0 0,-1 0 0,0 0 0,0 0 0,1 0 0,-1 0 0,0 0 0,1 0 0,-1 0 0,0 0 0,0 0 0,1 0 0,-1 0 0,0 0 0,0 0 0,1 0 0,-1 1 0,0-1 0,0 0 0,1 0 0,-1 0 0,0 0 0,0 1 0,0-1 0,0 0 0,1 0 0,-1 0 0,0 1 0,0-1 0,0 0 0,0 0 0,0 1 0,0-1 0,1 0 0,-1 0 0,0 1 0,0-1 0,0 0 0,0 1 0,0-1 0,0 1-1,32 137 1104,-22-106-616,-2 1 1,-1 0-1,-2 1 1,2 40 0,-6-72-380,0-3-122,0 0 0,0 0-1,0 0 1,0 0 0,0 0-1,-1 0 1,1 0 0,0 0-1,-1 0 1,1 0 0,0 0-1,-1 0 1,0 0 0,1 0-1,-1-1 1,0 1 0,1 0-1,-1 0 1,0 0 0,0-1-1,0-1 1,0 0-17,4-14-33,0-1 1,1 1-1,0-1 0,2 2 0,0-1 0,1 1 1,0 0-1,20-27 0,-26 41 47,-1 0-1,1 0 1,0 1-1,0-1 1,0 0-1,0 1 1,0-1-1,0 1 1,0 0-1,1-1 1,-1 1-1,1 0 1,-1 1-1,0-1 1,1 0-1,-1 1 1,1-1-1,0 1 1,-1 0-1,1 0 1,-1 0-1,1 0 1,-1 0-1,1 0 1,0 1-1,-1-1 1,1 1-1,-1 0 1,0 0-1,1 0 1,-1 0-1,0 0 1,1 0-1,-1 1 1,0-1-1,3 3 1,4 3-29,-1 1 0,1-1 0,-2 1 0,1 1 0,-1-1 0,10 16 0,-9-10-694,-2 0 0,1 0 1,5 19-1,-5-14-1256,0 5-2245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4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238 544 2969,'0'0'9400,"-17"-9"-9189,7 2-170,4 3-24,0 1 1,0-1 0,-1 1-1,1 0 1,-13-4 0,16 6-7,1 1 1,0 0 0,0-1 0,-1 1 0,1 0 0,0 0 0,-1 0 0,1 0 0,0 1 0,-1-1 0,1 1 0,0-1 0,-1 1 0,1 0 0,0 0 0,0 0 0,0 0 0,0 0 0,0 1 0,0-1 0,0 0 0,0 1 0,1-1 0,-1 1 0,-2 3-1,-14 17 308,1 0 0,-18 33 0,30-46-48,0 1 0,1-1 0,0 1 0,1 0 1,0 0-1,0 0 0,1 0 0,1 0 0,-1 17 0,11-26-188,-4-1-81,-1-1 0,1 0 1,-1-1-1,0 1 1,0-1-1,1 0 0,-1 0 1,0 0-1,0-1 1,-1 1-1,1-1 0,-1 0 1,1 0-1,-1 0 1,0 0-1,5-7 0,45-65 114,-53 75-115,16-28 20,-1 1 0,-2-2 0,0 0 1,-2-1-1,-2 0 0,12-61 0,-11 21-10,-1-138 1,-9 130 1516,-2 240-460,6 208-609,-2-349-614,0 0 0,2 0 0,0-1 0,1 1 0,1-1 0,1 0 0,1-1 0,1 0 0,0 0 1,23 32-1,-30-48-113,1-1 1,-1 1-1,1-1 1,0 1-1,0-1 1,0 0-1,0 0 1,0-1-1,0 1 1,1 0 0,-1-1-1,1 0 1,-1 0-1,1 0 1,-1 0-1,1-1 1,-1 1-1,1-1 1,0 0-1,-1 0 1,1 0 0,5-2-1,6 2-1795,12 0-2948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4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667 22 8914,'0'0'6557,"-34"-5"-6433,-106-10-46,138 15-72,-1-1 0,0 1 1,1-1-1,-1 1 0,0 0 0,1 0 1,-1 1-1,1-1 0,-1 0 0,0 1 1,1 0-1,-1-1 0,1 1 1,0 0-1,-1 0 0,1 1 0,0-1 1,-1 0-1,1 1 0,0-1 1,0 1-1,0 0 0,0 0 0,0 0 1,1 0-1,-1 0 0,-1 3 1,1 0 3,1-1 1,0 1 0,0 0 0,0-1-1,1 1 1,0 0 0,0 0 0,0-1-1,2 10 1,-1 1-26,-2-7 16,1 0 0,1 1 1,-1-1-1,5 17 0,-4-22 1,1 1-1,0 0 1,0-1 0,0 1-1,0-1 1,0 0-1,1 0 1,-1 1-1,1-2 1,0 1-1,0 0 1,5 3-1,91 60 68,-76-53-57,1 1-1,-2 2 0,0 0 1,-1 1-1,-1 1 0,26 30 0,-42-43 67,-1 1 1,0-1-1,-1 0 0,1 1 0,-1 0 0,0-1 0,-1 1 0,3 9 0,-4-12-19,1-1 0,-1 1 0,0-1 1,0 1-1,0-1 0,0 1 0,0-1 0,0 0 0,-1 1 1,1-1-1,-1 1 0,0-1 0,0 0 0,0 1 0,0-1 1,0 0-1,0 0 0,0 0 0,-1 0 0,1 0 1,-1 0-1,0 0 0,1 0 0,-4 2 0,-15 7-181,-2-1 0,0 0 0,0-2 0,0 0 0,-1-2-1,0 0 1,-29 2 0,32-4-69,-325 59-6041,172-32-920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5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0 130 1568,'0'0'8580,"61"0"-7046,33 1-963,268-3 1508,190-36 592,-28 0-1009,1301 22 2930,-1194 18-4108,229-8 71,3-1-2870,-876 2-1534,-36-3 2679,-62 0-3220,-21 3-3877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36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5393,'0'0'6922,"64"0"-5470,208 0-12,519-4 3651,1108 4-2188,-1794 0-3527,184-22 1,-275 17 369,-6 2-1413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0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585 126 1296,'0'0'10677,"0"-8"-10210,0 6-459,0-1 58,0-1 0,0 1 0,0 0 0,0-1-1,-1 1 1,1-1 0,-1 1 0,0 0 0,0-1 0,0 1-1,-1 0 1,1 0 0,-1 0 0,1 0 0,-1 0 0,0 0 0,0 1-1,0-1 1,-1 1 0,-2-4 0,-3 0 140,0 1-1,-1 0 1,0 0 0,1 1-1,-2 0 1,1 1 0,0 0-1,-1 0 1,-17-3 0,-3 3 193,-57 2 1,49 2-99,26-1-274,1 2 1,0 0-1,0 0 1,0 1-1,0 0 1,0 1-1,0 0 1,1 1-1,0 0 1,0 1-1,-13 9 1,3 0-24,1 0 0,0 1 0,1 2 0,-20 23 0,34-36-5,0 1-1,0-1 1,0 1-1,1 0 0,0 1 1,0-1-1,1 0 1,-1 1-1,-2 13 1,3-2 0,0 0 0,2 26 0,0-30 5,0-10 0,0-1 0,0 1 1,0-1-1,1 0 1,0 1-1,0-1 0,0 0 1,0 0-1,0 1 1,0-1-1,1 0 0,0 0 1,0 0-1,-1-1 1,2 1-1,-1 0 0,0-1 1,0 1-1,4 2 1,0-1-4,0 0 0,0-1 0,0 1 0,1-1 1,-1 0-1,1-1 0,0 0 0,12 3 0,9-1-133,-1-2 0,0 0 0,48-4 0,-67 1 32,0 0 1,0 0-1,0-1 0,-1 0 0,1 0 1,-1-1-1,0 0 0,1-1 0,-1 1 0,-1-1 1,11-8-1,2-4-874,0-1 0,20-23 1,-23 23-242,11-10-2472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1 0 7210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1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1 486 7210,'65'21'4547,"-64"-20"-4493,1 0 0,-1 0 0,1 0 0,-1-1 0,0 1 0,1 1 0,-1-1 0,0 0 0,0 0 0,0 0 0,1 1 0,-2-1 0,1 0 0,0 1-1,0-1 1,0 1 0,-1-1 0,1 1 0,0 0 0,-1-1 0,0 1 0,1-1 0,-1 1 0,0 2 0,2 7-13,9 22 141,3 5 144,-3 0 0,-1 1 1,-1 0-1,-3 0 1,3 49-1,-9-87-14,0-4-145,1-15-203,1 0 1,0 0-1,1 1 1,1-1-1,1 1 0,0 0 1,2 0-1,0 1 1,9-18-1,-15 32 30,0 1-1,1-1 1,-1 0 0,0 1 0,0-1-1,1 1 1,-1-1 0,1 1 0,-1 0-1,1 0 1,0-1 0,-1 1 0,1 0-1,0 1 1,0-1 0,0 0 0,0 0-1,0 1 1,-1-1 0,1 1-1,0-1 1,0 1 0,4 0 0,-2 1 22,-1 0 0,1 0 0,-1 0 1,0 0-1,0 0 0,1 1 0,-1 0 0,0-1 1,0 1-1,0 0 0,-1 1 0,5 3 0,3 5 67,0 0-1,-1 1 0,0 0 0,-1 0 0,10 20 0,-10-16-76,-1 1 0,7 27 0,-2 7-2779,-8-41-418</inkml:trace>
  <inkml:trace contextRef="#ctx0" brushRef="#br0" timeOffset="1">963 0 1872,'0'0'13979,"109"282"-13571,-77-190-255,0-6 47,-12 1 24,-1-4-112,-6-14 24,-7-8-96,-6-13-40,0-9-184,0-13-481,-6-26-3583,-20 0-1530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7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4489,'142'0'1486,"-141"1"-1437,1-1 0,0 0 0,-1 0 1,1 1-1,0 0 0,0-1 1,-1 1-1,1 0 0,-1-1 0,1 1 1,-1 0-1,1 0 0,-1 0 1,0 1-1,1-1 0,-1 0 0,0 0 1,0 1-1,2 1 0,18 34 707,-15-23-556,1-3 53,-1 0 0,0 1 0,-1-1-1,-1 1 1,0 1 0,0-1-1,-1 0 1,-1 1 0,1 14 0,-2-27-119,0 0-134,0-1-1,0 0 1,0 0-1,0 0 1,0 0-1,-1 0 1,1 0-1,0 0 1,-1 0-1,1 0 1,-1 0-1,1 0 1,-1 0-1,1-1 1,-1 1-1,0 0 1,1 0-1,-1 0 1,0-1-1,0 1 1,0-2-1,0 1-16,6-25-137,1 0-1,1 1 1,13-28-1,-18 46 140,0 1 0,1 0-1,0-1 1,1 1 0,-1 1 0,1-1-1,1 1 1,-1 0 0,1 0 0,0 0-1,0 1 1,1 0 0,-1 0 0,16-7-1,-20 11 38,1 0 0,-1 0 0,1 0 0,-1 1 0,1-1 0,-1 1 0,1 0 0,0 0 0,-1 0 0,1 0 0,0 0 0,-1 0 0,1 1 0,-1-1-1,1 1 1,0 0 0,-1 0 0,0 0 0,4 1 0,-2 1 16,1 0 0,-1 1 0,0-1 0,0 1 0,0 0 0,-1-1 0,1 2 0,-1-1 0,3 5 0,3 5 31,-2 1 1,1 0-1,-2 1 0,0-1 1,4 20-1,-3-2-85,-6-23-283,1 1 1,0 0 0,1 0 0,1-1 0,-1 0 0,1 1 0,1-1 0,9 14 0,-7-18-2330,0-6-1439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2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1 387 4705,'0'0'9562,"62"-4"-8475,197-18-291,-233 19-589,50-13-1,-28-6 73,-26 10-192,-9 5-44,1 0 1,-2-1-1,1 0 1,-1-2-1,12-10 1,-20 16-38,0-1 1,0 1-1,0-1 0,-1 1 1,0-1-1,0 0 0,0 0 1,-1 0-1,0-1 1,0 1-1,0-1 0,-1 1 1,1-1-1,-1 1 1,0-1-1,-1-8 0,1 6-33,-1 0 0,-1 0 0,1 0 0,-1 0 0,-1 0-1,0 0 1,0 0 0,-3-8 0,2 11-2,1 1 0,-1 0 0,0 0 0,0 0 0,-1 1 0,1-1 0,-1 1 0,1 0 0,-1-1 0,0 2 0,0-1 0,-1 0 0,1 1 1,-5-2-1,0 0-2,-1 0 1,1 1-1,0 1 1,-1-1 0,0 1-1,0 1 1,1 0-1,-1 0 1,-19 2-1,26 0 33,-1 0 0,0 1-1,1-1 1,-1 1-1,1-1 1,0 1 0,0 0-1,-1 0 1,1 1-1,0-1 1,1 1-1,-1-1 1,0 1 0,1 0-1,-1 0 1,1 0-1,0 0 1,0 1-1,0-1 1,1 0 0,-3 8-1,-5 11 0,1 0-1,-6 29 0,11-40-2,-10 59 168,3 1 0,3 0-1,3 1 1,5 74 0,0-59 34,-1-84-221,0-14-471,0 6 462,1-1 0,0 1-1,0 0 1,0 0 0,0 0 0,1 0 0,0 1-1,0-1 1,0 0 0,1 1 0,-1-1 0,1 1-1,0 0 1,0 0 0,1 0 0,-1 0 0,1 1 0,0-1-1,0 1 1,8-5 0,-5 3 4,0 1 0,0 1 0,0-1 0,1 1 1,-1 0-1,1 1 0,0 0 0,-1 0 0,1 1 0,0 0 0,0 0 0,0 1 1,8 0-1,-12 1 32,-1 0 1,1 0 0,-1 1-1,1-1 1,-1 1 0,1 0-1,-1 0 1,0 0 0,0 0-1,0 0 1,0 1 0,-1-1-1,1 1 1,0 0 0,-1 0-1,0 0 1,0 0 0,2 4-1,32 66 151,-33-66-163,3 6-195,10 26 212,-12-13-3418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2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57 238 6449,'0'0'7049,"23"-16"-6744,69-50-164,-89 64-123,0 0 0,1-1 0,-1 1 0,-1-1 0,1 1 0,0-1-1,-1 0 1,1 0 0,-1 0 0,0-1 0,0 1 0,0 0 0,0-1 0,-1 1 0,1-1-1,-1 0 1,0 1 0,0-1 0,0 0 0,-1 0 0,1 0 0,-1 0 0,0 0-1,0 1 1,0-1 0,-1 0 0,-1-6 0,0-12 65,2 20-81,-1 0 0,1 0-1,-1 1 1,0-1-1,0 0 1,0 0 0,0 1-1,0-1 1,-1 1-1,1-1 1,0 1 0,-1-1-1,1 1 1,-1 0-1,1 0 1,-1 0 0,0 0-1,1 0 1,-1 0-1,0 0 1,0 0-1,0 1 1,0-1 0,1 1-1,-1-1 1,0 1-1,0 0 1,0-1 0,0 1-1,-4 1 1,-2-2 7,1 1 0,-1-1 1,0 2-1,0-1 0,1 1 1,-1 0-1,-9 3 0,12-1 13,0 0 0,1 0 0,-1 0-1,1 1 1,0-1 0,0 1-1,1 0 1,-1 0 0,1 0 0,-1 0-1,1 1 1,1 0 0,-1-1-1,1 1 1,-1 0 0,2 0 0,-1 0-1,-1 6 1,-4 13-42,2 0 0,-4 36 0,5-16-8,3 85 0,1-122-43,1-1 1,0 0-1,1 1 1,-1-1-1,1 0 1,1 0-1,-1 0 1,1 0-1,0 0 1,0 0-1,1-1 1,-1 0-1,1 1 1,0-1 0,1-1-1,-1 1 1,1-1-1,0 1 1,0-2-1,1 1 1,-1 0-1,1-1 1,-1 0-1,1 0 1,0-1-1,0 0 1,1 0-1,6 2 1,17 2-1254,0 0 0,0-2-1,0-1 1,48-2 0,-12-1-4304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2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8738,'0'0'8550,"7"46"-8288,24 154 120,-22-125 152,-3-1-1,-6 109 1,-2-72-300,2-75-344,-1 0-138,6 49 0,-3-74-633,0 1 1,0-2-1,1 1 1,1 0-1,0-1 1,0 1-1,1-1 0,9 15 1,0-5-3619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3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380 310 4673,'0'0'9074,"-9"-37"-8595,-32-120-273,40 150-184,-1 1-1,-1 0 0,1-1 1,-1 1-1,0 1 0,0-1 1,-1 0-1,0 1 0,0-1 1,0 1-1,-1 1 0,1-1 1,-1 0-1,0 1 0,-1 0 1,1 0-1,-1 1 1,-11-6-1,7 6 99,-1 0 0,0 1 0,0 0 0,0 1 0,0 0 0,0 1 0,-21 2 0,28-2-75,-1 1 1,1-1-1,0 1 0,0 0 1,0 0-1,0 1 0,0 0 1,0-1-1,0 1 0,0 0 0,0 1 1,1-1-1,0 1 0,-1 0 1,-3 4-1,1-1-13,0 1 0,1 0 0,0 0 0,1 1 0,0-1-1,0 1 1,-4 11 0,2 1-8,0 0 0,1 0 0,2 1 0,0-1 0,-1 38 0,4-47-12,0-3 4,-1 1 1,2 0-1,-1 0 1,1 0-1,1 0 1,3 12-1,-3-18-13,-1 1-1,1-1 0,0 0 0,1 0 0,-1 0 0,0 0 1,1 0-1,0 0 0,0-1 0,0 1 0,0-1 0,0 0 0,0 0 1,0 0-1,1 0 0,-1-1 0,1 1 0,4 1 0,1 0-88,0-1-1,0 1 0,0-1 0,1-1 0,-1 0 1,0 0-1,1-1 0,-1 0 0,0 0 0,1-1 1,-1-1-1,0 1 0,0-2 0,0 1 0,0-1 1,0 0-1,0-1 0,-1 0 0,0-1 0,1 1 1,-2-1-1,1-1 0,12-11 0,6-12-3008,36-52 0,-29 35-3754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3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6 3305,'0'0'11653,"-21"-2"-11496,-2 0-88,-45 0 0,64 3-46,0 0 0,0 0 0,0 0 0,1 0 1,-1 0-1,0 1 0,1 0 0,-1 0 0,1 0 1,0 0-1,-1 0 0,1 1 0,0-1 0,0 1 1,-4 6-1,-27 46 391,30-46-370,-4 9 49,2 0 0,0 1 1,2 0-1,0 0 0,0 0 0,2 0 0,1 1 1,0-1-1,3 27 0,-2-13-55,0-26-139,0-1 0,1 1-1,0 0 1,0 0 0,0-1 0,1 1 0,0-1 0,0 1 0,6 10 0,-6-13-10,0-1 0,1 1 0,-1-1 0,1 0 0,0 0 1,0 0-1,0 0 0,0 0 0,1-1 0,-1 0 0,1 1 0,0-1 0,-1 0 0,1-1 0,0 1 0,0-1 0,5 1 0,3 0-807,0 0-1,1-1 1,20-2-1,-11 1-814,17 0-2927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4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124 535 7242,'0'0'6318,"24"34"-6143,71 110 125,-65-88 146,-29-30 286,-3-8 128,-25-18-907,-201-5-465,227 6 522,0-1 0,0 0 0,0 1 0,1-1 0,-1 1 0,0 0 0,0-1 0,0 1 0,0 0 0,1-1 0,-1 1 0,0 0 0,1 0 0,-1 0 0,0 0 0,1-1 0,-1 1 0,1 0 0,-1 0 0,1 0 0,0 0 0,0 0 0,-1 0 0,1 0 0,0 0 0,0 1 1,0-1-1,0 0 0,0 0 0,0 2 0,1 43-94,-1-33 73,0-10 5,0-1-1,1 1 1,-1-1 0,0 1-1,1-1 1,-1 0 0,1 1-1,0-1 1,0 1 0,0-1-1,0 0 1,0 0 0,0 0-1,1 1 1,-1-1 0,1 0-1,0-1 1,-1 1 0,5 3-1,-3-3-71,1 1 0,0-1-1,0 0 1,1 0 0,-1 0-1,0-1 1,1 0 0,-1 0 0,0 0-1,8 1 1,-3-2-358,0 1 0,0-1 1,1-1-1,-1 0 0,0 0 0,0-1 1,0 0-1,0 0 0,0-1 0,-1 0 0,10-5 1,27-24-3477</inkml:trace>
  <inkml:trace contextRef="#ctx0" brushRef="#br0" timeOffset="1">516 1 7698,'0'0'8137,"0"238"-7248,0-151-313,19 4-416,0-4-160,0-4 0,-6-9-88,0-9-24,0-13-176,-7-9-385,1-17-431,-1-8-800,-6-14-609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4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9090,'0'0'5945,"340"9"-5769,-250-5-120,-7 0-56,-18 5-72,-20-5-264,-7 5-576,-12-4-672,-13-1-1033,-13 5-2888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0 383 8530,'0'0'6017,"96"247"-6017,-83-199-88,-13-9-208,7 0-288,-7-17-560,0-9-1049</inkml:trace>
  <inkml:trace contextRef="#ctx0" brushRef="#br0" timeOffset="1">103 1 6809,'0'0'8050,"122"169"-18420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5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399 133 2657,'0'0'8293,"-32"-22"-8137,-104-68-132,132 87-21,0 1-1,0 0 1,-1-1 0,1 1-1,0 1 1,-1-1-1,0 1 1,1 0-1,-1 0 1,0 0-1,1 0 1,-1 1 0,0 0-1,0 0 1,1 0-1,-1 1 1,0-1-1,1 1 1,-8 2-1,6 0 19,1 1 0,-1-1 0,1 1 0,-1 0 0,1 0 0,0 0-1,0 1 1,-7 10 0,8-11 3,-4 5 18,1 0 1,0 1-1,1 0 0,0 0 0,0 0 1,1 0-1,1 1 0,0 0 1,0 0-1,-3 16 0,3 4 368,1 0-1,1 50 1,2-79-398,0 0 0,0 0 0,0 0 0,0 0 0,1 0 1,-1 0-1,0 0 0,1 0 0,0 0 0,0 0 0,-1 0 0,1 0 1,0-1-1,0 1 0,1 0 0,-1-1 0,0 1 0,0-1 0,1 1 1,-1-1-1,1 0 0,2 2 0,-1-1-37,0 0 0,0-1 1,1 0-1,-1 0 0,1 0 0,-1 0 0,1-1 0,-1 1 1,1-1-1,-1 0 0,1 0 0,4 0 0,-1-1-78,-1 0-1,1 0 0,0-1 0,0 1 1,-1-1-1,1-1 0,-1 1 1,1-1-1,-1-1 0,0 1 1,0-1-1,-1 0 0,9-7 1,6-13-913,-2-1 1,17-29 0,-12 5-2642</inkml:trace>
  <inkml:trace contextRef="#ctx0" brushRef="#br0" timeOffset="1">399 133 5841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5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5841,'209'101'2147,"-203"-98"-2035,-1 0 0,0-1 0,0 2 0,-1-1-1,1 0 1,-1 1 0,1 0 0,4 6-1,-9-9-85,1-1-1,-1 1 1,1 0-1,-1 0 0,0 0 1,1 0-1,-1 0 0,0 0 1,0 0-1,1 0 0,-1 0 1,0 0-1,0 0 0,0 0 1,0 0-1,-1 0 0,1 0 1,0 0-1,0 0 1,-1 1-1,-1 9 270,11 36 869,-3-29-783,-3-18-322,-1-7-116,0-11-37,2 0 0,0 1 0,0-1 0,2 1 0,15-32-1,-19 44 99,1 0-1,0 0 1,-1 1-1,2-1 0,-1 1 1,0-1-1,1 1 0,0 0 1,0 0-1,0 1 0,1-1 1,-1 1-1,1 0 0,0 0 1,0 1-1,0-1 1,0 1-1,0 0 0,0 0 1,0 1-1,1 0 0,-1 0 1,10-1-1,-12 2 152,0 0 0,1 1 1,-1-1-1,1 1 0,-1-1 0,1 1 0,-1 0 0,0 0 1,0 1-1,1-1 0,-1 1 0,0-1 0,0 1 0,-1 0 1,1 0-1,3 3 0,1 3 90,-1-1 0,0 1 0,0 0 0,6 12 0,-4-5-116,-1-4-98,-1 1 0,-1 0 1,0 0-1,0 1 0,-1-1 1,-1 1-1,3 18 0,-1 51-4790,-5-51-2448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7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13 257 3633,'0'0'5230,"42"-29"-4872,127-87-21,-160 110-278,-1 0 0,0-1 0,0 0 0,11-12 0,-19 19-45,1-1 0,-1 0 0,1 0-1,-1 0 1,1 0 0,-1 0 0,0 1 0,1-1 0,-1 0 0,0 0 0,0 0 0,0 0 0,0 0 0,0 0-1,0 0 1,0 0 0,0 0 0,0 0 0,0 0 0,0 0 0,0 0 0,-1-1 0,-2-13 215,3 14-216,0 0 0,0 0-1,0 0 1,-1 0 0,1 0 0,0 0-1,-1 0 1,1 0 0,-1 0-1,1 0 1,-1 0 0,0 1 0,1-1-1,-1 0 1,0 0 0,0 1-1,1-1 1,-1 0 0,0 1-1,0-1 1,0 0 0,0 1 0,0 0-1,0-1 1,0 1 0,-1-1-1,-42-7 28,29 8-69,0 0-1,0 1 1,0 0 0,-16 4-1,25-3 66,0 0-1,0 1 0,0-1 1,1 1-1,-1 0 1,1 0-1,-1 1 0,1 0 1,0 0-1,0 0 0,1 0 1,-1 1-1,1 0 1,0 0-1,0 0 0,1 0 1,0 1-1,-1-1 1,2 1-1,-5 11 0,2-1 114,0 1-1,1 1 1,1-1 0,1 1-1,0-1 1,1 22-1,2-34-133,0-1-1,0 1 0,0 0 1,0-1-1,1 1 0,0-1 1,0 0-1,0 0 0,0 0 0,1 0 1,-1 0-1,1 0 0,0 0 1,1-1-1,-1 0 0,0 1 1,1-1-1,0-1 0,-1 1 1,1 0-1,0-1 0,8 3 1,6 4-17,0 0-1,1-2 1,0-1 0,22 5 0,-2-4-248,0-3 0,0-1 0,55-2 0,-53-2-265,47-2-1188,-19-11-609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6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1088,'0'0'11740,"0"39"-11467,0 125 37,-1-112-52,0-40-3,1 0 1,0 0 0,0 0-1,2-1 1,-1 1 0,1 0-1,8 22 1,-10-33-238,0 0 1,0 0-1,0 0 0,1-1 1,-1 1-1,0 0 1,1 0-1,-1 0 0,1 0 1,-1-1-1,1 1 0,0 0 1,-1 0-1,1-1 0,0 1 1,-1-1-1,1 1 1,0 0-1,0-1 0,-1 0 1,1 1-1,0-1 0,0 1 1,0-1-1,0 0 0,0 1 1,-1-1-1,1 0 0,0 0 1,0 0-1,0 0 1,0 0-1,0 0 0,0 0 1,0 0-1,0 0 0,0 0 1,0-1-1,0 1 0,-1 0 1,1-1-1,0 1 1,0 0-1,0-1 0,1 0 1,37-34-375,-29 26 427,12-12-129,7-6-405,51-61-1,-73 80-65,-1 0-1,0-1 0,-1 0 0,0 0 1,-1 0-1,1 0 0,-2-1 1,1 0-1,-2 0 0,1 0 1,-1 0-1,1-19 0,-3 27 333,1 0 0,-1 0 0,0 0 0,0 0 0,-1 0 0,1 0 0,0 0 1,-1 0-1,1 0 0,-1 0 0,1 0 0,-1 0 0,0 0 0,0 0 0,0 1 0,0-1 0,0 0 0,0 1 0,-3-4 0,1 4 334,0 0-1,0-1 0,0 1 1,0 0-1,-1 1 1,1-1-1,0 1 1,0-1-1,-1 1 0,1 0 1,-7 0 1061,10 8 917,0 14-1027,-1-12-764,0 0 1,1 0 0,0-1-1,1 1 1,0 0-1,1 0 1,0 0-1,0-1 1,1 1 0,0-1-1,1 0 1,0 0-1,8 14 1,-3-9-166,1-2 0,0 1 1,0-1-1,1-1 0,1 0 1,0 0-1,0-1 0,1-1 1,0 0-1,27 13 0,-37-22-324,0 1 0,0 0 0,0-1-1,0 1 1,0-1 0,0 0 0,0 0 0,0 0-1,0 0 1,0-1 0,0 1 0,0-1 0,0 1-1,-1-1 1,1 0 0,0 0 0,0-1 0,-1 1-1,1-1 1,4-2 0,1-3-489,0 0 0,0-1 0,-1 0 0,9-11 0,-6 6-707,12-17-3880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7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6185,'0'0'9378,"51"230"-9370,-44-199 32,-7-5-40,0-9-232,6-8-640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7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2961,'0'0'5393,"0"9"-9466,-13-5 2585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7042,'0'0'4865,"14"41"-3712,45 135-222,-42-120-516,-3 0 0,-3 1 0,7 86 0,-10-69-11,0 204 187,-9-186-4173,-4-124-1422,-11-16 2009,5 18 956,-8-30-627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0 422 3577,'0'0'9335,"54"-23"-8724,166-74-183,-143 56-182,-52 14-46,-17 16-139,-3 3-30,-1 0 0,-1 0 0,1 0 0,-1-1 0,-1 1 0,1-1 0,-1 0 0,-1 1 0,0-1 0,0 0-1,-1 0 1,0 0 0,-2-14 0,2-4-39,-1 24-10,0 0-1,0 0 1,0 0-1,0 0 1,0 1-1,0-1 1,-1 0-1,0 1 1,1-1-1,-1 1 1,0-1-1,0 1 1,0 0 0,-1 0-1,1 0 1,0 0-1,-1 0 1,1 0-1,-1 1 1,0-1-1,0 1 1,1 0-1,-1 0 1,0 0-1,0 0 1,0 0-1,-3 0 1,2 0 13,0 0 0,-1 0-1,1 0 1,0 1 0,0 0 0,0-1 0,0 1 0,0 1-1,0-1 1,-1 1 0,1-1 0,0 1 0,0 0 0,0 1-1,0-1 1,1 1 0,-1-1 0,0 1 0,1 0 0,-1 1 0,-5 4-1,2 2 12,0 1-1,1 0 0,0 0 1,1 1-1,0-1 0,1 1 0,0 0 1,1 1-1,0-1 0,0 1 1,0 13-1,-2 24 301,2 63 1,3 172 1498,0-280-1790,0 0 0,0 0 0,1 0 0,0 0 0,-1 0 0,2 0 0,1 6 0,-2-9-35,-1 0 1,0-1 0,1 1-1,-1 0 1,1-1 0,-1 1 0,1-1-1,-1 1 1,1 0 0,-1-1-1,1 1 1,-1-1 0,1 1-1,0-1 1,-1 0 0,1 1 0,0-1-1,0 0 1,-1 1 0,1-1-1,0 0 1,0 0 0,-1 0-1,1 0 1,0 1 0,0-1 0,0 0-1,-1 0 1,1-1 0,0 1-1,0 0 1,0 0 0,-1 0 0,1 0-1,0-1 1,0 1 0,-1 0-1,1-1 1,0 1 0,-1-1-1,1 1 1,0 0 0,-1-1 0,1 0-1,-1 1 1,1-1 0,0-1-1,26-23-367,-17 15 360,-1 0-1,1 1 0,18-11 1,-26 18-10,1 0 0,1 0 0,-1 1 0,0-1 1,0 1-1,0 0 0,1 0 0,-1 0 0,1 1 0,-1-1 1,0 1-1,1-1 0,-1 1 0,1 0 0,-1 1 0,1-1 0,-1 1 1,7 1-1,-8-1 34,0 0-1,0 1 1,-1-1 0,1 0-1,0 1 1,-1-1 0,1 1-1,-1 0 1,0-1 0,0 1 0,1 0-1,-1 0 1,0 0 0,0 0-1,-1 0 1,1 0 0,0 3 0,11 40 84,-10-37-57,3 26 282,-1 0-1,0 49 0,-3-17-3350,-2-36-597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8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135 379 7922,'0'0'6209,"0"234"-6297,0-199-144,6-13-248,7-9-432</inkml:trace>
  <inkml:trace contextRef="#ctx0" brushRef="#br0" timeOffset="1">0 1 9706,'0'0'2385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9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6905,'0'0'4328,"13"37"-3796,39 116-112,-26-50 1397,-20-151-1209,-5 32-669,0 0-1,2 1 1,-1-1 0,2 0 0,0 1 0,1 0-1,1 0 1,0 0 0,11-19 0,-16 33 65,0 0-1,0 0 1,0 0 0,0 1 0,0-1 0,0 0 0,1 0 0,-1 0-1,0 1 1,0-1 0,0 1 0,1-1 0,-1 1 0,0-1 0,1 1 0,-1 0-1,0 0 1,1 0 0,-1 0 0,1 0 0,-1 0 0,0 0 0,1 0-1,-1 0 1,0 0 0,1 1 0,-1-1 0,0 1 0,1-1 0,-1 1 0,0-1-1,0 1 1,2 1 0,1 0 22,1 1-1,-1 0 1,0 0-1,-1 0 1,1 0 0,0 1-1,2 4 1,14 18-469,-1 2 0,19 39 1,-31-53-651,-1 0 0,-1 1-1,0 0 1,2 17 0,-5 0-5655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9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8738,'0'0'5521,"11"41"-4507,68 256 429,-26-139-1059,-31-99-164,-3 1 1,20 104-1,-37-75-877,-30-118-3576,-8-17 44,-3-9-596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0 483 3273,'0'0'7640,"57"-3"-6048,180-12-285,-220 15-1093,0-1 0,0-1 0,0-1 0,0 0 0,-1-1 0,1-1 0,16-7 0,-10 2 81,-8 4-148,0 0 0,0-2 0,0 1-1,-1-2 1,0 0 0,0-1 0,-1 0-1,-1-1 1,13-14 0,-18 17-122,-1-1 0,0 1 0,0-2 0,-1 1 0,0-1 0,0 0 0,-1 0 0,0 0 0,-1 0 0,0-1 0,-1 1 0,0-1 0,-1 0 0,0-19 0,0 19-38,-1 1-1,-1-1 1,1 1-1,-2 0 1,0-1-1,0 1 1,-4-10-1,4 16-8,0 0-1,0 0 0,0 1 1,-1-1-1,0 1 0,0-1 1,0 1-1,0 0 0,0 0 1,0 1-1,-1-1 0,1 1 1,-1 0-1,0-1 0,0 2 1,0-1-1,0 0 0,0 1 1,-8-2-1,5 1 3,-1 0-1,1 1 1,-1-1-1,1 2 1,-1-1 0,0 1-1,1 0 1,-1 1-1,1 0 1,-12 2 0,14-1 22,1 0 1,-1 0 0,1 0 0,-1 0 0,1 0 0,0 1 0,0 0 0,0 0 0,0 0 0,0 1 0,1-1 0,0 1 0,-1-1 0,1 1-1,1 0 1,-6 9 0,-3 12 16,0 0-1,2 1 1,1 0-1,1 1 0,-8 52 1,8-8 230,3 76 1,4 103 314,-1-248-566,1-1 0,0 1 0,-1-1 0,1 1 1,0-1-1,0 1 0,0-1 0,1 1 0,-1-1 0,0 1 1,0-1-1,1 1 0,-1-1 0,1 1 0,0-1 0,-1 1 0,1-1 1,0 0-1,0 1 0,0-1 0,-1 0 0,1 0 0,1 0 1,-1 0-1,0 0 0,0 0 0,2 1 0,-1-2-23,0 0 0,0 0 0,0-1 0,0 1 0,0-1 0,1 0 0,-1 1 0,0-1-1,0 0 1,0 0 0,-1 0 0,1 0 0,0-1 0,0 1 0,-1 0 0,1-1 0,0 1 0,1-3 0,6-4 13,1 0 1,0 1 0,1 0 0,-1 1-1,1 0 1,0 0 0,1 2 0,-1-1-1,1 1 1,0 1 0,0 0 0,16-1-1,-19 3 15,0 0 0,-1 1 0,1 0 0,0 0 0,-1 1 0,1 0 0,0 1 0,-1 0 0,0 0 0,1 1 0,-1 0 0,0 0-1,0 1 1,-1 0 0,1 0 0,-1 1 0,0 0 0,10 9 0,-4 0 29,0 1 0,-1 0 1,0 1-1,-2 0 0,0 0 0,-1 1 1,0 1-1,-1-1 0,5 22 0,-9-26-1647,-1 0 0,0 1 0,-1-1 0,0 22-1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2:50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162 390 7058,'0'0'6593,"26"-43"-6340,81-136-51,-103 173-183,-1 0 0,1-1 0,-2 1 0,1-1 0,-1 0 0,0 0 0,0 1 0,-1-1 0,1-1 0,-2 1 0,1 0 1,-2-13-1,1 17-3,-1 0 0,0 0 0,0 0 0,0 0 0,0 1 0,0-1 0,-1 0 1,1 1-1,-1-1 0,0 1 0,0-1 0,0 1 0,0 0 0,0 0 0,0 0 1,-1 0-1,1 0 0,-1 0 0,1 1 0,-4-2 0,-4-1 135,0 1 0,1 1 1,-1 0-1,0 0 0,0 1 0,0 0 0,0 0 1,0 1-1,0 1 0,0 0 0,-19 4 0,23-3-87,-1 1-1,0 0 1,1 0-1,0 0 1,-1 1-1,1 0 1,1 0-1,-1 1 1,1-1-1,-1 1 1,1 1-1,1-1 1,-1 1-1,1-1 1,0 1-1,0 0 1,1 1-1,0-1 1,0 1-1,-2 7 1,-3 6-15,2 0 1,0 0-1,1 1 0,2 0 1,-3 34-1,5-30 64,0 0 0,2 0 1,4 30-1,-4-48-86,1 1-1,0-1 1,0 0-1,1 1 1,0-1-1,0 0 1,1-1-1,-1 1 1,2-1-1,-1 1 1,1-1-1,0 0 1,0-1-1,9 9 1,6 1-20,1-1 0,0-1 0,0-1 0,1-1 0,1-1 0,0 0 0,0-2 0,1-1 0,36 7 0,-41-11-355,1 0 1,-1-1-1,1-1 0,0-1 0,-1 0 0,1-2 0,-1 0 0,1-2 1,-1 0-1,0-1 0,0 0 0,23-12 0,-23 7-1536,-1-1-1,20-16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0-1,-1 1 1,1 0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8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220 829 2937,'0'0'7368,"0"-26"-4569,0 12-2624,-1 1-1,0 0 0,-1 0 1,0 0-1,-1 0 1,-1 0-1,0 1 1,-1-1-1,0 1 1,-1 0-1,0 0 0,0 1 1,-2 0-1,-10-13 1,-11-15-159,2 0 0,-29-57 1,50 84-36,1 0 0,-1-1 0,2 0 1,0 0-1,0 0 0,2-1 0,-1 1 1,2-1-1,0 1 0,0-1 1,1 1-1,1-1 0,2-15 0,0 22 1,-1 0 0,1-1-1,0 1 1,1 1-1,0-1 1,0 0 0,1 1-1,-1 0 1,1 0-1,0 0 1,7-4 0,67-55-236,-74 61 230,10-7-211,0 1 0,1 0 1,0 1-1,0 0 1,19-6-1,-24 12-851,1 0 0,-1 0 0,0 1 0,1 1-1,18-1 1,-30 6-1158,0 14-51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3:02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9178,'0'0'5281,"-6"17"-8922,6 1 1401,0-5-1993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3:01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6105,'0'0'3956,"0"31"-3339,0 218 5199,0-166-7250,0-1-3983,0-93 1415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3:0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10282,'0'0'2649,"16"39"-2615,51 125 108,-62-153 29,0 2 1,0-1-1,-1 0 0,-1 1 1,0 0-1,-1 0 0,0 0 1,0 13-1,-1 3 309,6 55 928,-7-84-1407,0 0 1,0 0 0,1 0-1,-1 0 1,0 0-1,0 0 1,0 0 0,0 0-1,0-1 1,0 1-1,0 0 1,0 0 0,0 0-1,0 0 1,0 0-1,0 0 1,0 0-1,1 0 1,-1 0 0,0 0-1,0 0 1,0 0-1,0 0 1,0 0 0,0 0-1,0 0 1,0 0-1,0 0 1,0 0 0,0 0-1,1 0 1,-1 0-1,0 0 1,0 0-1,0 0 1,0 0 0,0 1-1,0-1 1,0 0-1,0 0 1,0 0 0,0 0-1,0 0 1,0 0-1,0 0 1,0 0-1,0 0 1,0 0 0,1 0-1,2-11-19,-3-11 13,0 1 0,2-1 0,1 1-1,0-1 1,2 1 0,0 0 0,1 0 0,2 1-1,12-28 1,-20 47 7,1 0 0,-1 0 0,1-1 0,-1 1 0,1 0 0,-1 0 0,1 0 0,0 0 0,-1 0 0,1 0 0,0 0 0,0 0 0,0 0 0,0 0 0,0 0 0,0 0 0,0 0 0,0 1 0,0-1 0,0 1 0,1-1 0,-1 0 0,0 1 0,0 0 0,0-1 0,1 1 0,-1 0 0,0 0 0,1 0 0,-1-1 0,2 2 0,-1 0 33,0 0-1,0 1 1,0 0 0,-1-1 0,1 1-1,0 0 1,-1 0 0,1 0-1,-1 0 1,0 0 0,0 0-1,0 0 1,0 1 0,0-1-1,1 4 1,-2-6-37,0 0 1,0 0-1,0 1 0,0-1 1,0 0-1,0 1 0,0-1 1,0 0-1,0 0 1,0 1-1,0-1 0,0 0 1,1 0-1,-1 1 0,0-1 1,0 0-1,0 0 0,0 1 1,1-1-1,-1 0 0,0 0 1,0 0-1,1 1 0,-1-1 1,0 0-1,0 0 0,1 0 1,-1 0-1,0 0 1,0 0-1,1 1 0,-1-1 1,0 0-1,1 0 0,-1 0 1,0 0-1,0 0 0,1 0 1,-1 0-1,0 0 0,1 0 1,-1 0-1,0 0 0,0-1 1,1 1-1,-1 0 1,0 0-1,0 0 0,1 0 1,-1 0-1,0 0 0,0-1 1,1 1-1,-1 0 0,0 0 1,0 0-1,1-1 0,-1 1 1,0 0-1,0 0 0,0-1 1,0 1-1,0 0 1,1 0-1,-1-1 0,8-15-153,-8 16 154,6-15-13,1 1 1,0 1-1,0-1 1,2 1-1,0 1 1,0-1-1,14-12 1,-18 19 15,1 1 0,0-1 1,1 2-1,-1-1 0,1 1 0,0 0 1,0 0-1,0 1 0,0 0 0,1 0 1,-1 0-1,1 1 0,0 1 0,-1-1 1,1 1-1,9 0 0,-11 1 40,0 0 0,0 0 1,0 0-1,0 1 0,-1 0 0,1 0 0,0 1 0,0-1 0,-1 1 0,0 0 0,1 1 0,-1-1 0,0 1 0,0 0 1,0 1-1,0-1 0,-1 1 0,1 0 0,-1 0 0,0 0 0,0 1 0,-1-1 0,1 1 0,-1 0 0,0 0 0,2 6 1,3 5-36,-1 0 1,0 1 0,-1 0 0,-1 0 0,-1 0 0,-1 1 0,0-1 0,-1 1-1,-1 0 1,-1 26 0,0-44-78,0 0 0,0 0 0,0 1 1,0-1-1,0 0 0,0 0 0,0 0 0,0 1 0,0-1 0,0 0 0,0 0 0,0 0 0,1 1 0,-1-1 1,0 0-1,0 0 0,0 0 0,0 1 0,0-1 0,0 0 0,1 0 0,-1 0 0,0 0 0,0 1 0,0-1 1,0 0-1,1 0 0,-1 0 0,0 0 0,0 0 0,0 0 0,1 0 0,-1 0 0,0 0 0,0 0 0,0 0 1,1 0-1,-1 0 0,0 0 0,0 0 0,1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3:03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9122,'0'0'4585,"29"9"-3992,97 33 10,-117-38-470,0 0 1,1 0-1,-2 1 0,1 0 1,0 0-1,-1 1 0,0 1 0,0-1 1,-1 1-1,0 0 0,0 1 1,-1-1-1,0 1 0,0 1 1,-1-1-1,0 1 0,8 18 0,-8-15-54,1 0-1,-2 0 0,1 1 1,-2-1-1,0 1 0,3 24 0,-6-35 203,-4-2-247,-108-7-115,70 3-5,-83 2 0,122 2 86,0 1 0,0-1-1,0 1 1,0-1 0,0 1 0,0 0 0,0 0 0,0 0 0,0 1-1,1-1 1,-1 1 0,0 0 0,1-1 0,-1 1 0,1 0 0,0 0-1,-1 1 1,1-1 0,0 0 0,0 1 0,1-1 0,-1 1 0,0 0-1,1 0 1,-2 4 0,0 3-11,0 0 0,1 1-1,0-1 1,1 0 0,0 1-1,1 12 1,1-21 8,0 0-1,0 0 1,-1 0-1,1 0 1,0 0-1,0 0 1,1-1-1,-1 1 1,0-1-1,1 1 1,-1-1-1,1 1 1,-1-1-1,1 1 1,0-1-1,-1 0 1,1 0-1,0 0 1,0 0-1,0 0 1,0-1-1,0 1 1,0-1 0,0 1-1,0-1 1,0 1-1,0-1 1,3 0-1,63 5-163,-56-6 110,-1 0-1,1-1 1,-1 0 0,1-1 0,-1 0-1,0-1 1,0 0 0,0-1-1,-1 0 1,0 0 0,0-2 0,0 1-1,0-1 1,11-11 0,-8 6-654,-2 0 0,1 0 1,-1-1-1,-1 0 1,-1-1-1,0 0 0,0-1 1,-1 0-1,8-24 0,-8 15-3539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3:04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348 139 10266,'0'0'3637,"-10"-22"-3800,2 4 89,0 0 0,-1 0 0,-13-18 0,19 34 54,0-1-1,0 1 1,0-1 0,0 1-1,0 0 1,0 0-1,-1 1 1,1-1-1,-1 1 1,1-1 0,-1 1-1,0 0 1,0 0-1,1 1 1,-1-1-1,0 1 1,0 0 0,0 0-1,1 0 1,-1 1-1,-7 1 1,-9-1 16,13-1 16,0 0 0,-1 1 1,1 0-1,0 0 0,0 1 1,0-1-1,0 2 0,0-1 0,1 1 1,-1 0-1,1 0 0,-1 1 1,1 0-1,0 0 0,1 0 0,-1 1 1,1 0-1,0 0 0,0 0 1,-7 10-1,6-5 15,0 1 1,0-1 0,1 1-1,1 0 1,-1 0 0,2 0-1,0 1 1,0-1-1,1 1 1,1 0 0,-1 23-1,2-32-27,-1 0 0,1-1 0,0 1 0,0-1 0,0 1 0,1-1 0,-1 1 0,0-1 0,1 1 0,0-1 1,-1 1-1,1-1 0,0 1 0,1-1 0,-1 0 0,0 1 0,1-1 0,2 3 0,-1-3-13,1-1 1,-1 0-1,1 1 0,-1-1 1,1-1-1,0 1 1,0 0-1,-1-1 0,1 0 1,0 0-1,6-1 1,-3 1 4,0 0 0,0-1 1,0 0-1,-1 0 1,1-1-1,0 0 1,-1 0-1,1 0 0,-1-1 1,11-6-1,-3-1 10,0 0 0,23-23-1,-24 20 16,2 1 0,26-19 0,-37 28-16,0 1 0,0 0 1,0 0-1,0 0 1,0 0-1,1 1 0,-1 0 1,0 0-1,1 0 1,-1 0-1,1 1 0,-1-1 1,1 1-1,-1 0 1,1 1-1,-1-1 0,8 2 1,-7 0 35,1 1 0,-1-1 1,0 1-1,1 0 1,-1 0-1,0 0 0,-1 1 1,1 0-1,-1 0 0,1 0 1,5 8-1,4 8 184,-1 0 1,-1 0-1,-1 1 1,-1 1-1,10 30 0,-11-26 49,-1 1 0,-2 0 0,-1 1-1,3 33 1,-4 113 1118,-4-133-1009,0-32-307,0-1 0,-1 1 0,1 0 0,-2-1 0,1 1 0,-1-1 1,-1 1-1,1-1 0,-2 0 0,1 0 0,-1 0 0,0 0 1,0-1-1,-1 0 0,0 0 0,-1 0 0,1 0 0,-1-1 0,-1 0 1,1 0-1,-1-1 0,0 1 0,0-1 0,0-1 0,-1 0 0,0 0 1,0 0-1,0-1 0,-10 3 0,7-3-46,-1-1 0,0 0-1,0-1 1,0 0 0,1-1 0,-1 0 0,0 0 0,0-2-1,0 1 1,0-2 0,-18-5 0,21 4-65,1 1-1,0-1 1,1-1 0,-1 0 0,1 0 0,-1 0-1,2-1 1,-1 0 0,0 0 0,1-1 0,1 0-1,-1 0 1,1 0 0,0 0 0,-7-15 0,6 8-153,0-1 0,1 1 0,1-1 0,0 0 0,1 0 0,0-1 0,2 1 0,-1-30 1,2 44 122,1-1 0,-1 1 0,0-1 0,0 1 0,1-1 0,-1 0 0,1 1 0,0-1 0,-1 1 0,1 0 0,0-1 0,0 1 0,0 0 0,0-1 0,0 1 0,0 0 0,0 0 0,0 0 0,1 0 0,-1 0 0,0 0 0,1 0 0,-1 0 0,1 1 0,-1-1 0,1 0 0,-1 1 0,3-1 0,49-8-1682,-41 8 1239,46-3-2351,-5 3-1119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3:05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153 193 7578,'0'0'7284,"18"-14"-7147,57-47-93,-72 59 36,0-1 0,0 1 0,0-1 0,0 1 0,0-1 0,0 0 0,-1 0 0,0 0 0,1-1 0,-1 1 0,0 0 0,-1-1 0,1 1 0,-1-1 0,1 0 0,-1 1 0,0-1 0,0 0 0,-1 0 0,1 0 0,-1 0 0,0 0 0,0-7 0,-1 0-82,1 10 69,1 1-59,-1 0 1,0 0 0,1-1-1,-1 1 1,0 0 0,0-1-1,1 1 1,-1 0 0,0-1-1,0 1 1,0 0-1,0-1 1,1 1 0,-1 0-1,0-1 1,0 1 0,0-1-1,0 1 1,0 0 0,0-1-1,0 1 1,0-1 0,0 1-1,0 0 1,0-1 0,0 1-1,-1 0 1,1-1 0,0 1-1,0-1 1,0 1 0,0 0-1,-1-1 1,1 1 0,0 0-1,0-1 1,0 1-1,-1 0 1,1 0 0,0-1-1,-1 1 1,1 0 0,0 0-1,-1-1 1,1 1 0,0 0-1,-1 0 1,1 0 0,0 0-1,-1 0 1,1 0 0,-1-1-1,1 1 1,0 0 0,-1 0-1,1 0 1,-1 0 0,1 0-1,0 0 1,-1 0 0,1 1-1,0-1 1,-1 0-1,-28-2 183,28 2-131,-32-1 6,19 1-66,1-1 0,-1 2 0,-23 3 0,31-3 11,1 1 1,0 0-1,0 0 1,0 0-1,0 0 1,0 1 0,1 0-1,-1 0 1,1 0-1,-1 1 1,1-1-1,-7 9 1,4-3 26,-1 1 1,2 0-1,-1 0 1,2 1-1,-1 0 0,1 0 1,1 0-1,0 1 1,0-1-1,-3 23 1,5-13 112,0 1 0,1 0 1,1 0-1,1-1 0,4 28 1,-2-40-91,-1-1 0,1 0 0,0 0 0,1 0 0,0-1 0,0 1 0,1-1 1,0 0-1,0 0 0,0 0 0,1-1 0,0 0 0,1 0 0,-1 0 0,1-1 0,0 0 0,0 0 1,9 3-1,7 5 32,0-2 0,1-1 0,0 0 0,46 10-1,-20-11-140,1-3-1,0-2 1,1-2-1,70-6 1,-108 3-288,-1-1 0,1-1 0,0-1 0,-1 1 0,0-2 0,0 0 0,0-1 0,-1 0 0,0-1 0,0 0 0,0-1 0,-1 0 0,0-1 0,-1 0 0,17-18 0,9-18-5328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4.1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 3265,'0'0'6252,"1"-4"-6078,6-16 1312,-3 15 953,-3 15-330,1 46-1951,14 95 1,-6-53 179,-5 186 0,-6-170-227,3-56-53,0-36-8,-1-1 0,-2 0 0,1 1 0,-2-1 0,-1 0 0,-9 32 0,11-50-41,-5 20 451,21-20 67,12-4-561,399 6 887,-400-3-1448,0 1 0,0 1 0,43 13 0,-62-14-4419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4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470 99 2897,'0'0'11057,"-1"-10"-10577,1 6-440,-1 0 1,1 1 0,-1-1-1,0 1 1,0-1-1,0 1 1,0 0-1,-1-1 1,1 1 0,-1 0-1,0 0 1,0 0-1,0 0 1,0 0 0,0 0-1,-1 1 1,1-1-1,-1 1 1,0-1 0,1 1-1,-1 0 1,0 0-1,-1 1 1,1-1 0,0 0-1,0 1 1,-1 0-1,1 0 1,-1 0 0,1 0-1,-7 0 1,-21-3 253,1 1 0,-1 1 0,-54 5 0,70-2-189,6 0-89,-1 1 0,1 0 1,-1 0-1,1 1 0,0 0 0,0 1 0,0 0 0,1 0 0,-1 1 0,1 0 0,0 1 0,0-1 0,1 1 1,0 1-1,0 0 0,0 0 0,1 0 0,0 1 0,1 0 0,-1 0 0,1 0 0,1 0 0,0 1 0,0 0 1,1 0-1,0 0 0,0 1 0,1-1 0,0 0 0,-1 19 0,3-16-39,0-1 20,0 0-1,0-1 1,1 1 0,5 18-1,-5-25 9,0-1-1,1 1 1,-1-1-1,1 0 1,0 1-1,0-1 1,0 0-1,0 0 1,1 0-1,-1-1 1,1 1-1,0 0 1,0-1-1,0 0 1,0 0-1,0 0 1,5 2-1,11 4 19,0-1 0,0-1-1,1-1 1,0-1-1,0 0 1,0-2 0,1 0-1,-1-2 1,27-1 0,-28 1-8,-11-1 2,0 0 1,0 0-1,0-1 1,-1 0-1,1 0 1,0 0-1,-1-1 1,1-1-1,-1 1 0,0-1 1,0 0-1,0-1 1,-1 0-1,1 0 1,-1 0-1,-1-1 1,1 0-1,-1 0 1,9-13-1,-6 9-197,-1-2 0,-1 1-1,0-1 1,0 0 0,-2 0 0,1 0-1,-1-1 1,-1 1 0,0-1 0,-1 0-1,1-23 1,-3 35 50,0-1 0,0 1 0,-1 0 0,1 0 0,0 0 1,0 0-1,-1 0 0,1 0 0,0 0 0,-1 0 0,1 0 0,-1 1 0,0-1 0,1 0 0,-1 0 0,0 0 0,1 0 0,-1 1 0,0-1 1,0 0-1,0 1 0,0-1 0,1 1 0,-1-1 0,0 1 0,0-1 0,0 1 0,0-1 0,0 1 0,0 0 0,0 0 0,0 0 0,-1-1 1,1 1-1,0 0 0,0 0 0,0 0 0,0 1 0,0-1 0,0 0 0,-2 1 0,-4-2-824,-37 1-5632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5.2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322 7 8346,'0'0'6525,"-28"-2"-6481,-87-2 74,109 4-87,0 0 0,0 0 1,0 1-1,1 0 0,-1 0 1,-10 3-1,-5 12 108,13-7-91,-1-2 24,0 1-1,1 1 0,0-1 0,1 1 1,0 0-1,1 1 0,-1 0 1,2 0-1,-1 0 0,2 1 0,-1-1 1,1 1-1,1 0 0,0 0 1,1 1-1,0-1 0,0 1 0,1-1 1,1 15-1,0-1-37,3 41 6,-2-61-37,0-1 0,0 1 0,1-1 0,-1 0 1,1 1-1,0-1 0,0 0 0,1 0 0,-1 0 0,1-1 0,0 1 0,3 3 1,7 5-60,0 0 0,1-2 0,0 1 0,0-1 0,1-1 0,0-1 0,1 0 0,0-1 0,21 6 0,-14-6-693,0-2-1,25 4 1,47-3-5087,-66-6 229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5.8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12 6897,'0'0'5347,"41"-2"-4794,128-6 25,-158 7-459,1 0-1,-1 1 1,1 1 0,-1 0-1,1 0 1,-1 1 0,0 1-1,1 0 1,10 4 0,-14-2 3,0 0 0,0 0 1,0 1-1,0 0 1,-1 0-1,0 1 0,7 9 1,-9-11-78,-2 0 1,1 0-1,0 0 1,-1 0-1,0 1 1,0-1 0,-1 1-1,1 0 1,-1 0-1,-1 0 1,3 11-1,-2 2 67,0 1 0,-3 28 0,1-17 39,-1-30-148,0 0 0,0 0 0,0 0-1,0 0 1,0 1 0,0-1 0,0-1 0,-1 1 0,1 0-1,0 0 1,0 0 0,-1-1 0,1 1 0,-1-1-1,1 1 1,-1-1 0,1 1 0,-1-1 0,1 0-1,-1 0 1,1 0 0,-1 0 0,1 0 0,-3 0-1,-47 2-96,47-2 73,-244 0-217,246 0 243,0 0 0,0 0 0,0 1 0,0-1-1,1 1 1,-1-1 0,0 1 0,0 0-1,0-1 1,1 1 0,-1 0 0,0 0-1,1 0 1,-1 1 0,1-1 0,-1 0-1,1 1 1,-1-1 0,1 1 0,0-1-1,0 1 1,0-1 0,0 1 0,0 0-1,0-1 1,0 1 0,1 0 0,-1 0-1,1 0 1,-1 0 0,1 3 0,-2 6-5,0 1 0,1 0 1,2 23-1,-1-19 13,0-12-10,0 0-1,0 0 1,1 0-1,-1 0 1,1 0 0,0 0-1,1 0 1,-1 0-1,0 0 1,1 0-1,0-1 1,0 1-1,0 0 1,0-1 0,1 0-1,0 1 1,2 2-1,1-2-1,-1 0 0,1 0 1,-1 0-1,1 0 0,0-1 0,1 0 0,-1 0 0,0-1 0,11 3 0,12 0-260,1-1-1,-1-1 1,56-1 0,-62-3-142,-18 1 249,0 0 0,0-1 1,0 0-1,0 0 0,-1 0 1,1 0-1,0-1 0,-1 0 1,1 0-1,-1 0 0,0-1 1,1 1-1,-1-1 0,0 0 1,-1 0-1,1-1 0,-1 1 0,1-1 1,3-5-1,3-6-470,-1 1 0,0-1 1,-1 0-1,7-21 0,6-17-2087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8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 6865,'0'0'3137,"128"-17"-2641,-83 4-56,0 4-232,-13 0-136,0 1-72,0-1-144,-12 5-440,-1 4-408,0 0-568,-6 0-1145,-7 0-2464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6.2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6633,'0'0'8059,"10"37"-7494,57 232-125,-9 153 353,-46-331-785,-10-82-266,0 0 1,1 0-1,-1 0 1,2-1-1,-1 1 1,1-1-1,9 13 1,-13-21-39,1 1 1,0 0-1,0 0 1,-1 0-1,1 0 1,0-1-1,0 1 0,0 0 1,0-1-1,0 1 1,0 0-1,0-1 1,0 1-1,0-1 1,0 0-1,1 1 1,-1-1-1,0 0 0,0 0 1,0 0-1,0 0 1,2 0-1,5 0-6128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6.6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0 396 5601,'0'0'9290,"52"234"-9290,-33-186-440,0-9-1056,1-13-841,-8-9-647,1-17-3490</inkml:trace>
  <inkml:trace contextRef="#ctx0" brushRef="#br0" timeOffset="1">77 0 6249,'0'0'6386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6.9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96 7882,'328'-95'3280,"-328"147"-2447,13 22-113,-1 21 200,1 10-336,13-1-432,-7-4-80,0-14-16,7-12-56,-13-9-96,0-21-360,0-14-496,-13-17-433,0-39-7784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7.3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0 544,'0'0'15227,"225"0"-15227,-168 0-400,1 0-664,-7 5-560,-12 29-849,-13-3-1464,-7-1-2336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7.7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0 150 6529,'0'0'7447,"4"-5"-7184,3-5-181,-1 0 0,0-1-1,0 0 1,5-16 0,-6 13-53,1 0 0,1 0-1,11-16 1,-18 29-45,1 1-1,-1 0 0,1-1 1,-1 1-1,0 0 1,1 0-1,-1 0 1,1-1-1,-1 1 1,1 0-1,-1 0 1,1 0-1,-1 0 0,1 0 1,-1 0-1,0 0 1,1 0-1,-1 0 1,1 0-1,-1 0 1,1 0-1,-1 0 0,1 0 1,-1 0-1,1 1 1,-1-1-1,1 0 1,-1 0-1,0 1 1,1-1-1,-1 0 0,1 0 1,-1 1-1,0-1 1,1 0-1,-1 1 1,0-1-1,0 1 1,1-1-1,-1 0 1,0 1-1,0-1 0,1 1 1,14 21 37,-14-19-66,5 5 62,-1 0-1,1 0 1,1-1-1,-1 1 1,1-1 0,0-1-1,1 1 1,0-1-1,0-1 1,0 0 0,1 0-1,0 0 1,-1-1 0,2 0-1,-1-1 1,0 0-1,1 0 1,-1-1 0,1 0-1,0-1 1,13 0-1,-21-1 2,1 0-1,0 0 0,0-1 0,0 1 0,-1-1 0,1 0 1,0 0-1,-1 0 0,1 0 0,0 0 0,-1 0 1,0-1-1,1 1 0,-1-1 0,0 0 0,0 1 0,0-1 1,0 0-1,0 0 0,2-3 0,2-4 30,0 0-1,-1-1 1,-1 0-1,5-10 1,4-11 42,-13 31-96,0-1 1,0 1-1,0-1 0,1 1 0,-1-1 0,0 1 0,0 0 0,0-1 1,1 1-1,-1-1 0,0 1 0,1-1 0,-1 1 0,0 0 1,1-1-1,-1 1 0,0 0 0,1-1 0,-1 1 0,1 0 1,-1 0-1,1-1 0,-1 1 0,1 0 0,-1 0 0,1 0 0,-1 0 1,1 0-1,-1 0 0,1 0 0,-1-1 0,1 1 0,-1 1 1,1-1-1,-1 0 0,1 0 0,-1 0 0,0 0 0,1 0 0,-1 0 1,1 0-1,-1 1 0,1-1 0,-1 0 0,1 0 0,-1 1 1,0-1-1,1 0 0,-1 1 0,1-1 0,-1 0 0,0 1 1,1-1-1,-1 1 0,0-1 0,0 0 0,1 1 0,-1-1 0,0 1 1,15 29-272,4 28 453,-2 1-1,-4 1 1,-1 0-1,3 76 1,-6 249 1553,-9-293-1224,0-73-332,-1-1 1,-1 1-1,-1 0 1,0-1-1,-1 0 0,-1 0 1,-1 0-1,-1 0 1,0-1-1,-1 0 1,-1-1-1,-12 19 1,20-34-151,1 0 1,-1 0 0,1-1 0,-1 1 0,1 0 0,-1 0 0,0 0 0,1 0 0,-1-1 0,0 1-1,0 0 1,0-1 0,0 1 0,0 0 0,0-1 0,0 0 0,0 1 0,0-1 0,0 1 0,0-1-1,0 0 1,0 0 0,0 1 0,0-1 0,0 0 0,0 0 0,0 0 0,0 0 0,0-1 0,0 1-1,0 0 1,0 0 0,0 0 0,0-1 0,0 1 0,0-1 0,0 1 0,0-1 0,0 1 0,0-1-1,0 1 1,0-1 0,1 0 0,-1 0 0,0 1 0,0-1 0,1 0 0,-1 0 0,0 0 0,1 0-1,-1 0 1,1 0 0,-1-1 0,-4-7-5,0 0-1,1-1 1,0 1-1,-3-12 1,0-6-76,0-2 1,2 1 0,1-1-1,1 1 1,2-1 0,4-58-1,-2 79 40,0 0-1,1 0 0,0 0 1,0 1-1,1-1 1,0 0-1,1 1 0,-1 0 1,2 0-1,-1 0 0,10-12 1,-5 9-30,1 0-1,0 1 1,1 0 0,0 0 0,0 1 0,18-9 0,-1 3-674,1 2 0,0 1 0,0 1 0,1 1 1,43-7-1,-18 10-4577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8.6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135 1 9314,'0'0'4249,"17"37"-4046,58 123 126,-44-99 300,-4 1-1,-2 2 1,-3 0-1,-2 2 1,14 95-1,-19-102-171,-11-46-321,0 0 0,-1 0 0,-1 0 1,1 20-1,-3-32 526,0-6-276,-1-8-358,-2 0 1,0 1-1,-1-1 0,0 1 0,-1-1 0,0 1 1,-1 0-1,0 1 0,-1-1 0,-11-13 0,-16-32-39,-7-20-86,3-2 0,-35-102 0,69 164 72,0 0 0,1 0 0,1-1 0,1 1 0,0-28 0,1 34 1,0 7 18,1 1 0,-1-1 0,0 1 0,1 0 0,0-1 0,-1 1 0,1 0 1,1-1-1,-1 1 0,0 0 0,1 0 0,0 0 0,-1 0 0,1 0 0,0 0 0,1 1 1,4-6-1,-2 4-13,0 0 1,1 1-1,0-1 1,-1 1-1,1 0 1,0 1-1,1-1 1,11-2-1,10 0-46,-1 1 1,1 2-1,44 1 0,-56 1 59,-11 0 33,-1 0 0,1 0 1,-1 0-1,1 1 0,-1-1 0,1 1 0,-1 0 1,0 0-1,1 1 0,-1 0 0,0-1 0,0 1 0,0 1 1,0-1-1,-1 0 0,1 1 0,0 0 0,-1 0 0,0 0 1,0 0-1,0 1 0,0-1 0,0 1 0,-1 0 0,0-1 1,1 1-1,1 7 0,1 4 106,-1 1 0,-1-1 1,0 1-1,-1 0 0,-1-1 1,-1 26-1,0-34-111,-1-1 1,1 1-1,-2-1 0,1 1 1,-1-1-1,0 0 1,0 0-1,-1 0 0,0 0 1,0 0-1,0 0 0,-1-1 1,1 1-1,-1-1 1,-1 0-1,1 0 0,-1-1 1,0 0-1,0 1 0,0-1 1,0-1-1,-1 1 1,0-1-1,1 0 0,-11 3 1,-2 2-236,-1-2 1,0 0-1,0-1 1,-1-1 0,1-1-1,-1-1 1,-28 0-1,19-1-378,10-1 100,0 0 1,0 0 0,0-2-1,-34-7 1,48 7 92,-1 1 0,1-1 0,0-1 0,0 1 0,0-1 1,0 0-1,0 0 0,0-1 0,1 1 0,0-1 0,0 0 0,0 0 1,0 0-1,0-1 0,1 1 0,0-1 0,0 0 0,0 0 1,1 0-1,-4-9 0,-3-21-4631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9.2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9858,'0'0'5236,"27"34"-5137,84 110-9,-53-59 276,-54-76-231,0-1-1,-1 0 0,0 1 1,0 0-1,0 9 1,0 40 2066,-5-65-2196,0 0-1,0 0 0,-1 0 1,0 0-1,0 0 0,-1 1 0,0-1 1,0 1-1,0 0 0,-1 0 1,0 0-1,0 1 0,-6-6 0,-22-28-70,27 32 26,1-1 0,1 1 0,-1-1 0,1 1 0,0-1 0,1-1 0,0 1 0,0 0 0,1-1 0,0 1 0,0-1 0,1 0 0,0-12 0,1 20 17,0 0 0,0 1 1,1-1-1,-1 1 0,0-1 1,0 0-1,1 1 1,-1-1-1,0 1 0,1-1 1,-1 0-1,1 1 1,-1-1-1,1 1 0,-1-1 1,1 1-1,-1 0 1,1-1-1,-1 1 0,1 0 1,-1-1-1,1 1 1,0 0-1,-1-1 0,1 1 1,0 0-1,-1 0 0,1 0 1,0 0-1,-1 0 1,2 0-1,27-1-688,-22 1 440,125 0-6069,-98 0 2240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9.5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11090,'0'0'4849,"83"230"-4937,-70-204-472,-6-4-560,-7-13-784,6-5-1241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09.9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7274,'0'0'7097,"6"17"-14603,1 5 1065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10.2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91 7962,'0'0'5310,"13"24"-5002,63 108 659,-70-143 1070,1-21-2055,2-8-55,-4 22 56,1 1 0,1-1-1,1 1 1,12-20 0,-18 32 9,1 1-1,-1 0 1,1 1-1,0-1 1,1 0-1,-1 1 0,1 0 1,-1 0-1,1 0 1,0 0-1,0 1 1,0-1-1,1 1 1,-1 0-1,0 0 1,1 1-1,-1-1 1,1 1-1,0 0 1,0 0-1,8 0 0,-8 2 38,1 0 0,-1 0 0,1 0 0,-1 1 0,0 0-1,0 0 1,0 0 0,0 1 0,0 0 0,0 0 0,0 0-1,-1 0 1,0 1 0,0 0 0,0 0 0,0 0 0,0 0-1,-1 1 1,0-1 0,0 1 0,5 9 0,2 4 53,-1 1 1,-1 0-1,-1 1 1,9 34-1,-13-31-587,0 0-1,-1 0 1,-2 34-1,-1-25-2150,1-9-2346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9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5737,'0'0'3384,"0"45"-2164,0 175 592,0-217-1792,0 1 0,1 0 0,-1-1 0,1 1 0,-1-1 0,1 1 0,0-1 0,0 1 0,0-1 0,1 0 0,-1 1 0,1-1 0,0 0 0,0 0-1,0 0 1,0 0 0,1-1 0,-1 1 0,1-1 0,0 1 0,-1-1 0,1 0 0,0 0 0,0 0 0,0 0 0,4 1 0,1 0-25,-1-1-1,1 0 1,0 0 0,0 0-1,0-1 1,0-1 0,0 1-1,0-1 1,0 0 0,0-1-1,8-2 1,-10 2 23,0-1 1,-1 0-1,1-1 0,-1 0 1,0 1-1,0-2 0,0 1 1,0 0-1,-1-1 0,1 0 1,-1 0-1,0-1 0,7-8 1,30-27 111,-41 40-124,1 0 0,-1 0 0,0 0 0,0 0 0,0 0 0,1 0 0,-1 0 0,0 0 0,0 0 0,1 0 0,-1 1 0,0-1 0,0 0 0,0 0 0,1 0 0,-1 0 0,0 0 0,0 0 0,0 1 0,1-1 0,-1 0 0,0 0 0,0 0 0,0 1 0,0-1 0,0 0 0,0 0 0,1 0 0,-1 1 0,0-1 0,0 0 0,0 0 0,0 0 0,0 1 0,0-1 0,0 0 0,0 0 0,0 1 0,0-1 1,0 0-1,0 0 0,0 1 0,0-1 0,0 0 0,0 0 0,0 0 0,-1 1 0,1 18 369,0-15-339,1 20-212,5 49-1,-4-65 94,-1-1-1,1 1 1,0 0 0,1-1-1,0 0 1,0 1 0,0-1-1,1 0 1,0-1 0,6 9-1,-9-14-127,-1-1 0,1 1 0,0 0-1,0 0 1,-1-1 0,1 1-1,0-1 1,0 1 0,0-1 0,-1 1-1,1-1 1,0 1 0,0-1 0,0 0-1,0 1 1,0-1 0,0 0 0,0 0-1,0 0 1,0 0 0,0 0 0,0 0-1,2 0 1,0 0-1404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10.6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264 5 184,'0'0'15583,"-13"-1"-15399,2 0-175,6 0-9,-1 1 0,1-1 0,-1 1 1,0 0-1,1 0 0,-1 1 1,0-1-1,1 1 0,-1 1 0,1-1 1,-1 1-1,1 0 0,-8 4 0,1 0 65,2 1 0,-1 0 0,1 1-1,0 0 1,0 1 0,1 0 0,1 0-1,-1 1 1,1 0 0,1 0 0,0 1-1,1 0 1,0 0 0,0 1 0,1 0-1,1 0 1,0 0 0,0 0-1,1 0 1,1 1 0,-1 22 0,2-20-60,5 32-39,-3-44 27,-1-1-1,1 1 1,1-1 0,-1 0-1,0 1 1,0-1 0,1 0-1,-1 0 1,1 0 0,0 0-1,0 0 1,0 0 0,0-1-1,0 1 1,0-1 0,3 2-1,4 2-170,0 0-1,1 0 0,0-2 0,0 1 1,0-1-1,0 0 0,1-1 0,-1-1 0,1 1 1,-1-2-1,12 1 0,-14-2-241,1 1 0,0-1 0,0-1 0,0 0 0,-1 0 0,1 0 0,-1-1 0,0 0 0,0-1 0,0 0 0,0 0 0,13-10 0,20-25-3744</inkml:trace>
  <inkml:trace contextRef="#ctx0" brushRef="#br0" timeOffset="1">264 5 10018</inkml:trace>
  <inkml:trace contextRef="#ctx0" brushRef="#br0" timeOffset="2">264 5 10018,'314'178'2905,"-314"-156"-1985,6-1-112,7 6 128,0-6-632,6 1-304,-6 0-464,6-14-848,1-3-1209,-7-5-1783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10.9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12579,'0'0'3248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11.3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187 814 6889,'0'0'9547,"-3"-36"-9515,1 10-24,0-7 23,-2 0-1,-1 1 0,-1 0 1,-2 0-1,-19-49 0,-67-168 1421,88 226-1309,0-1 0,2 0 0,1 0 0,1-1 0,1-39 0,1 62-150,0 0 0,0-1 0,1 1 0,-1 0 0,1-1 0,-1 1 0,1 0 0,0 0 0,0 0 0,0 0 0,0-1 0,0 1 0,1 0-1,-1 1 1,0-1 0,1 0 0,0 0 0,-1 1 0,1-1 0,3-1 0,0-1-13,1 1 0,-1 0 1,1 0-1,0 1 0,0-1 0,0 2 0,10-3 0,4 0-45,0 2 0,0 1-1,1 0 1,23 3-1,-41-2 82,-1 1 0,1 0 0,0 0 0,-1 0 0,1 0 0,-1 0 0,1 0 0,-1 1-1,0-1 1,0 1 0,0-1 0,1 1 0,-2 0 0,1 0 0,0 0 0,0 0 0,-1 1 0,1-1 0,-1 0-1,1 1 1,-1-1 0,0 1 0,0-1 0,0 1 0,0-1 0,-1 1 0,1 0 0,0 4 0,1 10 159,1 1 1,-2 0-1,-1 22 1,0-27-89,0 2-47,0 1 0,0-1 0,-2 1 0,0-1 0,-1 1 0,-6 20 0,6-30-114,0 0-1,0 0 1,0-1-1,-1 0 1,1 1-1,-1-1 1,-1-1-1,1 1 1,-1 0-1,0-1 1,0 0 0,0 0-1,0-1 1,-1 1-1,1-1 1,-1 0-1,0-1 1,-10 4-1,-2-1-926,-1-1 1,1 0-1,0-2 0,-26 2 0,-3-4-4672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11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13091,'0'0'4145,"25"252"-3745,-5-157-256,-1 9-64,0 5-80,-6-9 8,6-5-8,-6-17-120,0-12-200,6-23-408,0-21-649,-6-22-959,0 0-2113,0-18-2313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12.0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1 214 4521,'0'0'11269,"30"-3"-10638,94-15-151,-120 18-426,0 0 1,-1-1 0,1 0-1,0 0 1,0 0-1,-1 0 1,1-1-1,-1 1 1,1-1-1,-1 0 1,1 0-1,-1 0 1,0-1-1,0 1 1,0-1-1,-1 0 1,1 1 0,0-1-1,-1 0 1,4-7-1,-4 4 30,0 1 1,-1-1-1,0 0 0,0 0 0,-1 0 1,1 1-1,-1-1 0,0 0 0,-2-8 1,1-10 14,1 22-96,0 0-1,0 0 0,0-1 1,0 1-1,0 0 1,-1 0-1,1 0 1,-1 0-1,1 0 1,-1 0-1,0 0 1,0 0-1,0 0 1,0 0-1,0 0 1,0 0-1,-1 0 1,1 1-1,-1-1 1,1 0-1,-1 1 1,1 0-1,-1-1 0,0 1 1,0 0-1,0 0 1,-2-1-1,-1 0 0,-1 1 0,1-1-1,-1 2 1,1-1-1,-1 0 1,0 1-1,1 0 1,-1 1 0,0-1-1,-5 2 1,6 0 12,1-1 0,0 1 1,0 0-1,0 0 1,0 1-1,0-1 0,0 1 1,1 0-1,-1 0 0,1 0 1,0 1-1,0-1 0,0 1 1,0 0-1,1-1 1,-1 1-1,1 0 0,0 1 1,-2 6-1,-4 6 58,1 1-1,2 0 1,-7 30-1,7-14 204,1 0-1,2 1 1,2-1-1,6 57 0,-4-81-239,0 0-1,1 0 0,0 0 1,1 0-1,0-1 0,0 0 0,1 0 1,1 0-1,-1 0 0,1-1 0,1 0 1,-1 0-1,2 0 0,-1-1 0,12 9 1,-5-6-76,0 0 1,0-1-1,1 0 1,0-2-1,1 1 0,0-2 1,0 0-1,0-1 1,23 4-1,30-2-1036,116-3 0,-134-4 105,80 0-3158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472 12 11378,'0'0'2301,"-1"-2"-2409,-2-6-8,2 6 228,-39 2 2415,32 0-2428,0 0 0,1 1-1,-1 0 1,0 0 0,1 1 0,-1 0 0,1 0-1,-1 1 1,1-1 0,0 2 0,0-1-1,0 1 1,1 0 0,-1 1 0,-8 7-1,-35 36 193,-46 56 0,85-92-185,-2 0-1,1-1 1,-2 0 0,1-1-1,-1 0 1,-1-1 0,-27 12-1,40-19-98,0-1-1,0 1 0,1 0 0,-1-1 0,1 1 0,-1 0 0,1 0 0,0 0 0,0 0 0,0 0 0,0 0 1,0 1-1,0-1 0,1 0 0,-1 0 0,1 1 0,-1-1 0,1 0 0,0 1 0,0-1 0,0 3 1,2 62-113,0-51 148,1 16-19,17 61 0,0 6-5,1 112 145,-14 394 0,-11-554-79,-2 0 0,-3 0 0,-21 72 0,30-123-80,0 1 1,0-1-1,0 1 1,1-1-1,-1 1 1,0 0-1,0-1 1,0 1-1,0-1 1,1 1-1,-1-1 1,0 1-1,0-1 1,1 1-1,-1-1 1,0 0-1,1 1 1,-1-1-1,1 1 1,-1-1-1,1 0 1,-1 1-1,0-1 1,1 0-1,-1 0 1,1 1-1,-1-1 1,1 0-1,-1 0 1,1 0-1,0 1 1,-1-1-1,1 0 1,-1 0-1,1 0 1,-1 0-1,1 0 1,-1 0-1,1 0 1,1-1-1,33 1-103,-25 0 115,21 0-199,220 0-2020,-248 0 1901,-2 0-40,1 0 0,-1 0-1,1 0 1,-1 0 0,1 0 0,0 0-1,-1-1 1,1 1 0,-1 0 0,1-1 0,-1 1-1,1-1 1,1-1 0,-1-5-4024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10970,'0'0'2669,"6"35"-2565,17 117 149,-2 48 1918,1-15-1114,-16-146-1702,-2 1 1,-1 52-1,-11-91-3963,-7-1-105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1 464 24,'0'0'10810,"36"0"-10836,119 0 198,-122 1 188,0-2 1,0-1 0,59-11 0,-83 10-248,-1 1 0,1-2-1,-1 1 1,0-1 0,0 0 0,-1-1 0,1 0 0,-1 0-1,0 0 1,0-1 0,-1 0 0,1-1 0,-2 1 0,1-1 0,9-14-1,-11 12-79,1 0 0,-1 0-1,0 0 1,-1-1 0,0 1-1,-1-1 1,0 1 0,0-1 0,0-11-1,0-17-27,-4-40 1,0 19 14,-4-1 143,2 44 309,2 42 57,33 364 2967,-11-203-2902,4 5-1015,-22-185 369,0-2-1093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9794,'0'0'2617,"8"-4"-2387,4-1 106,1 1-1,0 0 0,0 1 0,1 0 0,-1 1 0,0 0 1,1 2-1,26 1 0,-21-1-239,0 1 0,0 1-1,0 1 1,0 1 0,-1 0 0,1 1 0,-1 2 0,-1-1-1,1 2 1,-1 0 0,0 2 0,16 11 0,35 33 425,-67-52-458,0-1 0,0 0 0,0 1 1,0-1-1,0 1 0,0-1 0,-1 1 0,1 0 0,-1-1 0,1 1 1,-1 0-1,1-1 0,-1 1 0,0 0 0,0 0 0,0-1 0,0 1 1,0 0-1,-1 0 0,1-1 0,0 1 0,-1 0 0,0 1 0,-16 38 152,8-24-221,2 0 0,0 1 0,1 0 0,0 0 0,2 1 0,0 0 0,-1 24 0,1 138-73,5-113 56,-1-35 18,-1 7 6,1-1-1,2 1 1,2-1-1,16 67 1,26 41 35,-17-61 188,35 174 0,-60-234-92,3 32 899,-7-57-996,0-1 1,-1 1-1,1-1 1,0 1-1,0-1 1,-1 1-1,1-1 1,0 0-1,-1 1 1,1-1 0,-1 0-1,1 1 1,0-1-1,-1 0 1,1 1-1,-1-1 1,1 0-1,-1 0 1,1 1-1,-1-1 1,1 0-1,-1 0 1,1 0-1,-1 0 1,1 0-1,-1 0 1,1 0-1,-1 0 1,0 0 0,-22 1 130,17-1-74,-283 0 467,163 0-4495,125 0 3523,-11 1-1954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12467,'0'0'2896,"56"207"-2888,-56-181 48,6-3-48,-6-4-8,0-7-128,0-5-448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39.8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6833,'0'0'2909,"10"28"-2717,34 91 195,-38-103-168,0 1-1,-2-1 1,0 1-1,0 0 1,-2 0 0,0 0-1,-1 30 1,-1-46-217,0-1 10,0 0-13,3-15-65,1 1 0,1-1 0,0 1 0,10-18 0,-13 29 51,-1 0-1,1-1 1,1 1 0,-1 0-1,0 0 1,1 1 0,-1-1 0,1 0-1,0 1 1,0-1 0,0 1 0,0 0-1,1 0 1,-1 1 0,0-1 0,1 0-1,-1 1 1,1 0 0,0 0-1,-1 0 1,1 1 0,0-1 0,5 0-1,-8 2 25,0 0 0,1-1 0,-1 1 0,0 0 0,0 0 0,0 0-1,0 0 1,0 0 0,0 0 0,-1 0 0,1 0 0,0 0 0,0 0-1,-1 0 1,1 1 0,-1-1 0,1 0 0,0 2 0,11 32 103,-10-29-101,5 14-328,-2 1-1,6 30 0,-7 11-4474,-4-43 3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5401,'0'0'7242,"-11"0"-10611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1 416,'0'0'12987,"14"29"-12696,40 99 199,-48-113-193,0 1-1,-1-1 0,-1 1 0,-1 0 1,0 1-1,-1-1 0,0 0 0,-2 1 0,-1 25 1,-1 3 265,2-41-543,0 0-1,0-1 1,0 1 0,0 0-1,-1-1 1,0 1-1,0 0 1,0-1 0,0 1-1,-1-1 1,1 0-1,-1 1 1,0-1 0,0 0-1,0 0 1,0 0 0,0 0-1,-1 0 1,1-1-1,-1 1 1,0-1 0,0 0-1,0 1 1,0-1-1,0-1 1,-1 1 0,1 0-1,0-1 1,-6 2 0,-6 1-159,-1-1 1,0 0 0,0-2 0,1 0 0,-23-1-1,32 0 41,4 0 46,-1 0-1,1 0 1,0 0-1,0-1 1,0 1-1,-1-1 1,1 1 0,0-1-1,0 0 1,0 0-1,0 0 1,0 0 0,0 0-1,1-1 1,-1 1-1,0-1 1,0 1-1,1-1 1,-1 1 0,1-1-1,0 0 1,-1 0-1,1 0 1,0 0-1,0 0 1,0 0 0,0 0-1,0 0 1,1 0-1,-1-3 1,-2-6-554,1 0 1,1 0-1,0-1 1,1-17-1,0 23 280,0-43-2523,0 3-984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9722,'0'0'2409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11811,'0'0'2656,"215"0"-2576,-176 0-80,-11 0-40,-5 4-160,-12 3-440,0 1-328,-11 15-825,0-4-879,0 0-4762</inkml:trace>
  <inkml:trace contextRef="#ctx0" brushRef="#br0" timeOffset="1">0 329 6857,'0'0'6042,"260"-23"-5954,-215 20 8,-6 3-96,-5 0-128,-6 0-888,-5 3-1433,-12 9-3592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6001,'0'0'8663,"0"25"-8564,0 150 669,0 71 1838,0-236-2549,1 0 0,0 0 0,0 0 1,1 0-1,0 0 0,1 0 0,0 0 0,0-1 0,1 0 0,10 18 0,-11-22-57,0 0-1,1-1 1,0 1-1,0-1 0,0 0 1,0 0-1,1-1 1,-1 1-1,1-1 1,0 0-1,0 0 0,0 0 1,0-1-1,1 0 1,-1 0-1,1 0 1,-1-1-1,1 0 0,0 0 1,6 1-1,-5-2 21,-1 1 0,0-1-1,0 0 1,0-1 0,1 1-1,-1-1 1,0-1 0,0 1-1,0-1 1,0 0 0,-1 0-1,1-1 1,0 0 0,-1 0-1,0 0 1,0 0 0,0-1-1,0 0 1,0 0 0,-1 0-1,1-1 1,-1 1 0,4-7-1,9-12 26,-1 0 0,0-1 0,-2-1 0,-1 0 0,-1-1 0,-1 0 0,-2-1 0,0 0 0,-2 0 0,-1-1 0,-1 0 0,-1 0 0,-2 0 0,-1-36 0,-1 58-44,0 6 0,-1-1-1,1 0 1,0 1-1,0-1 1,0 1 0,0-1-1,0 1 1,-1-1-1,1 0 1,0 1 0,0-1-1,0 1 1,1-1-1,-1 1 1,0-1 0,0 0-1,0 1 1,0-1-1,0 1 1,1-1 0,-1 1-1,0-1 1,1 1-1,-1-1 1,0 1 0,1-1-1,-1 1 1,0 0 0,1-1-1,-1 1 1,1-1-1,-1 1 1,1 0 0,-1-1-1,1 1 1,-1 0-1,1 0 1,-1-1 0,1 1-1,-1 0 1,1 0-1,0 0 1,6 17 199,3 20 2,68 224 534,-74-248-1096,0-1 0,-1 0 0,3 25 0,-4 13-6132,-2-31 112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11266,'0'0'1481,"17"217"-1569,0-178 112,-11-5-16,-1-3 88,1-1-24,-6-7-72,6-4-208,-6-7-745,0-5-951,0-3-1025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10082,'0'0'2745,"333"-42"-2697,-259 35-48,5 7-224,5 0-1185,-16 0-1151,-23 0-4258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1187 16 8010,'0'0'9008,"0"-1"-8952,0 1 1,1-1-1,-1 1 0,0-1 0,0 1 0,0-1 0,0 1 0,0-1 1,0 0-1,0 1 0,-1-1 0,1 1 0,0-1 0,0 1 1,0 0-1,0-1 0,-1 1 0,1-1 0,0 1 0,0-1 0,-1 1 1,1-1-1,0 1 0,-1 0 0,1-1 0,-1 1 0,1 0 0,0-1 1,-1 1-1,1 0 0,-1 0 0,1-1 0,-1 1 0,1 0 1,-1 0-1,1 0 0,-1 0 0,0-1 0,-24 4 184,0 0 0,1 2 0,-1 0-1,-27 11 1,3-2-116,-56 17-88,1 5 1,2 4-1,-165 90 0,261-127-43,1 0 0,-1 1 0,1 0 0,-1 0 0,1 0 0,1 1 0,-6 5 0,8-7-22,0 0 0,0 0 0,0 0 0,1 1 0,-1-1 0,1 1 0,0-1 1,0 1-1,0-1 0,0 1 0,1 0 0,-1 0 0,1 6 0,1-9 18,-1 1 1,1-1-1,-1 0 1,1 1-1,0-1 1,0 0-1,0 1 1,0-1-1,0 0 0,0 0 1,0 0-1,0 1 1,0-1-1,1-1 1,-1 1-1,0 0 1,1 0-1,-1 0 0,1-1 1,-1 1-1,0-1 1,1 1-1,1 0 1,47 13-73,-36-11 51,194 45-40,38 11 92,-244-58-20,12 3 0,1 1 1,25 13-1,-37-17 0,0 0 0,-1 1 1,1 0-1,0-1 0,-1 1 0,1 0 1,-1 1-1,0-1 0,0 0 1,0 1-1,0-1 0,0 1 0,0 0 1,0-1-1,-1 1 0,0 0 0,1 0 1,-1 0-1,0 0 0,0 4 1,0 0 15,0 1 1,-1-1 0,0 1-1,0-1 1,-1 1 0,0-1-1,0 1 1,-1-1 0,0 0-1,0 0 1,-1 0 0,0 0 0,0 0-1,-5 6 1,-4 4-3,-1-1 0,0-1 0,-32 27 0,44-41-15,-535 424-130,275-230 363,247-185-204,6-5-26,1 0 0,0 1 0,1-1 0,-1 1 0,1 0-1,0 1 1,0 0 0,1 0 0,-9 14 0,14-20-6,-1 0 0,1 0 0,0 0 1,-1 0-1,1 0 0,0 0 0,0 0 0,0 0 0,-1 0 0,1 0 0,0 0 1,1 0-1,-1 0 0,0 0 0,0 0 0,0 0 0,0 0 0,1 0 1,-1-1-1,1 1 0,-1 0 0,0 0 0,1 0 0,-1 0 0,1 0 0,0-1 1,-1 1-1,1 0 0,0-1 0,-1 1 0,1 0 0,0-1 0,0 1 1,0-1-1,0 1 0,-1-1 0,2 1 0,39 8-18,-31-8 31,117 12 182,224-9 0,-195-5-128,36 1-923,-191-1 691,0 1 0,0 0 0,0 0 0,0 0 0,0 0 0,0-1 0,0 2-1,0-1 1,0 0 0,0 0 0,0 0 0,0 0 0,0 1 0,0-1 0,0 0 0,0 1 0,0-1 0,0 1-1,0-1 1,-1 1 0,1-1 0,0 1 0,0 0 0,0-1 0,-1 1 0,1 0 0,0 0 0,-1-1-1,1 1 1,-1 0 0,1 0 0,-1 0 0,1 1 0,0 6-4280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6489,'0'0'6112,"18"0"-5850,156 0 1828,-167 0-2019,1-1 0,0 1 0,-1 0 0,1 1 0,-1 0 0,1 0 0,0 1 1,-1 0-1,0 0 0,1 1 0,-1-1 0,0 2 0,0-1 0,-1 1 0,1 0 1,-1 0-1,7 6 0,-2-2 2,-10-7-63,0-1 1,0 1 0,0-1-1,0 1 1,0-1 0,0 1-1,0 0 1,-1-1-1,1 1 1,0 0 0,0 0-1,-1 0 1,1 0 0,0 0-1,-1 0 1,1 0 0,-1 0-1,1 0 1,-1 0-1,0 0 1,1 0 0,-1 0-1,0 0 1,0 0 0,0 0-1,0 0 1,0 2 0,0-2 5,0-1-14,0 1 0,0-1 1,0 1-1,0-1 0,0 1 1,0-1-1,0 0 0,0 1 1,0-1-1,-1 1 0,1-1 1,0 1-1,0-1 1,0 0-1,-1 1 0,1-1 1,0 0-1,-1 1 0,1-1 1,0 0-1,-1 1 0,1-1 1,0 0-1,-1 1 0,1-1 1,-1 0-1,1 1-11,-59 4-76,48-4 80,0-1 0,0 1 0,0 1 0,-21 5 0,7 2 14,0 0 1,-27 15-1,42-18-2,1 0-1,0 0 1,0 1-1,0 0 1,1 0-1,0 1 0,1 0 1,-7 9-1,13-15-5,0 0 0,0 1 1,0-1-1,0 0 0,0 1 0,1-1 0,-1 0 0,1 1 0,0-1 0,-1 1 1,1-1-1,0 1 0,1 3 0,-1 3-210,2-8 183,1 0 0,-1 0 0,1-1-1,-1 1 1,0-1 0,1 1 0,-1-1 0,1 0 0,-1 0 0,1 0 0,-1 0 0,4-1 0,0 1-3,2 0 60,0 1 0,0-1 1,1-1-1,-1 0 0,0 0 0,0 0 0,0-1 1,0-1-1,0 1 0,0-1 0,0 0 1,-1-1-1,13-7 0,-18 9-36,19-12 110,30-26 1,-46 35-179,0 1 0,-1-1-1,1 0 1,-1-1 0,0 1 0,0-1 0,-1 0 0,0 0 0,0 0-1,0 0 1,2-8 0,13-31-4664,-7 22 367,-5 11-737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882 1 5961,'0'0'10836,"-3"1"-10263,-64 29-253,-103 49 1248,142-63-1321,1 1-1,0 1 1,-46 42-1,61-49-280,0 1 0,1 0 0,1 0 0,-10 16 0,16-22 13,1 1 0,-1 0 1,1 0-1,1 0 0,0 0 0,0 0 1,0 1-1,1-1 0,-1 1 0,1 14 1,2-21 12,-1 1 0,1-1 0,-1 0 0,1 0 0,-1 0 1,1 0-1,-1 0 0,1 0 0,0 0 0,0 0 1,0 0-1,-1 0 0,1 0 0,0 0 0,0 0 1,0-1-1,0 1 0,0 0 0,1-1 0,-1 1 0,2 0 1,31 13-37,-25-11 26,99 31-6,24 9 26,-129-42-2,1 0 1,-1 0 0,0 1 0,0-1-1,-1 1 1,1-1 0,0 1 0,0 0 0,-1 1-1,1-1 1,-1 0 0,0 1 0,0-1 0,0 1-1,0-1 1,3 6 0,-3-2-3,-1 0 1,0 0-1,0 0 1,0 0-1,-1 0 1,1 0-1,-2 8 1,1-1-10,-1-5 0,0-1 1,0 0-1,-1 0 0,0 0 0,0 0 1,-1 0-1,0-1 0,0 1 0,0-1 0,-1 0 1,0 0-1,0 0 0,-1 0 0,0-1 0,-6 6 1,-13 12-21,-52 39 0,70-58 26,-199 136-67,118-84 96,2 4 1,-87 80 0,171-139-25,-31 34 90,31-34-96,0 1 1,0 0-1,0-1 0,0 1 1,0 0-1,0 0 1,1 0-1,-1 0 1,1 0-1,-1-1 1,1 1-1,0 0 1,-1 0-1,1 1 0,0-1 1,0 0-1,1 0 1,-1 0-1,0 0 1,1 2-1,0-3 2,0 0-1,0 0 0,0 0 1,1 0-1,-1 0 1,0 0-1,0 0 1,1 0-1,-1 0 1,1 0-1,-1-1 0,0 1 1,1-1-1,-1 1 1,1-1-1,-1 0 1,1 1-1,0-1 1,-1 0-1,3 0 1,6 2 4,182 38 99,297 23 0,-488-63-227,1 0 1,0 0-1,-1 0 1,1 0-1,-1 1 0,1-1 1,-1 0-1,1 1 1,0-1-1,-1 1 1,0 0-1,1 0 0,-1-1 1,1 1-1,-1 0 1,0 0-1,0 0 1,1 0-1,-1 0 1,0 1-1,0-1 0,0 0 1,0 1-1,1 2 1,-1 0-618,0 1 0,0 0 0,0-1 0,0 1 0,-1 0 0,0-1 0,-1 6 0,1 2-987,0 15-4470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0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1 6769,'0'0'4361,"-8"6"-4410,-4 6 128,1 1 0,0 0 0,1 1 0,0 0 0,1 0 0,1 1 0,0 0 0,1 1 0,1 0 0,0 0-1,1 0 1,1 1 0,1-1 0,0 1 0,1 0 0,0 0 0,2 0 0,0 0 0,5 32 0,-4-45-75,1 0 0,0 0 0,0 0 0,0 0-1,1 0 1,-1-1 0,1 1 0,0-1 0,0 0 0,0 0 0,0 0 0,0 0-1,1 0 1,0-1 0,-1 1 0,1-1 0,0 0 0,0 0 0,0 0 0,0-1-1,0 0 1,1 1 0,-1-2 0,7 2 0,13 2-179,0-1 1,1-1-1,24-1 1,-41-1 49,-1-1 0,0 0 0,0 0 0,0-1 1,0 0-1,0 0 0,0 0 0,0-1 1,-1 0-1,1-1 0,-1 0 0,0 1 0,0-2 1,0 1-1,-1-1 0,1 0 0,-1 0 1,0 0-1,8-12 0,3-8-933,-1 0 0,-1-1 0,17-42 1,-26 56 487,23-62-3624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7866,'0'0'5078,"8"19"-4760,57 156 1629,-39-54-143,-19-79-1283,-6-37-449,-1-4-68,0-1 1,0 0 0,0 1 0,0-1-1,0 1 1,0-1 0,0 1-1,0-1 1,0 0 0,0 1 0,0-1-1,0 1 1,0-1 0,1 0-1,-1 1 1,0-1 0,0 0 0,0 1-1,1-1 1,-1 1 0,0-1-1,1 0 1,-1 0 0,0 1 0,0-1-1,1 0 1,-1 0 0,1 1-1,-1-1 1,0 0 0,1 0 0,-1 0-1,0 0 1,1 1 0,-1-1-1,1 0 1,-1 0 0,1 0 0,-1 0-1,0 0 1,1 0 0,6-35 123,-5 29-132,0 0 0,0-1-1,1 2 1,-1-1 0,1 0 0,1 0 0,-1 1 0,1 0 0,0 0-1,0 0 1,1 0 0,-1 1 0,1-1 0,0 1 0,8-5-1,-4 4-9,0 1 0,0-1-1,0 2 1,1-1-1,-1 1 1,1 1-1,-1 0 1,1 0 0,17 0-1,-26 2 13,23-2-89,0 1 0,0 2 0,0 0 0,43 8 0,-63-8 124,1 0 0,0 0 0,-1 1 0,1-1 1,-1 1-1,1 0 0,-1 0 0,0 1 0,0-1 0,0 1 1,0 0-1,0 0 0,0 0 0,-1 1 0,0-1 0,1 1 1,-1 0-1,-1 0 0,1 0 0,-1 0 0,1 0 1,-1 1-1,0-1 0,-1 1 0,1-1 0,-1 1 0,0 0 1,0-1-1,0 1 0,-1 0 0,1 7 0,-1-10 25,0 1 0,0 0 0,-1 0 0,1 0 1,0-1-1,-1 1 0,0 0 0,1 0 0,-1-1 0,0 1 0,0 0 0,-1-1 0,1 1 0,-1-1 0,-2 4 0,1-3-9,-1 0 1,0 0-1,0 0 0,-1 0 0,1-1 1,0 1-1,-1-1 0,-5 1 1,-11 5 54,-1-2 0,0 0 1,0-1-1,0-2 1,-29 2-1,-113-7-462,161 2 246,1-1 1,-1 1 0,1-1 0,0 1 0,-1-1 0,1 0-1,0 0 1,0 0 0,-1 0 0,1-1 0,0 1 0,0 0-1,0-1 1,0 1 0,1-1 0,-1 0 0,0 0 0,1 0-1,-3-4 1,-11-27-4547,10 11-584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9330,'0'0'1636,"4"0"-1693,-2 1 172,0-1-1,0 1 1,0 0-1,-1 0 1,1 0 0,0 0-1,0 1 1,-1-1-1,1 0 1,0 1 0,-1-1-1,0 1 1,1-1 0,-1 1-1,0 0 1,0 0-1,0-1 1,0 1 0,0 0-1,0 0 1,0 0-1,0 3 1,21 62 1469,-13-39-1268,58 191 713,18 52-577,-81-259-415,-1-3-30,0 1 1,1 0 0,-1-1-1,2 0 1,0 0 0,0 0-1,0-1 1,1 1-1,0-1 1,1-1 0,10 11-1,-17-18-12,1 0-1,-1 0 1,0 0-1,1 0 0,-1 0 1,1-1-1,-1 1 1,1 0-1,-1 0 1,1 0-1,-1 0 0,1-1 1,-1 1-1,1 0 1,-1 0-1,0-1 0,1 1 1,-1 0-1,0-1 1,1 1-1,-1 0 1,0-1-1,1 1 0,-1 0 1,0-1-1,0 1 1,1-1-1,-1 1 1,0-1-1,0 1 0,0-1 1,0 1-1,0 0 1,1-1-1,-1 1 0,0-1 1,0 1-1,0-1 1,0 1-1,-1-1 1,3-3 27,250-536 530,-196 430-484,-47 92-65,1-1 0,0 1 0,1 1 1,1 0-1,1 1 0,18-20 0,-31 36-52,0 0 1,0-1-1,0 1 0,1 0 0,-1 0 0,0-1 0,0 1 0,0 0 0,0 0 0,0-1 0,1 1 0,-1 0 1,0 0-1,0 0 0,0 0 0,1-1 0,-1 1 0,0 0 0,0 0 0,0 0 0,1 0 0,-1 0 0,0 0 0,0-1 1,1 1-1,-1 0 0,0 0 0,0 0 0,1 0 0,-1 0 0,0 0 0,1 0 0,-1 0 0,0 0 0,0 0 0,1 0 1,-1 0-1,0 1 0,0-1 0,1 0 0,-1 0 0,0 0 0,0 0 0,0 0 0,1 0 0,-1 1 0,0-1 1,0 0-1,1 0 0,-1 0 0,0 0 0,0 1 0,0-1 0,0 0 0,0 0 0,1 1 0,-1-1 0,-1 16-4582,-3 2-1902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1 9898,'0'0'4048,"-15"4"-4002,9-2-57,-11 2 237,1 1 0,0 1 0,0 1 0,1 0 0,0 1 0,-15 10 0,25-14-164,-1 2 0,1-1-1,0 0 1,0 1 0,1 0-1,0 0 1,0 1-1,0-1 1,1 1 0,0 0-1,0-1 1,0 2 0,1-1-1,0 0 1,-1 12 0,0 9-71,1 0 1,4 51 0,-1-23 48,-1 8-33,1 1-1,4 0 1,24 117 0,18-6 135,-3-15 483,33 223 0,-70-170-417,-8-157 88,1-56-113,4-1-397,86 1-130,-30 1-1270,1-2 0,106-16 0,-92-1-2575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8146,'0'0'4138,"-5"-1"-3715,9 4 849,107 54 471,-12-6-1434,-14-14-187,168 79 402,-252-116-478,-1 0 0,1 0 0,-1 0 1,1 1-1,-1-1 0,0 0 0,1 0 1,-1 1-1,0-1 0,1 0 0,-1 1 0,0-1 1,1 0-1,-1 1 0,0-1 0,0 1 0,1-1 1,-1 0-1,0 1 0,0-1 0,0 1 0,1-1 1,-1 1-1,0-1 0,0 1 0,0-1 0,0 1 1,0-1-1,0 1 0,0-1 0,0 0 0,0 1 1,0-1-1,-1 1 0,1-1 0,0 1 0,0-1 1,0 1-1,0-1 0,-1 0 0,1 1 0,0-1 1,0 1-1,-1-1 0,1 0 0,0 1 0,-1-1 1,1 0-1,0 1 0,-1-1 0,1 0 0,-1 0 1,1 1-1,0-1 0,-1 0 0,0 0 0,-38 23-156,16-10 218,8-1-102,0 1 0,0 1 0,2 1-1,0 0 1,0 0 0,1 1 0,1 1 0,1 0 0,0 0-1,2 1 1,0 0 0,0 1 0,2 0 0,1 0-1,-4 22 1,-1 27 39,2 0-1,4 1 0,5 69 0,-1-62 6,6 477 1649,-21-552-936,-46-1-456,4 2-307,0-3 0,0-2 0,-94-18 0,143 19-617,0 0 0,-1 0 0,1 1 0,-17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27 7362,'0'0'3692,"12"-5"-3801,2 0 415,1 1-1,-1 0 1,1 1-1,0 0 1,24 0 0,-33 4-212,1-1-1,-1 1 1,1 1 0,-1-1 0,0 1-1,0 0 1,0 1 0,0-1 0,0 1 0,0 0-1,-1 1 1,1-1 0,-1 1 0,9 9 0,0 0 36,-1 1 0,0 1 0,18 30 0,-26-36-26,-1 0 0,-1 1 0,0 0 1,0-1-1,-1 1 0,0 1 0,0-1 1,-1 0-1,-1 0 0,0 0 0,-2 17 1,2 0 76,0-26 12,-28-1-172,0-1-1,0-2 1,-52-11-1,55 9-58,0 1 1,0 2-1,-44 1 1,62 1 15,6 0 13,-1 0 0,1 0 1,0 1-1,0-1 0,0 1 0,-1-1 0,1 1 1,0-1-1,0 1 0,0 0 0,0-1 1,0 1-1,0 0 0,0 0 0,1 0 1,-1 0-1,0 0 0,0 0 0,1 0 1,-1 0-1,0 0 0,1 0 0,-1 0 1,1 0-1,0 0 0,-1 1 0,1-1 1,0 0-1,0 0 0,-1 0 0,1 1 1,0 1-1,0 52-211,1-37 258,-1-17-42,1-1 0,-1 1-1,0 0 1,0 0 0,1 0 0,-1 0-1,1-1 1,-1 1 0,1 0-1,-1 0 1,1-1 0,-1 1 0,1 0-1,-1-1 1,1 1 0,0 0 0,0-1-1,-1 1 1,1-1 0,0 1 0,0-1-1,-1 0 1,1 1 0,0-1 0,0 0-1,0 1 1,0-1 0,0 0 0,0 0-1,1 0 1,33 2-104,-29-2 85,25 0-208,-12 1 229,1-1 0,0-1 0,30-6 1,-43 5-199,0 0 0,-1 0 0,1-1 0,0 0 0,-1 0 0,1-1 0,-1 1 0,0-1 0,0-1 0,-1 1 0,1-1 0,-1 0 0,6-8 0,5-9-4522,-15 13-945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8194,'0'0'4493,"4"23"-4215,-1-9-226,10 50 1023,23 65 0,-22-89-610,107 265 1577,-121-306-2049,0 1-1,1-1 1,-1 0-1,0 0 1,0 0-1,0 0 1,0 0-1,1 0 1,-1 0-1,1 0 0,-1 0 1,0 0-1,1 1 1,0-1-1,-1 0 1,1 0-1,-1 1 1,1-1-1,0 0 1,-1 1-1,2-2 1,30-25-59,-15 15 54,0 1-1,20-10 0,-15 12 9,1 2 0,0 0 0,0 1-1,0 1 1,0 1 0,1 2 0,0 0 0,34 2 0,-54 0 14,-1 0 0,1 1 1,-1-1-1,1 1 1,-1-1-1,1 1 0,-1 0 1,0 1-1,1-1 0,-1 0 1,0 1-1,0 0 0,0 0 1,0 0-1,0 0 0,0 0 1,-1 1-1,1-1 1,-1 1-1,1 0 0,-1-1 1,0 1-1,0 0 0,0 0 1,-1 1-1,1-1 0,1 5 1,1 5 203,-1-1 1,0 1 0,-1 0-1,0-1 1,-1 1-1,0 18 1,-1-29-167,0 1 0,-1-1 0,1 0 0,0 0 0,-1 0 0,0 0 0,1 0 0,-1 0 0,0 0 0,0 0 0,0 0 0,0 0 0,0-1 0,-1 1 0,1 0 0,-1-1 0,1 1 0,-4 2 0,0-1 41,0 1 0,0-1-1,0 0 1,-1 0 0,0-1 0,-9 3 0,-5 0 64,0 0 0,0-2 0,-23 1 0,-129-3 96,164-1-364,0-1-1,1 0 1,-1 0-1,1-1 1,-1 0-1,1 0 1,0-1-1,-1 0 1,2 0-1,-1 0 1,0-1-1,1 0 1,-1-1-1,1 1 1,0-1-1,1 0 1,-7-8-1,10 11-145,1-1 1,-1 0-1,1 0 0,0 0 0,0 0 1,0 0-1,1 0 0,-1 0 0,1 0 1,0 0-1,0 0 0,0-1 0,0 1 1,1-4-1,3-13-3842,10-6-2574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7009,'0'0'4987,"16"14"-4746,19 13 509,-1 3-1,51 57 1,194 259 2750,-104-129-3338,-145-180-1258,30 52-1,-58-79-2553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932 0 6977,'0'0'7186,"-25"16"-6783,-79 53 180,49-28 526,2 1 0,-69 73 0,-63 95 173,125-138-1081,-9 11-124,-133 147-1593,201-228 1218,-1-1 1,1 1-1,-1-1 0,1 0 0,-1 0 1,0 0-1,0 0 0,1 0 1,-1 0-1,0 0 0,0 0 0,0-1 1,0 1-1,0-1 0,0 1 1,0-1-1,0 0 0,0 0 0,0 0 1,-2 0-1,-12 0-4592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4 8634,'0'0'4992,"-28"0"-4526,-85-3 209,109 3-605,0-1 0,-1 1-1,1 0 1,-1 1 0,1-1 0,-1 1 0,1 0-1,-1 0 1,1 0 0,0 0 0,0 1-1,0 0 1,-1-1 0,2 2 0,-1-1-1,0 0 1,0 1 0,1 0 0,-1 0-1,1 0 1,0 0 0,0 0 0,0 1 0,0-1-1,1 1 1,0 0 0,-1 0 0,1 0-1,1 0 1,-3 5 0,-3 5 36,-1 3-27,0 1 1,2 0-1,0 1 1,1-1-1,1 1 1,-4 33-1,2 120 118,6-150-154,0-1-10,-1 53 96,3 0 0,3 1 0,17 81 0,33 116 50,-44-196-30,2 124-1,-11-113 110,-5 101 86,3-183-321,-1 0-1,0 0 1,0 0 0,0 0 0,-1 1 0,0-2-1,0 1 1,0 0 0,-1 0 0,1-1-1,-7 8 1,9-11-37,-1 0 0,0 0-1,1-1 1,0 1-1,-1 0 1,1 0 0,-1 0-1,1-1 1,0 1 0,0 0-1,-1 0 1,1 0 0,0 0-1,0 0 1,0 0 0,0 0-1,0-1 1,0 1 0,0 0-1,0 0 1,0 0-1,1 0 1,-1 0 0,0 0-1,1-1 1,-1 1 0,0 0-1,1 0 1,-1 0 0,1-1-1,-1 1 1,1 0 0,0 0-1,-1-1 1,1 1 0,1 0-1,0 1-11,1 0-1,0 0 0,0 0 1,0-1-1,0 1 0,0-1 1,0 0-1,4 1 0,18 4-453,0-2-1,1-1 1,-1 0-1,1-2 0,-1-1 1,51-7-1,-52 3-624,0-2 0,-1 0 0,0-1 0,24-11-1,29-19-4564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9354,'0'0'5165,"22"5"-5366,289 93 2493,-254-79-2142,-28-10-102,0 2-1,35 18 0,-62-28-16,-1 1 0,0-1-1,1 1 1,-1-1 0,0 1-1,0 0 1,0-1 0,0 1 0,0 0-1,0 0 1,-1 0 0,1 0-1,-1 0 1,1-1 0,-1 1-1,0 0 1,1 0 0,-1 4-1,-2 48 403,1-32-366,-10 564 281,15-513-291,4 0-1,3-1 1,28 102-1,-20-104 163,-4 2 0,-3-1 0,4 106 0,-15-144-40,0-21-51,0-1-1,-1 1 0,-1 0 1,-2 15-1,3-26-108,-1 0 0,0 0 1,1 0-1,-1 0 0,0 0 0,0 0 1,1 0-1,-1 0 0,0 0 0,0 0 1,0 0-1,0-1 0,0 1 0,-1 0 0,1-1 1,0 1-1,0-1 0,0 1 0,-1-1 1,1 1-1,-2-1 0,-32 6 268,25-5-177,-70 7 141,-140-7 0,105-3-2727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0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0 6977,'0'0'5906,"0"230"-4834,0-143-392,0 4-344,32-4-208,-6-4-128,0-10-8,-1-7-96,-5-10-296,-1-13-416,-6-3-568,0-14-273,-13-9-215,0-4 64,0-4-1017</inkml:trace>
  <inkml:trace contextRef="#ctx0" brushRef="#br0" timeOffset="1">1 261 10866,'0'0'2985,"256"-109"-2985,-192 92-256,-12 12-440,-7 5-472,0 0-457,0 9-319,-7 26-457,-19 4-2496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8482,'0'0'2842,"0"17"-310,-1-8-2340,0 0 0,-1 0 0,0 0 0,0 0 0,-1-1-1,-5 10 1,4-7-58,0 0-1,0 0 0,-3 20 1,0 84-194,30-115-1247,-13 0 797,-6 1 217,0-1 0,0 1 0,0-1 0,0-1 0,0 1 0,0 0 0,0-1 0,0 0 0,0 0 0,0 0 0,-1-1 0,1 1 0,0-1 0,-1 0 0,1 0 0,-1 0 0,6-4 0,14-19-3936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11747,'0'0'2240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1464,'0'0'10541,"5"13"-10462,-2-4-58,3 5 121,-2 0 0,1 1 0,-2-1 0,0 1 0,2 25 0,-5 30 461,0 19-5336,0-76 2011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96 5521,'0'0'3841,"169"-68"-3841,-146 56-56,5 4-488,-11 5-904,0-1-2945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0 4425,'0'0'6705,"18"14"-6669,56 46 127,-67-54-21,-1 0 0,1 0 1,-1 1-1,-1-1 0,1 1 0,-1 0 0,0 1 1,-1-1-1,4 10 0,10 15 312,-12-23-388,-1 0 0,0 0-1,0 1 1,-1-1-1,0 1 1,-1 0 0,0 0-1,2 13 1,-2 5 270,-1 51 0,-2-79-329,0 1 92,-35-1-330,19-1 178,1-2 0,-1 1 0,0-2 0,1 0 0,0-1-1,-27-12 1,27 10 36,0 1 0,0 1 0,-1 0 0,1 1-1,-1 0 1,-30-2 0,45 6 21,0 0 1,0 0-1,-1 0 0,1 0 1,0 0-1,0 0 0,0 0 1,0 0-1,0 1 0,0-1 1,0 0-1,0 1 0,0-1 1,0 0-1,0 1 0,0-1 1,0 1-1,1 0 0,-1-1 1,0 1-1,0 0 0,-1 1 1,1 20 96,1-6-158,0-3 191,3 22-26,-3-34-117,1 0 0,-1 0 0,1 1 1,0-1-1,0 0 0,-1 0 0,1 0 0,0 0 0,0 0 0,0-1 0,0 1 1,0 0-1,0 0 0,0 0 0,0-1 0,0 1 0,1-1 0,-1 1 0,0-1 0,0 1 1,0-1-1,1 0 0,-1 0 0,2 1 0,13 1-66,0 0 1,0-1-1,-1-1 0,1-1 0,0 0 1,22-4-1,-29 2-20,1 1 1,-1-1-1,0-1 0,0 0 1,0 0-1,0 0 0,-1-1 1,0-1-1,0 1 0,0-1 1,9-10-1,-14 13-186,0-1 1,-1 0-1,1 0 0,-1 0 0,0 0 1,0 0-1,0 0 0,-1-1 0,0 1 1,1 0-1,-2-1 0,1 1 1,0-1-1,-1 0 0,0 1 0,0-1 1,-1-6-1,1-9-4661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1 8850,'0'0'3745,"-39"114"-4337,5-83 207,5-1-255,-21 5-456,10-5-808,1-7-3265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148 1 8994,'0'0'3118,"9"35"-2801,29 110 419,-35-134-482,0 0 0,-1 0 0,0 0 0,-1 0 0,0 0 0,-1 0-1,-1 12 1,-1 5 487,3-23-712,-2-1 0,1 1 0,0-1 0,-1 1 0,0-1 0,0 1 0,0-1 0,-1 0 0,0 0 0,1 1 0,-1-1 0,-1 0 0,1-1 0,0 1 0,-1 0 0,0-1 0,0 1 0,0-1 0,0 0 0,-1 0 0,1 0 0,-1 0 0,0-1 0,0 0 0,0 1 0,0-1 0,0-1 0,0 1 0,0 0 0,-1-1 0,1 0 1,-1 0-1,1-1 0,-1 1 0,1-1 0,-1 0 0,-4 0 0,2 0-100,1 0-5,1 0-1,-1 0 1,0 0 0,1-1 0,-1 1-1,0-1 1,1-1 0,-9-2-1,12 3-51,0-1 0,0 1 0,1-1-1,-1 0 1,0 0 0,1 1 0,-1-1-1,1 0 1,0 0 0,-1-1 0,1 1-1,0 0 1,0 0 0,0 0 0,1-1-1,-1 1 1,1 0 0,-1-1 0,1 1-1,0-1 1,-1 1 0,1-1 0,1 1-1,-1-4 1,2-56-3601,8 31 983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3977,'0'0'5937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8770,'0'15'1552,"5"4"-1192,-5 8-248,6 3 48,0 1-144,-1-1 40,1 1 0,-6-1 200,0-3 16,0-8-119,0 0-153,0-3-73,0-9-695,0-3-424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23 520,'0'0'8986,"231"-23"-8890,-197 23-88,0 0-8,-12 0-656,1 0-1785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1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4913,'0'0'7330,"77"126"-7266,-64-92 8,6 5-72,-12 1-72,5-6-416,-12-3-521,0-1-455,0-8-776,0-5-2826</inkml:trace>
  <inkml:trace contextRef="#ctx0" brushRef="#br0" timeOffset="1">45 1 7522,'0'0'4160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4:5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8914,'0'0'3498,"9"33"-3391,31 107-73,57 247 3338,-92-359-3288,0-4-236,-3-51-462,-2 24 609,0 0-1,1 1 0,-1-1 0,1 0 1,0 1-1,0-1 0,0 1 0,0 0 1,0-1-1,0 1 0,1 0 1,-1-1-1,1 1 0,0 0 0,0 0 1,-1 0-1,1 1 0,0-1 0,1 0 1,-1 1-1,0-1 0,0 1 1,6-2-1,-2 0-4,0 0-1,1 1 1,0 0-1,-1 0 1,1 0 0,0 1-1,0 0 1,8 0 0,16 1-166,52 2-125,-75 0 287,-1-1-1,1 1 0,-1 0 1,1 0-1,-1 1 0,0 0 1,0 0-1,12 8 0,-11-6 35,1 1-17,-1-1-1,0 2 1,0-1 0,9 11 0,-14-14 45,-1 0 1,0 0 0,0 1 0,0-1-1,0 1 1,-1-1 0,1 1 0,-1 0-1,0-1 1,0 1 0,0 0-1,-1 0 1,0 0 0,1 7 0,-1-9 14,0-1 1,0 1-1,0 0 1,0 0-1,0 0 1,0 0-1,-1 0 1,1-1-1,-1 1 1,1 0-1,-1 0 1,-1 2-1,1-3-25,0 0 0,-1 0 0,1 0 1,-1-1-1,1 1 0,-1 0 0,0-1 0,1 1 0,-1-1 0,1 0 1,-1 1-1,0-1 0,1 0 0,-3 0 0,-68 5 794,-75-5-1,58-1-356,86 1-521,1 0 1,-1 0-1,1-1 0,-1 1 0,1-1 1,-1 1-1,1-1 0,0 0 0,-1 0 1,1 0-1,0 0 0,-1 0 0,1-1 1,0 1-1,0-1 0,0 1 1,0-1-1,0 0 0,1 0 0,-1 0 1,1 0-1,-1 0 0,1 0 0,-1 0 1,-1-4-1,1-1-904,-1 0 1,1 0 0,0-1-1,1 1 1,0 0-1,0 0 1,0-14-1,1-6-6248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6241,'0'0'9777,"0"3"-9766,0 4 0,1 1 1,0 0-1,1 0 0,-1-1 1,2 1-1,-1-1 1,1 1-1,0-1 0,8 13 1,5 6 126,25 30 1,-23-34-58,20 35 0,-22-31-15,-2 1 0,0 0 0,-2 2-1,-1-1 1,12 51 0,-23-78-27,1 0 0,-1 0 0,0 0 0,0 0 1,0 0-1,1 0 0,-1 0 0,0 0 0,0 0 0,-1 0 0,1 0 0,0 0 1,0 0-1,0 0 0,-1 0 0,1 0 0,0-1 0,-1 1 0,1 0 0,-1 0 1,1 0-1,-1 0 0,1 0 0,-1-1 0,0 1 0,0 1 0,-25 0 1039,14-2-1393,-51-5 350,59 5-112,1-1 1,-1 1 0,0-1-1,1 0 1,-1 0-1,1-1 1,-1 1-1,1-1 1,0 0-1,-1 0 1,1 0-1,0 0 1,0 0-1,-4-5 1,7 5-293,-1 0 0,0 0 1,1 0-1,0 0 0,-1 0 0,1-1 1,0 1-1,0 0 0,0 0 0,0 0 1,0 0-1,1-3 0,0-11-1391,0 9 1266,0 1-1,0-1 0,0 1 0,0-1 1,1 1-1,0 0 0,1 0 0,-1 0 0,1 0 1,7-11-1,9-21-4081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6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10802,'0'0'3593,"17"0"-16852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6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6369,'0'0'3453,"8"16"-3394,-2-4-17,6 12 204,-2 0 1,0 0-1,6 28 1,-14-47-149,-1 0 0,0 0 0,1 0 0,0 0-1,0-1 1,0 1 0,6 7 0,-7-11-106,0 0 0,0 1 0,0-1 0,0 0 0,0 0 0,1 0 0,-1 0 0,1 0 0,-1 0 0,1 0 0,-1 0 0,1-1 0,-1 1 0,1 0 0,-1-1 0,1 0 0,0 1 0,-1-1 0,1 0 0,0 0 0,-1 0 0,1 0 0,0 0 0,0 0 0,3-1 0,-2-2 0,-1 1 0,1-1-1,0 0 1,0 0 0,-1 0 0,0 0 0,0 0 0,0-1 0,0 1 0,2-7 0,1 1 27,3-5 9,-8 11-13,1 1 0,0-1 0,0 1 0,0-1 0,1 1 0,-1 0 0,0 0 0,1-1 0,-1 1 1,1 0-1,0 0 0,0 0 0,0 1 0,0-1 0,0 0 0,0 1 0,0-1 0,1 1 0,-1 0 0,5-2 1,-5 5 55,-1 1 1,0-1 0,0 1-1,0-1 1,0 1 0,0-1 0,-1 1-1,1 0 1,-1-1 0,0 1 0,1 3-1,0 2 113,5 25 524,15 49 0,-17-70-816,1-1 1,-1 0-1,2 0 1,0 0-1,0 0 1,1-1-1,11 14 1,-16-22-215,0-1 1,0 1 0,0 0-1,1-1 1,-1 1-1,0-1 1,1 0 0,-1 0-1,1 0 1,-1 0-1,1 0 1,-1-1 0,1 1-1,0-1 1,-1 0-1,1 0 1,0 0 0,-1 0-1,1 0 1,0 0-1,-1-1 1,1 1 0,-1-1-1,1 1 1,-1-1-1,1 0 1,4-3 0,10-15-2727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7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0 8666,'0'0'4709,"-5"5"-3982,-25 18-596,-40 36 166,69-58-321,0 1 0,0-1 1,0 1-1,0 0 0,0 0 1,0-1-1,1 1 0,-1 0 0,1 0 1,-1 0-1,1 0 0,0-1 1,0 1-1,0 0 0,0 0 1,0 0-1,0 0 0,0 0 1,1 0-1,-1 0 0,1-1 0,-1 1 1,1 0-1,0 0 0,0-1 1,0 1-1,0 0 0,0-1 1,0 1-1,0-1 0,0 1 0,1-1 1,-1 1-1,1-1 0,-1 0 1,1 0-1,-1 0 0,4 2 1,57 29-78,-45-24 129,-1 0 0,1 1 1,-2 1-1,24 18 0,-36-25-4,-1 1 0,0-1 0,1 1 0,-1-1 0,-1 1 0,1 0 0,0 0 0,-1 0 0,0 0 0,0 0 1,0 0-1,-1 0 0,1 0 0,-1 7 0,1 0 26,-2 1 0,1 0 0,-5 22 0,4-31-113,0-1 0,1 1 0,-1-1 0,-1 1 0,1-1 0,0 1 0,-1-1 0,1 0 0,-1 0 0,0 1 0,1-1 0,-1 0 0,0-1 0,0 1 0,-1 0 0,1-1 0,0 1 0,0-1 0,-1 1 0,1-1 0,-1 0 0,1 0 0,-1 0 0,-2 0 0,-7 2-992,1-2 1,0 1-1,0-1 1,-16-1-1,26 0 868,-17 0-3768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7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10386,'0'0'3497,"0"264"-2873,5-180-352,7 3-48,-1-3-128,0-8-40,-5-11-48,5-11-8,0-12 0,-5-12-416,5-11-392,-11-15-720,0-12-5058,0-18 2001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7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0 165 6361,'0'0'6130,"316"-103"-5970,-226 80-128,-5 4-32,-6 4-448,16 11-633,-16 4-767,-22 0-1137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8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10970,'0'0'4809,"79"248"-4801,-57-191 0,-10 0-8,4-7-112,-4-1-416,-1-7-456,12 4-768,-7-16-953,1-3-1664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8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333 130 7282,'0'0'6844,"-17"-21"-6720,-57-63 70,72 81-176,0 1 0,0 0 0,-1 0 0,1 0-1,-1 0 1,0 1 0,1-1 0,-1 1 0,0-1-1,0 1 1,0 0 0,0 0 0,0 1 0,0-1-1,0 0 1,0 1 0,0 0 0,-1 0 0,1 0-1,0 0 1,0 0 0,-4 1 0,-8 1 34,9-2-30,-1 1 1,1 0-1,0 0 1,-1 0 0,1 1-1,0 0 1,0 0-1,0 1 1,1 0-1,-1 0 1,0 0-1,1 0 1,0 1 0,0 0-1,0 0 1,0 0-1,1 1 1,-7 8-1,5-6-10,1 1-1,1-1 0,-1 1 0,1 0 0,0 0 1,1 0-1,0 0 0,0 1 0,1-1 0,0 1 1,0-1-1,1 1 0,0 9 0,1 58-143,0-74 105,1 0 0,-1-1 0,1 1 0,-1-1 0,1 1-1,0-1 1,0 0 0,-1 1 0,1-1 0,0 0 0,0 1 0,0-1-1,0 0 1,1 0 0,-1 0 0,0 0 0,0 0 0,1 0 0,-1 0 0,0 0-1,1-1 1,-1 1 0,1 0 0,-1-1 0,1 1 0,0-1 0,-1 0-1,1 1 1,-1-1 0,1 0 0,2 0 0,64 1-1620,-51-1 1063,-6-1 114,0 0 0,-1-1 0,1 0 0,-1 0 0,1-1 0,-1 0 0,0-1 0,0 0 1,0-1-1,-1 0 0,14-10 0,-19 13 148,36-22-5209</inkml:trace>
  <inkml:trace contextRef="#ctx0" brushRef="#br0" timeOffset="1">333 130 8186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9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8186,'319'21'2250,"-263"-20"-1475,-48-4-167,-8 0-509,-1 1 0,1 0 0,-1-1 1,0 1-1,1 0 0,-1 0 1,0-1-1,0 1 0,0 0 1,-1 0-1,1 0 0,0 0 0,-1 1 1,0-1-1,1 0 0,-1 0 1,0 1-1,0-1 0,0 1 1,0 0-1,0-1 0,0 1 0,0 0 1,0 0-1,0 1 0,0-1 1,-1 0-1,1 1 0,0-1 1,-1 1-1,-3-1 0,-12-1-163,0 0 1,-1 1-1,-20 2 0,20-1 356,12 0-254,0 0 1,1 1 0,-1-1-1,1 1 1,-1 0 0,1 1-1,-1 0 1,1 0 0,0 0-1,-11 6 1,13-5-42,1-1 0,0 1 0,0 0 1,0 0-1,0 0 0,0 0 0,1 1 0,-1-1 1,1 1-1,0-1 0,0 1 0,0 0 0,1 0 1,-1 0-1,1 0 0,0 0 0,0 0 0,0 4 1,-2 9-61,1 1 1,1-1-1,1 0 1,0 1-1,6 29 1,-6-45-4,1 0-1,0-1 1,-1 1 0,1-1-1,0 1 1,0-1 0,0 0-1,0 1 1,0-1 0,0 0-1,1 0 1,-1 0 0,0 0-1,1 0 1,-1 0 0,0 0 0,1 0-1,-1 0 1,1-1 0,0 1-1,-1-1 1,1 1 0,-1-1-1,3 1 1,45 1-1914,-36-2 1310,-10 0 567,0 0-1,0-1 0,0 1 1,0-1-1,0 0 0,0 0 1,0 0-1,0 0 0,0 0 1,0-1-1,-1 1 0,1-1 1,-1 0-1,1 1 0,-1-1 1,1-1-1,-1 1 0,0 0 1,3-4-1,1-3-222,0-1 0,0 0 0,8-19 1,-9 16-142,25-50-2307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369 226 5617,'0'0'4796,"-25"-34"-4775,-83-107-13,104 135-1,0 2 0,0-1 1,-1 0-1,1 1 0,-1 0 0,0 0 0,0 0 0,-1 1 0,-9-5 1,12 7 20,0 0 1,0 0-1,1 1 1,-1 0 0,0-1-1,0 1 1,0 0-1,0 0 1,0 1 0,0-1-1,-4 2 1,-13 0 242,18-2-264,-1 0 1,0 1 0,1-1 0,-1 1 0,1 0-1,-1-1 1,0 1 0,1 0 0,0 1-1,-1-1 1,1 0 0,0 1 0,0-1-1,-1 1 1,1 0 0,-3 3 0,0 1-11,0 0 1,1 0-1,0 0 1,0 1-1,-6 12 1,2 2-6,1 0 0,0 0 0,-4 27 0,7-28 66,1 0 0,1 0 0,1 35-1,0-52-50,2 1 1,-1 0-1,0 0 0,1-1 0,-1 1 0,1 0 0,0-1 0,1 1 0,-1 0 0,0-1 0,1 0 0,0 1 0,0-1 0,0 0 0,0 0 0,1 0 0,-1 0 0,1 0 0,-1-1 0,1 1 0,0-1 0,0 1 0,0-1 0,1 0 0,-1 0 0,5 1 0,0 0-37,1 0-1,-1-1 0,1 0 0,0-1 0,-1 0 0,1 0 0,0-1 0,0 0 0,-1 0 0,1-1 0,0 0 0,9-3 0,-12 2-33,0 0-1,0-1 1,-1 0-1,1 0 1,0 0-1,-1 0 1,0-1-1,0 0 1,0 0-1,-1-1 1,1 1-1,-1-1 1,0 0-1,0 0 1,0 0-1,5-12 1,24-63-2994,-20 53 165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5777,'0'0'6274,"12"43"-5477,37 141-281,-10-32 32,31 100 605,-67-239-1121,1-1-1,1 0 1,0 0 0,0 0 0,2-1 0,12 20 0,-17-29-49,0 0 0,0 0 0,0 0-1,0 0 1,0-1 0,1 1 0,-1 0-1,0-1 1,1 0 0,0 1 0,-1-1-1,1 0 1,-1 0 0,1 0 0,4 0-1,-3-1-30,-1 0 0,0 0 0,1-1 0,-1 1 0,0-1-1,0 0 1,1 0 0,-1 0 0,0-1 0,0 1 0,0-1 0,0 1-1,-1-1 1,1 0 0,0 0 0,3-4 0,19-18 32,-2-1 0,-1-1 0,25-37 0,-1 1 24,9-6-166,53-70-2166,-93 106 465,-12 6-2442,-3 18-395</inkml:trace>
  <inkml:trace contextRef="#ctx0" brushRef="#br0" timeOffset="1">412 507 10522,'0'0'2953,"242"160"-3617,-202-141-336,-1 4-385,-16-4-359,-6-3-2641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0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1 232,'0'0'6137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19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11042,'0'0'2513,"74"190"-3617,-74-174-97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0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7866,'0'0'3751,"9"13"-3428,-1-1-276,1 1 153,0 0 0,0 0 0,-1 2 0,-1-1 0,8 22 0,6 56 55,-19-79 146,-3-32-337,0 9-60,1 0 0,0-1 0,1 1 0,0 0 0,0 0 1,1 0-1,0 0 0,1 0 0,0 0 0,1 1 0,0-1 0,11-17 0,-10 18-29,1 1 0,1-1 0,0 1 1,0 0-1,13-10 0,-18 16 39,1 0 0,-1 0 1,1 0-1,0 0 0,0 1 1,0-1-1,0 1 0,0 0 1,0 0-1,0 0 1,0 0-1,1 1 0,-1-1 1,0 1-1,1 0 0,-1 0 1,0 0-1,0 0 0,1 0 1,-1 1-1,0 0 0,0 0 1,4 1-1,-3 0 41,0 0 0,-1 1 1,1-1-1,-1 1 0,0 0 0,1 0 1,-1 0-1,-1 1 0,1-1 0,0 1 0,-1-1 1,3 7-1,24 54-66,-24-52-105,18 54-3441,-17-42-1039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1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7514,'0'0'5527,"17"36"-4509,59 121-438,-44-87-217,-4 2 1,-3 1-1,16 78 0,-18-62-621,-23-88-266,5 17 838,-8-10-7838,-16-8 1192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1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1 333 3729,'0'0'8568,"51"-16"-7882,162-56-231,-92 24-142,-104 38-224,0 0-1,16-14 1,-19 14-27,-8 6-26,1-1-1,-1 0 1,0-1-1,0 1 1,0-1 0,5-8-1,-8 10 5,-1 0-1,0-1 1,0 1-1,-1 0 1,1-1-1,-1 1 1,0-1-1,0 1 0,-1-1 1,1 0-1,-1-8 1,0 12-39,0-1 1,0 0 0,0 1-1,0-1 1,0 1-1,0-1 1,0 0-1,0 1 1,-1-1-1,1 0 1,-1 1 0,1-1-1,-1 1 1,0-1-1,1 1 1,-1 0-1,0-1 1,-2-1-1,1 2-17,0 0 0,0 1-1,0-1 1,0 0 0,0 1-1,0 0 1,0 0 0,0-1-1,-1 1 1,1 0 0,-4 1-1,-8-1 0,8 1 13,1 0 1,-1 0 0,1 1 0,0 0-1,0 0 1,-1 0 0,1 0-1,0 1 1,1 0 0,-1 0 0,0 0-1,1 1 1,0-1 0,0 1-1,0 0 1,0 0 0,1 1-1,-1-1 1,1 1 0,-3 5 0,-8 13 88,1 1 0,-18 45 0,22-43 43,1 0-1,0 0 1,3 1-1,-5 44 1,4 110 238,6-159-349,0-20-89,3-5-696,6-5 754,0 1 0,1 0 0,0 1 0,1 0 0,-1 0 0,1 1 0,0 0 0,1 1 0,-1 0 0,1 1 0,-1 1 0,1-1 0,0 2 0,0 0 0,0 0 0,0 1 0,0 1 0,23 3 0,-31-3 34,0 0 0,0 1 0,0-1-1,0 1 1,-1 0 0,1 0 0,0 0 0,-1 0 0,0 1-1,1 0 1,-1-1 0,0 1 0,0 0 0,3 6 0,3 3-66,-1 0 1,10 24 0,-14-30-77,-4-3 408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1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0 174 1176,'0'0'9625,"24"-12"-8802,73-39-263,-93 49-508,1 0-1,-1-1 1,0 0 0,0 0-1,0 0 1,0 0 0,0 0-1,0-1 1,-1 0 0,0 0-1,3-4 1,-5 5-11,1 0-1,-2 0 1,1 0 0,0 1-1,-1-1 1,1 0 0,-1-1-1,0 1 1,0 0 0,0 0-1,0-3 1,-1-9 199,1 14-219,-1 0-1,1 0 1,-1 0-1,0 1 1,1-1-1,-1 0 1,1 0 0,-1 0-1,0 1 1,0-1-1,0 0 1,1 1-1,-1-1 1,0 0-1,0 1 1,0-1-1,0 1 1,0 0 0,0-1-1,0 1 1,0 0-1,0 0 1,0-1-1,0 1 1,0 0-1,0 0 1,0 0-1,-1 0 1,1 0 0,-1 1-1,-38 3 514,37-3-510,0 1 0,1-1 0,-1 1 0,0 0 0,1 0-1,-1 0 1,1 0 0,-1 0 0,1 1 0,0-1 0,0 0 0,0 1-1,0 0 1,0 0 0,1-1 0,-1 1 0,1 0 0,0 0 0,0 0 0,0 1-1,0-1 1,0 5 0,-2 8 85,1 1 0,1 0-1,1 19 1,1-18-46,-1-14-70,0 0 1,0 1-1,0-1 1,1 0-1,-1 0 1,1 0-1,0-1 0,1 1 1,-1 0-1,1 0 1,-1 0-1,1-1 1,0 1-1,1-1 1,-1 0-1,4 5 0,0-3-105,-1-1-1,1 0 0,0 0 0,0 0 1,1 0-1,-1-1 0,1 0 1,-1-1-1,10 3 0,112 25-4401,-75-22 398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3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5353,'0'0'6447,"6"2"-6250,-3-1-112,1 1 0,-1 0-1,1 0 1,-1 0 0,0 1-1,0-1 1,0 1 0,0-1-1,0 1 1,0 0 0,-1 0-1,0 0 1,1 1 0,-1-1 0,0 1-1,-1-1 1,3 8 0,30 49 1412,-20-37-1090,-1 1 0,10 28-1,-19-41-328,-2-4-39,0 0 0,1 0 0,-1 0 0,1-1-1,1 1 1,-1-1 0,1 0 0,0 0 0,1 0 0,9 9 0,-14-15-28,0 0 0,0 0 0,1 0 0,-1 0 0,0 0 1,0 1-1,1-1 0,-1 0 0,0 0 0,0 0 0,0-1 0,1 1 0,-1 0 0,0 0 1,0 0-1,0 0 0,1 0 0,-1 0 0,0 0 0,0 0 0,0 0 0,0 0 0,1 0 0,-1-1 1,0 1-1,0 0 0,0 0 0,0 0 0,1 0 0,-1-1 0,0 1 0,0 0 0,0 0 1,0 0-1,0 0 0,0-1 0,0 1 0,0 0 0,0 0 0,0 0 0,0-1 0,0 1 1,0 0-1,0 0 0,0-1 0,0 1 0,0 0 0,0 0 0,0 0 0,0-1 0,1-15-136,-1 11 161,5-20 32,1 0-1,1 0 0,2 0 1,21-46-1,-16 40-1564,-1 0-1,9-35 1,-21 54-3192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3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9978,'0'0'3145,"57"168"-3425,-52-146-288,1-3-273,-6-3-575,6-9-1016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3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10762,'0'0'1329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2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0 140 2881</inkml:trace>
  <inkml:trace contextRef="#ctx0" brushRef="#br0" timeOffset="1">0 140 2881,'174'-76'4259,"-171"75"-4160,0-1 1,0 0-1,1 1 0,-1 0 0,1 0 0,-1 0 1,1 0-1,-1 1 0,1-1 0,-1 1 0,1 0 0,-1 0 1,8 1-1,-10-1-101,0 1 1,0 0 0,-1-1-1,1 1 1,0 0-1,0-1 1,0 1 0,-1 0-1,1 0 1,0 0-1,-1 0 1,1 0 0,0 0-1,-1 0 1,0 0-1,1 0 1,-1 0 0,1 0-1,-1 0 1,0 0 0,0 1-1,4 9 209,12 17 284,-2 1 1,-1 0-1,-1 0 1,9 38-1,-18-93-719,1-1-1,0 2 0,2-1 1,13-35-1,-17 55 252,1 0 1,-1 0-1,1 1 1,0-1-1,1 1 0,-1-1 1,1 1-1,0 0 0,0 1 1,1-1-1,-1 1 1,1 0-1,0 0 0,0 0 1,0 1-1,1-1 1,-1 1-1,1 1 0,0-1 1,0 1-1,0 0 0,0 0 1,0 1-1,11-2 1,-9 2 105,0 1 1,0 0 0,0 0 0,1 0-1,-1 1 1,0 1 0,0-1 0,0 1 0,0 0-1,-1 1 1,1 0 0,7 4 0,-6-1-6,0 1-1,-1-1 1,0 1 0,0 1 0,-1 0 0,0 0 0,0 0 0,10 18 0,-9-14-228,0 1 0,-1 1 0,-1-1 1,0 1-1,-1 0 0,0 0 1,-2 1-1,1 0 0,-2-1 0,0 1 1,0 0-1,-2 27 0,0-14-3439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4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 7498,'0'0'5997,"-28"0"-6028,-90 3 23,112-3 33,0 1 0,1 0 1,-1 0-1,1 0 0,0 1 0,-1-1 0,1 1 0,0 1 0,0-1 0,0 1 0,0 0 0,1 0 1,-1 0-1,1 1 0,0-1 0,0 1 0,0 0 0,0 0 0,-5 9 0,0-2 137,5-6-96,0 1 0,0-1 0,1 1 0,0-1 0,0 1 0,0 0 0,1 0 0,0 1 0,0-1 0,-1 11 0,1 3-17,1 0 0,1 22-1,0-16-54,0-23 9,0 0 1,0-1-1,1 1 0,-1-1 1,1 1-1,-1-1 0,1 1 1,0-1-1,0 1 0,0-1 1,1 0-1,-1 1 0,0-1 1,1 0-1,-1 0 1,1 0-1,3 3 0,0-1-116,-1-1 1,0 0-1,1 0 0,0-1 1,0 1-1,0-1 0,0 0 0,6 2 1,7 0-780,0-1-1,-1-1 1,1 0 0,21-1 0,1-3-1807,-5-11-1500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79 317 10682,'0'0'3745,"85"179"-4001,-80-159-320,1-5-416,-6-11-681</inkml:trace>
  <inkml:trace contextRef="#ctx0" brushRef="#br0" timeOffset="1">0 1 6001,'0'0'5337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4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3729,'0'0'9342,"1"27"-9220,8 83-95,-3-80-14,-6-29 49,0-6-116,1-12-51,0-1-1,1 0 1,0 1-1,2-1 0,0 1 1,1 0-1,0 0 1,1 1-1,15-28 0,-20 43 107,-1 1 0,0-1 0,1 0 0,-1 0-1,1 0 1,-1 0 0,1 0 0,0 0 0,-1 1 0,1-1 0,0 0-1,-1 1 1,1-1 0,0 0 0,0 1 0,0-1 0,0 1-1,0-1 1,0 1 0,0 0 0,-1-1 0,1 1 0,0 0 0,0-1-1,0 1 1,2 0 0,-2 1 17,0-1-1,1 1 1,-1 0 0,0-1-1,0 1 1,0 0 0,0 0-1,0 0 1,0 0 0,0 0-1,0 0 1,0 0-1,0 0 1,-1 0 0,1 0-1,1 3 1,3 7 112,-1 0 0,0 0 0,4 15 0,-8-24-133,5 24-481,-1-1 0,-1 1 0,-2 0 0,-1 27 0,-1-24-2290,1-16-2384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5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1 229 9634</inkml:trace>
  <inkml:trace contextRef="#ctx0" brushRef="#br0" timeOffset="1">1 229 9634,'366'20'1608,"-366"-5"-967,0 11-25,0 1-32,6 4-528,-1-1-56,-5-3-520,6-8-649,-6 8-727,0-12-721,0-4-2632</inkml:trace>
  <inkml:trace contextRef="#ctx0" brushRef="#br0" timeOffset="2">384 1 7258,'0'0'6137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5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6 183 9538,'226'-183'2265,"-221"218"-1705,1 14 88,5 8-120,0 8-368,1-4-56,-1 0-104,-5-4 0,-6-11-88,0-8-232,0-7-632,0-16-897,0-7-799,-17-8-3426</inkml:trace>
  <inkml:trace contextRef="#ctx0" brushRef="#br0" timeOffset="1">0 84 4929,'0'0'7954,"248"-49"-7954,-197 49-632,-6 0-793,-5 3-319,-12 24-264,-17 0-3210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26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 1280,'0'0'9090,"5"-15"-7927,4 30-1122,1-1-1,1-1 1,-1 1 0,2-2 0,15 14-1,-25-24-50,1 0 0,-1 0 0,0-1 0,1 1 0,-1-1 0,1 1 0,-1-1 0,1 0 0,-1 0 0,1 0 0,0-1 0,0 1 0,-1-1 0,1 1 0,0-1 0,0 0 0,0 0 0,0 0 0,-1-1 0,1 1 0,0-1 0,0 1 0,0-1 0,-1 0 0,1 0 0,-1 0 0,1 0 0,0-1 0,-1 1 0,0-1 0,1 1 0,-1-1 0,0 0 0,0 0 0,0 0 0,0 0 0,0 0 0,-1 0 0,1-1 0,0 1 0,-1-1 0,0 1 0,2-6 0,38-99 414,-41 106-403,0 1 0,0-1 0,0 1 0,0-1 0,0 1 0,1-1 0,-1 1 0,0-1 0,0 1 0,1-1 0,-1 1 0,0 0 0,0-1 0,1 1 0,-1 0-1,0-1 1,1 1 0,-1 0 0,1-1 0,-1 1 0,0 0 0,1-1 0,-1 1 0,1 0 0,-1 0 0,1 0 0,-1 0 0,1-1 0,-1 1 0,1 0 0,-1 0 0,1 0 0,-1 0 0,1 0 0,-1 0 0,1 0 0,-1 0-1,1 0 1,-1 1 0,1-1 0,-1 0 0,1 0 0,-1 0 0,0 0 0,1 1 0,0-1 0,1 2 6,0 0-1,-1-1 0,1 1 1,0 0-1,-1 0 1,0 0-1,1 0 1,-1 0-1,2 4 1,26 71 501,-3 2 1,-3 1 0,-4 1 0,-3 1-1,-4 1 1,-3-1 0,-4 106 0,-4-179-413,-2 0 0,1 0 1,-2-1-1,1 1 0,-1 0 1,0-1-1,-4 11 0,4-16-53,1 0 0,0 0-1,-1 0 1,0-1-1,0 1 1,0 0-1,0-1 1,0 0 0,0 1-1,0-1 1,-1 0-1,1 0 1,-1 0-1,0-1 1,1 1 0,-1-1-1,0 1 1,0-1-1,0 0 1,0 0-1,0 0 1,0 0 0,-4 0-1,-1-1-27,-1 1 0,0-1 0,0 0 0,1-1 0,-1 0-1,0 0 1,1-1 0,-1 0 0,1-1 0,0 0 0,-1 0 0,1-1 0,1 0 0,-1 0-1,-12-9 1,9 3-55,-1 0-1,1 0 1,1-1-1,0-1 1,0 0-1,1 0 1,1 0-1,-9-18 0,13 22 7,1 0-1,0-1 0,0 1 0,1-1 0,0 0 0,1 1 0,0-1 1,0 0-1,0 0 0,2-13 0,-1 15 6,1 3-20,0 1 0,0-1 0,0 0 0,0 0 0,1 1 0,-1-1 0,1 0 0,0 1 0,0 0 0,1-1 0,-1 1 0,0 0 0,1 0 0,0 0 0,0 1-1,0-1 1,0 1 0,0-1 0,1 1 0,-1 0 0,0 0 0,6-1 0,14-8-526,0 0-1,33-8 0,-32 11-5,54-19-2292,-13 7-2279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0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352 126 4545,'0'0'6693,"0"-3"-6487,0-13-68,0 13 1671,-13 3-1016,-14-1-743,0 2-1,1 1 0,-1 2 0,1 0 1,-29 9-1,46-10-46,1 0 0,-1 0 0,1 1-1,0 0 1,0 0 0,0 1 0,1 0 0,-1 0-1,1 1 1,0 0 0,1 0 0,0 1 0,0 0 0,0 0-1,1 0 1,0 1 0,0-1 0,-6 17 0,8-16-15,0 0 1,1 0 0,0 0 0,1 1-1,0-1 1,0 0 0,1 1 0,0-1-1,0 1 1,2 8 0,-1-15 10,-1 0 0,1 0 0,0-1 0,0 1 0,0 0-1,0 0 1,0 0 0,1-1 0,-1 1 0,0-1 0,1 1 0,-1-1 0,1 1 0,-1-1 0,1 0 0,0 0 0,0 0 0,-1 0 0,1 0 0,0 0 0,0 0 0,0-1 0,0 1 0,0-1 0,0 1 0,0-1-1,3 0 1,9 2 27,1 0-1,26-2 1,-26 0 15,-7-1-32,0 0 1,0-1-1,0 0 1,0 0-1,-1 0 1,1-1 0,-1 0-1,1-1 1,-1 0-1,0 0 1,0 0-1,-1-1 1,1 0-1,-1 0 1,0-1-1,10-12 1,-1 0-96,-1-1 0,0 0 0,-1-1 0,16-35 0,-24 43-218,0 0 0,-1 0 1,0-1-1,-1 1 0,3-24 1,-3-29-3697,-3 44-119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1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180 638 5265,'0'0'9077,"-16"-35"-8996,-51-114 42,45 100 430,2-1 0,-21-84 1,38 125-449,-1-10 25,1 0 0,1-1-1,0 1 1,2-26 0,0 40-136,0 3-11,0-1 0,0 1-1,1-1 1,-1 1 0,1-1-1,0 1 1,-1-1 0,1 1-1,0 0 1,0-1 0,1 1-1,-1 0 1,0 0 0,1 0 0,-1 0-1,1 0 1,0 0 0,0 0-1,2-1 1,1-1-29,0 1 1,0 0-1,1 0 1,-1 0-1,1 1 1,0-1-1,10-1 0,5-1-278,1 2-1,-1 0 0,35 1 1,-27 1-208,41 2-901,-66 0 1278,-1-1-1,1 1 1,0 0-1,-1 0 1,1 0 0,-1 0-1,1 1 1,-1-1-1,0 1 1,1 0-1,-1 0 1,0 0-1,0 0 1,0 1-1,2 2 1,-1 1-403,0 1 0,0-1 1,-1 1-1,0 0 0,0 0 0,0 0 1,-1 1-1,1 9 0,-1 14-4859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6025,'0'0'6338,"192"0"-6282,-136 0-56,1 0-176,-6 0-569,11 0-647,-12 0-776,-10 7-2185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1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7922,'0'0'5154,"4"15"-4664,9 30 308,-3 0 0,7 75 1,-10 173-1968,-3-247-3801,-3-30 389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2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6769,'0'0'4049,"7"191"-3721,-7-144-32,0 1-152,6-4-144,-6-5-40,0-5-504,6-3-656,1-5-944,-1-9-3025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2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69 10426,'0'0'3328,"-12"-10"-3466,-40-31 125,49 40 17,1-1 1,-1 1 0,1-1-1,-1 1 1,0 0-1,0 0 1,1 0 0,-1 0-1,0 1 1,0-1-1,0 1 1,0 0-1,0 0 1,0 0 0,0 0-1,-5 1 1,-4 0 38,7-1-4,-1 0-1,1 0 0,0 1 1,-1 0-1,1 0 1,0 0-1,0 1 0,0-1 1,0 1-1,0 0 1,1 1-1,-1-1 0,0 1 1,1 0-1,0 0 1,0 0-1,0 1 0,-6 6 1,6-5-25,0 1 0,0 0-1,1 0 1,0 0 0,0 0 0,1 1 0,-1-1 0,2 1 0,-1 0 0,0-1 0,1 1 0,1 0 0,-1 13-1,1-2-1,-1-13-22,1-1 1,0 0-1,0 0 0,0 1 1,1-1-1,-1 0 0,3 5 0,-3-8 8,1 0-1,-1 1 1,1-1 0,0 0-1,0 0 1,0 0-1,-1-1 1,1 1-1,0 0 1,0 0-1,0 0 1,0-1-1,1 1 1,-1 0 0,0-1-1,0 1 1,0-1-1,0 1 1,1-1-1,-1 0 1,0 1-1,0-1 1,1 0 0,-1 0-1,0 0 1,1 0-1,1 0 1,3 0-13,1 0 0,0 0 1,-1 0-1,1 0 0,-1-1 0,1 0 1,-1-1-1,0 0 0,0 0 0,1 0 1,-1 0-1,0-1 0,-1 0 1,1 0-1,-1-1 0,1 0 0,-1 0 1,0 0-1,0 0 0,-1-1 0,7-7 1,0-3-627,-1 1 1,-1-1-1,0-1 1,-1 0-1,-1 0 1,0 0-1,5-22 1,-6 17-2337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2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22 8810,'0'0'5500,"-14"-3"-5478,-47-13 53,56 15-17,0 0 0,0 1 0,0-1 0,0 1 0,0 0 0,0 1 0,0-1 0,0 1 0,1 0 0,-1 0 0,0 0 0,0 1 0,1-1 0,-1 1 0,1 0 0,-1 1 0,1-1 0,0 1 0,0 0 0,0 0 0,0 0 0,0 0 0,1 1 0,-6 6 0,5-3-18,-1 0-1,1 0 1,0 0 0,0 1-1,1-1 1,0 1 0,0 0-1,1 0 1,0 0 0,1 0-1,-1 0 1,1 14 0,0-4-39,1-14-27,-1 0 1,1-1-1,-1 1 0,1 0 0,0 0 1,1-1-1,-1 1 0,1 0 1,-1-1-1,1 1 0,0 0 1,1-1-1,-1 1 0,0-1 1,1 1-1,0-1 0,0 0 0,0 0 1,0 0-1,0 0 0,4 4 1,4 0-566,0-1 1,1 0-1,-1 0 0,1-1 1,0 0-1,1-1 0,-1 0 1,1-1-1,-1 0 1,1-1-1,0 0 0,0-1 1,23-1-1,4 0-3708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3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 5817,'0'0'6010,"10"-1"-1043,-3 4-5480,1 4 508,0 0 0,0 1 1,0 1-1,-1-1 0,0 1 1,7 14-1,5 3 10,-17-21 15,1 0 1,-1-1-1,0 1 1,0 0-1,0 0 1,-1 0-1,0 0 1,0 0-1,0 1 1,0-1-1,-1 0 1,0 0-1,0 1 1,-1 5-1,0 6 113,1-16-114,0-1 37,0 3-39,0-3-33,-28 0-133,-134 0-33,161 1 181,0-1 0,0 1 1,0-1-1,0 1 0,1 0 0,-1-1 0,0 1 0,0 0 0,1-1 1,-1 1-1,0 0 0,1 0 0,-1 0 0,1 0 0,-1 0 0,1-1 1,0 1-1,-1 0 0,1 0 0,0 0 0,-1 0 0,1 0 1,0 0-1,0 0 0,0 0 0,0 0 0,0 0 0,0 0 0,1 2 1,-1 39-219,1-32 210,-2-8 4,1-1 1,0 1-1,0-1 1,0 1-1,0-1 0,1 1 1,-1-1-1,0 1 1,0-1-1,1 1 1,-1-1-1,1 1 1,0-1-1,-1 0 0,1 1 1,0-1-1,0 0 1,0 0-1,0 0 1,0 1-1,0-1 0,2 2 1,0-2-22,0 0 0,1 0 0,-1 0 0,0 0 0,0-1 0,1 1 0,-1-1 1,0 0-1,6 0 0,3 0-136,1 0-226,-1 0 0,0-1 1,1 0-1,16-4 0,-24 3 164,1 0 1,-1 0-1,0 0 0,0-1 0,0 0 1,0 0-1,-1 0 0,1-1 1,-1 1-1,0-1 0,0 0 0,7-9 1,30-45-2175,-5-1-575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3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56,'0'0'13578,"10"35"-12760,34 116-191,47 196 225,-84-321-1071,2 5-890,-7-10-6543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4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4385,'0'0'8458,"203"-27"-8378,-146 24 16,-7 3-96,1 0-296,-6 0-833,6 0-703,-17 19-232,-12 0-3498</inkml:trace>
  <inkml:trace contextRef="#ctx0" brushRef="#br0" timeOffset="1">643 306 6465,'0'0'6082,"56"183"-6026,-56-164-56,0-8-128,0-7-520,0-27-8770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4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1 210 7882,'11'-210'1240,"-5"214"-3865,11 11-1984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4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73 4961,'0'0'5576,"-17"-11"-5484,-56-35-85,67 43 34,0 1 1,0 0 0,0 0-1,0 0 1,-1 1 0,1 0-1,0 0 1,-1 0 0,1 1-1,-1 0 1,1 0 0,-1 1-1,1-1 1,0 1 0,-12 4-1,14-3-21,0-1-1,0 2 0,0-1 0,0 0 0,0 1 0,0-1 0,1 1 0,-1 0 0,1 0 1,0 1-1,0-1 0,0 1 0,0 0 0,0-1 0,1 1 0,0 0 0,0 0 1,0 1-1,0-1 0,1 0 0,-1 1 0,1-1 0,0 7 0,-3 13-7,2-1 0,0 0 0,3 34 1,0-24 134,-1-31-147,0-1 0,0 1 0,1 0-1,-1-1 1,0 1 0,1 0 0,-1-1-1,1 1 1,0-1 0,0 1 0,-1-1 0,1 0-1,0 1 1,0-1 0,0 0 0,0 1-1,0-1 1,1 0 0,-1 0 0,0 0 0,1 0-1,-1 0 1,0 0 0,1-1 0,-1 1-1,1 0 1,-1-1 0,1 1 0,0-1 0,2 1-1,0 0-10,-1-1-1,1 1 0,-1-1 0,1 0 0,0 0 0,-1 0 1,1-1-1,-1 1 0,1-1 0,-1 0 0,1 0 1,-1 0-1,0 0 0,6-4 0,1-3-63,0-1 0,0 0-1,-1-1 1,-1 0 0,0 0-1,0-1 1,-1 0 0,0 0 0,10-25-1,-8 18-1221,1 1-1,0 0 1,17-21 0,-20 32-2518</inkml:trace>
  <inkml:trace contextRef="#ctx0" brushRef="#br0" timeOffset="1">278 73 4849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35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4849,'175'37'1426,"-169"-36"-1273,-1 1 1,0-1-1,0 1 1,0 0-1,0 0 1,8 5-1,-12-6-106,0 0 0,0-1 0,-1 1 0,1 0 1,0 0-1,-1 0 0,1-1 0,-1 1 0,1 0 0,-1 0 0,1 0 0,-1 0 0,0 0 0,1 0 0,-1 0 1,0 2-1,4 8 358,3 4 85,0 1 1,-1 1-1,0-1 0,-1 1 0,-1 0 0,-1 0 0,0 0 1,0 30-1,-3-45-244,3-18-427,2 2 110,2 0 1,0 1-1,1-1 0,0 2 0,1-1 1,0 1-1,1 0 0,19-17 0,-24 24 133,0 0 0,1 0 0,0 1 0,0 0-1,0 0 1,1 0 0,-1 1 0,1 0 0,0 0 0,0 1-1,0-1 1,0 2 0,0-1 0,0 1 0,1 0-1,-1 0 1,0 1 0,1 0 0,-1 1 0,13 1 0,-16 0-23,-1-1 1,1 1 0,0-1 0,0 1-1,-1 0 1,1 1 0,-1-1-1,0 1 1,0-1 0,0 1 0,0 0-1,0 0 1,-1 0 0,1 1 0,-1-1-1,0 1 1,0-1 0,3 8 0,0 1-379,0 1 0,-1 0-1,-1 1 1,2 16 0,-3 5-2356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5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334 0 512,'0'0'10364,"0"4"-10055,0-1-5,0 1 1,0 0-1,-1 0 0,1-1 1,-1 1-1,0 0 0,0-1 1,0 1-1,-1-1 0,1 1 1,-3 3-1,1-3-239,-1 0-1,0 0 1,1 0 0,-1 0 0,-1 0 0,1-1 0,0 0-1,-9 5 1,-4 3 250,-4 6-176,2 1-1,0 0 0,0 1 0,2 1 1,0 1-1,2 0 0,0 1 0,2 1 0,0 0 1,2 1-1,0 1 0,-12 41 0,9-10 46,3 1 0,2 0 0,2 0 0,2 99 0,4-116-183,1 40 11,1-74-21,0 1 0,0 0 0,1 0 0,0-1 0,0 1 0,0-1 0,1 0 0,0 1 0,3 5 0,0-3-252,0 0 1,1 0 0,0-1 0,0 0 0,1 0 0,0 0 0,11 7-1,-12-11-488,-1-1-1,0 1 1,1-1-1,-1-1 0,1 0 1,0 1-1,0-2 0,0 1 1,0-1-1,0 0 0,14-1 1,2 0-5005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5009,'0'0'8879,"0"6"-8931,0 239 1715,0-243-1727,1 0 0,-1 0 0,1 0 0,0 0-1,0 0 1,0 0 0,0 0 0,0-1-1,0 1 1,0 0 0,1 0 0,-1-1 0,0 1-1,1-1 1,0 0 0,-1 1 0,1-1 0,0 0-1,0 0 1,-1 0 0,1 0 0,0 0 0,0-1-1,0 1 1,0 0 0,0-1 0,0 0 0,0 1-1,4-1 1,4 2-386,-1-1 0,1 0 0,0-1 0,0 0 0,13-2 0,-20 2 184,1-1 0,-1 0 0,0 0 0,1 0 0,-1-1 0,0 1 1,0-1-1,0 0 0,0 0 0,0 0 0,-1 0 0,1 0 0,-1-1 0,5-4 0,11-16-3729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3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9130,'0'0'1400,"13"0"-7529,0 13 3920,-13 0 17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6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6769,'0'0'5914,"23"-23"-12524,-12 23 2353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7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1 7770,'0'0'5305,"-39"126"-5865,16-103 376,1-1-120,-1 1-257,-5 4-583,0-4-1096,5-8-3377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7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0 1400,'0'0'10545,"7"33"-10325,6 16-122,29 148 1095,-38-157 161,-2 68-1,-3-66-1002,1-39-338,0 1-1,0-1 0,0 0 1,-1 0-1,1 0 1,-1 0-1,0-1 0,0 1 1,0 0-1,0 0 0,0 0 1,-1-1-1,0 1 1,1-1-1,-1 1 0,0-1 1,0 1-1,0-1 1,0 0-1,0 0 0,-1 0 1,1 0-1,-1-1 1,1 1-1,-4 1 0,0-1-67,0 0-1,0 0 0,0 0 1,0-1-1,0 0 1,0 0-1,0-1 0,0 1 1,0-1-1,0-1 0,-12-1 1,17 2-48,-1-1 0,1 1 0,0-1 1,-1 0-1,1 0 0,0 1 0,-1-1 0,1 0 0,0 0 1,0 0-1,0 0 0,0 0 0,0 0 0,0-1 1,0 1-1,0 0 0,0 0 0,0-1 0,1 1 1,-1-1-1,1 1 0,-1-1 0,1 1 0,-1 0 1,1-1-1,0-2 0,-3-45-5723,3 40 3963,0-7-3153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7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8058,'0'0'5441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8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7882,'0'0'4098,"21"40"-3371,67 131-282,-69-134-233,-2 1 0,-1 1-1,-3 1 1,-1 0 0,-1 1-1,-3 0 1,5 68 0,-4 227 2064,-10-216-2069,1-86-381,-2 1 0,-10 64 0,8-83-550,-1 0 1,-12 31-1,11-35-378,0-1 0,-1 1 0,0-1 0,-13 14 0,-12 5-5335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9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2601,'0'0'9200,"3"35"-8922,11 114-170,-13-141-100,-1 0 0,2 0 0,-1 0 0,1 0 0,0 0 0,1 0 0,-1-1 0,2 1 0,-1-1 0,9 13 0,1 2 104,-11-19 49,-1 0 0,1 0-1,0 0 1,0 0 0,0 0 0,1 0 0,-1-1 0,6 5 0,-7-6-115,0-1 0,0 1 1,0-1-1,0 0 0,0 1 0,0-1 0,0 0 0,0 0 0,0 1 1,1-1-1,-1 0 0,0 0 0,0-1 0,0 1 0,0 0 0,0 0 1,0 0-1,0-1 0,1 1 0,-1 0 0,0-1 0,0 1 0,0-1 1,0 0-1,0 1 0,-1-1 0,1 0 0,0 1 0,0-1 1,0 0-1,0 0 0,0-1 0,43-49 375,-2-1 1,37-61-1,-43 60-393,-34 49-236,24-38-9,-20 13-5088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9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0 0 11939</inkml:trace>
  <inkml:trace contextRef="#ctx0" brushRef="#br0" timeOffset="1">0 0 11939,'25'11'540,"-1"1"1,-1 1 0,31 22 0,-24-13-274,169 136 625,-183-144-730,0-1 0,33 21 0,-42-30-320,0 0 0,1-1 1,-1 0-1,1 0 0,0 0 1,0-1-1,0 0 0,0-1 1,0 0-1,9 1 0,-16-2 40,0-1 1,0 1-1,1 0 0,-1 0 0,0 0 0,0-1 0,0 1 1,0 0-1,0-1 0,0 1 0,0-1 0,0 1 0,0-1 1,0 0-1,0 1 0,0-1 0,0 0 0,0 0 0,-1 1 1,1-1-1,0 0 0,0 0 0,-1 0 0,1 0 0,0-2 1,7-31-3164,-7 4-1290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5:59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21 504 3633,'0'0'9066,"36"-34"-8762,110-108 43,-134 131-246,-2-1 1,19-24-1,-27 32-57,0 1-1,-1-1 1,1 0 0,-1 1 0,0-1-1,0 0 1,1-7 0,0-1 59,1-12 72,0-1 0,-2-37 0,-1 46-144,0 12-30,0 1 1,0-1-1,-1 1 0,1 0 0,-1-1 1,0 1-1,0 0 0,0-1 1,0 1-1,0 0 0,-1 0 0,1 0 1,-1 0-1,0 0 0,0 1 0,0-1 1,0 0-1,-1 1 0,1-1 0,-1 1 1,1 0-1,-1 0 0,0 0 1,0 0-1,0 1 0,0-1 0,0 1 1,-5-2-1,-5-1-95,-1 1 0,1 0 1,-1 1-1,0 1 0,-25 0 1,36 2 90,0-1-1,0 0 1,1 0 0,-1 1 0,0 0 0,0 0 0,0-1-1,0 1 1,1 1 0,-1-1 0,1 0 0,-1 1 0,1-1-1,-1 1 1,1 0 0,-3 3 0,1-1-4,0 1 0,0 0 1,1 0-1,-1 0 0,1 1 0,0-1 0,-2 9 1,-1 4 28,0 1 1,2-1 0,1 1-1,-2 20 1,-2 42 538,5-1 1,7 87-1,0-138-460,1-1-1,1 0 0,1 0 1,2 0-1,0-1 0,2-1 1,1 0-1,32 46 0,-35-61-183,-3-15 57,-1-24 56,-5 20-21,3-5-20,0 1 0,1 0 0,0 0 0,1 0 0,0 1 1,11-15-1,-14 22-3,1 0 0,-1 0 0,0 0 1,1 1-1,0-1 0,0 1 0,0 0 0,0 0 0,1 1 1,-1-1-1,1 1 0,-1 0 0,1 0 0,0 0 1,0 1-1,0 0 0,0 0 0,0 0 0,8 0 0,-8 1 18,0 0 0,0 0 0,-1 0 0,1 1-1,0-1 1,0 1 0,0 1 0,-1-1 0,1 1-1,-1 0 1,1 0 0,-1 0 0,0 0 0,1 1-1,-1 0 1,-1-1 0,1 2 0,0-1-1,-1 0 1,1 1 0,-1 0 0,0-1 0,0 1-1,2 5 1,19 24-195,-2-3-1605,-7-10-3987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00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103 176 7866,'0'0'5061,"11"-10"-4945,32-31 131,-40 38-168,-1 0 0,0 0 0,0 0 0,1 0 0,-2 0 1,1-1-1,0 1 0,-1-1 0,0 0 0,1 1 0,-1-1 1,-1 0-1,1 0 0,-1 1 0,1-1 0,-1 0 1,0 0-1,0 0 0,-1 0 0,-1-6 0,1-10 24,1 19-91,0 1 0,-1-1 0,1 0 1,0 0-1,0 1 0,0-1 0,-1 0 0,1 0 0,0 1 0,-1-1 0,1 0 0,-1 1 0,1-1 1,-1 0-1,1 1 0,-1-1 0,1 1 0,-1-1 0,0 0 0,1 1 0,-1 0 0,0-1 0,1 1 0,-1-1 1,-1 1-1,-26-7 97,22 7-105,-1 0 1,1 0 0,-1 0-1,1 1 1,-1 0 0,-9 3-1,12-1-4,0-1 1,0 1-1,0 0 0,0 0 0,1 0 0,-1 1 0,1-1 0,0 1 0,0 0 0,0 0 0,1 0 1,0 0-1,-1 0 0,1 0 0,-2 7 0,-1 4 24,0 0 1,1 0-1,-3 23 0,3-19 43,2 1-1,1 0 1,0-1-1,3 33 1,-1-45-126,1 0 1,-1 0-1,1-1 0,0 1 1,0-1-1,1 0 0,0 1 1,0-1-1,1 0 0,-1-1 1,1 1-1,0-1 0,1 0 1,-1 0-1,1 0 1,10 8-1,-8-9-508,1 1 0,0-1 1,0-1-1,0 1 0,1-1 1,-1-1-1,1 0 0,0 0 1,-1 0-1,1-1 0,0-1 1,0 1-1,14-3 0,2 2-3852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00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1 3 3449</inkml:trace>
  <inkml:trace contextRef="#ctx0" brushRef="#br0" timeOffset="1">1 3 3449,'291'-2'5390,"-240"4"-4051,-51-2-1321,0 0 0,1 0 0,-1 0 0,0 0 0,1 0-1,-1 0 1,0 0 0,1 0 0,-1 0 0,0 0-1,0 0 1,1 0 0,-1 1 0,0-1 0,1 0 0,-1 0-1,0 0 1,0 0 0,1 0 0,-1 1 0,0-1-1,0 0 1,0 0 0,1 1 0,-1-1 0,0 0 0,0 0-1,0 1 1,0-1 0,1 0 0,-1 0 0,0 1-1,0-1 1,0 1 0,0-1-11,5 22 958,17 42-1,-13-41-619,10 41 0,-14-23 11,-3-28-18,0 1 0,0-1-1,5 15 1,-7-28-328,1 1-1,-1-1 0,0 1 1,0-1-1,0 0 0,1 1 1,-1-1-1,0 1 1,1-1-1,-1 0 0,0 1 1,0-1-1,1 0 0,-1 0 1,1 1-1,-1-1 0,0 0 1,1 0-1,-1 0 1,1 1-1,-1-1 0,0 0 1,1 0-1,-1 0 0,1 0 1,-1 0-1,1 0 1,-1 0-1,0 0 0,1 0 1,-1 0-1,1 0 0,-1 0 1,1 0-1,-1 0 0,0 0 1,1 0-1,-1-1 1,1 1-1,-1 0 0,0 0 1,1-1-1,-1 1 0,1 0 1,-1 0-1,1-1 1,16-16-312,4-13 250,-11 15 6,0 1-1,1 0 1,20-19 0,-27 29 37,0 0 1,1 1-1,0 0 1,-1 0-1,1 0 1,0 0-1,1 1 1,-1 0-1,0 0 1,1 0-1,-1 1 1,1-1-1,0 1 1,-1 1-1,9-1 1,-10 1 69,0 0 1,-1 0 0,1 0 0,0 1 0,0-1 0,0 1-1,-1 0 1,1 0 0,0 1 0,-1-1 0,1 1 0,-1 0-1,0 0 1,5 2 0,-4 1 15,1 0 0,-1 0-1,0 0 1,0 0 0,-1 0 0,1 1-1,4 10 1,-3-3-328,-1-1-1,0 1 1,-1 0-1,0 0 0,-1 1 1,0-1-1,-1 0 1,0 1-1,-3 16 1,2-11-931,0 23-3105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3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5 5857,'0'0'4197,"-9"-4"-3951,2 4-265,1 1 0,0 0 0,-1 0 0,1 0 0,0 1 0,-1 0 0,1 0 0,0 0 0,1 1 0,-1 0 0,0 0 0,1 1 0,0 0 0,-1-1 0,2 2 0,-1-1 0,0 1 0,1-1 0,0 1 0,0 0 0,0 1 0,1-1 0,-1 1 0,1-1 0,1 1 0,-1 0 0,1 0 0,0 0 0,1 1 0,-1-1 0,1 0 0,-1 12 0,2-15 0,0 0 0,0-1 1,0 1-1,0 0 0,0 0 1,1-1-1,-1 1 0,1 0 1,0 0-1,0-1 0,0 1 1,0-1-1,0 1 0,0-1 1,1 1-1,1 1 0,1 0 6,1-1 0,-1 0 0,1-1 0,0 1 0,0-1 0,0 0 0,8 2 0,35 14 64,53 29 0,-82-36 43,1 0 1,-2 1-1,0 1 1,0 1-1,20 21 0,-34-31 58,-1 1-1,0 0 0,0-1 0,-1 1 0,1 0 0,-1 0 0,0 0 0,-1 1 1,1-1-1,-1 0 0,0 1 0,0-1 0,-1 1 0,0-1 0,0 1 0,-1 10 1,1-16-124,0 2-3,-1-1-1,0 1 1,1-1-1,-1 1 0,0-1 1,0 1-1,1-1 1,-1 0-1,0 0 1,-1 1-1,1-1 0,0 0 1,0 0-1,0 0 1,-1 0-1,1 0 1,0-1-1,-1 1 0,1 0 1,-1-1-1,1 1 1,-1-1-1,1 1 0,-1-1 1,1 0-1,-1 1 1,0-1-1,-1 0 1,-51 5-394,-47-5-3863,74 0 1296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6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242 612 7218,'0'0'3534,"0"-4"-3389,0-21 588,-23 25 1299,15 0-1942,0 1 0,-1 0 0,1 1 1,0 0-1,-1 0 0,1 1 0,0 0 0,1 1 1,-1-1-1,0 1 0,1 1 0,0-1 1,0 1-1,1 1 0,-1-1 0,1 1 1,0 0-1,0 1 0,1-1 0,-9 15 0,6-8-94,0 1-1,1-1 1,1 2-1,0-1 1,1 0-1,0 1 0,2 0 1,-1 0-1,2 0 1,-2 31-1,4-33 21,0-11-18,-1 1 0,1-1-1,0 1 1,1-1 0,-1 0 0,0 1-1,0-1 1,1 1 0,0-1 0,1 4 0,-1-5 0,0 0 0,0 0 0,0 0 0,0 0 0,1-1 0,-1 1 0,0 0-1,0-1 1,1 1 0,-1-1 0,1 1 0,-1-1 0,0 0 0,1 1 0,-1-1 0,1 0 0,-1 0 0,1 0 0,-1 0 0,3-1 0,2 1 26,1-1 0,-1 1 0,0-2 0,0 1 0,0-1-1,0 0 1,0 0 0,0 0 0,0-1 0,0 0 0,-1 0-1,0 0 1,0-1 0,0 0 0,0 0 0,0 0 0,4-5-1,6-9 56,0-1-1,-1 0 0,13-26 0,-25 41-77,14-23 25,-1 0 0,-1-2 0,-2 1 0,0-2-1,-3 0 1,0 0 0,-2-1 0,-1 0 0,3-38 0,-9-199 42,-2 252-52,0-1-1,-1 1 1,-1 0 0,0 0-1,-1 0 1,-1 0 0,-10-19-1,3 17 385,12 18-381,1 0-1,0 0 0,0 0 0,-1 0 0,1 0 0,0 1 1,0-1-1,-1 0 0,1 0 0,0 0 0,0 0 0,-1 0 1,1 0-1,0 0 0,0 1 0,-1-1 0,1 0 0,0 0 1,0 0-1,0 1 0,-1-1 0,1 0 0,0 0 0,0 1 1,0-1-1,0 0 0,0 0 0,0 1 0,-1-1 1,1 0-1,0 0 0,0 1 0,0-1 0,0 0 0,0 1 1,0-1-1,0 0 0,-2 43 641,2-39-790,0 54 259,5 212 775,-1-214-794,3-1 0,25 100 0,-23-120-180,-5-18-996,1 0 0,12 30 1,-15-45 612,0-1-981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7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1 176 7418,'0'0'4442,"29"-18"-4143,89-53 54,-114 68-280,0 1 0,0-1 0,0 0 0,-1 0 0,1 0 0,-1-1 0,6-6 0,-9 10-32,0-1 1,1 0 0,-1 1 0,0-1-1,0 0 1,1 1 0,-1-1-1,0 0 1,0 0 0,0 1 0,0-1-1,0 0 1,0 0 0,0 1-1,0-1 1,0 0 0,0 0 0,-1 1-1,1-1 1,-1-1 0,0-6 353,1 7-372,0-1 1,0 1-1,0 0 0,0 0 1,0 0-1,0 0 0,0-1 0,-1 1 1,1 0-1,0 0 0,-1 0 1,1 0-1,-1 0 0,1 0 0,-1 0 1,1 0-1,-1 0 0,0 0 1,1 0-1,-1 0 0,0 0 0,0 0 1,0 1-1,1-1 0,-1 0 1,-2 0-1,0 0-16,0 0 0,0 0 0,0 1 0,-1 0 0,1-1 0,0 1 0,-7 1 1,-5-1 29,11 1-23,1 0 0,-1 0 1,0 0-1,1 0 0,-1 0 0,1 1 0,-1 0 1,1 0-1,0-1 0,-1 2 0,1-1 0,0 0 1,1 1-1,-1-1 0,0 1 0,1 0 0,-1 0 1,1 0-1,0 0 0,0 1 0,0-1 0,0 0 1,-1 6-1,-2 3 9,0-1 1,1 1-1,1-1 0,0 1 0,0 0 1,0 15-1,0 11 78,2 0 0,5 60 0,-3-92-104,0-1 1,1 0-1,-1 0 0,1 0 1,0 0-1,0-1 1,0 1-1,1 0 0,-1-1 1,1 0-1,0 1 1,1-1-1,-1 0 1,1-1-1,0 1 0,0-1 1,0 1-1,0-1 1,0 0-1,1-1 0,-1 1 1,7 2-1,2 0-414,0-1 1,0 0-1,0-1 0,0 0 0,0-1 0,1-1 0,19 0 1,-30-1 271,-1 0 0,1-1 0,-1 1 0,1-1 0,-1 0 0,1 0 1,-1 0-1,0 0 0,0 0 0,0 0 0,1-1 0,-1 1 0,0-1 0,0 1 1,-1-1-1,1 0 0,0 0 0,-1 0 0,1 0 0,-1 0 0,1 0 0,0-2 0,4-8-638,0 0-1,-1 0 0,4-13 0,-7 18 119,11-41-4633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7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3185,'0'0'12266,"82"208"-11994,-60-141-64,0-4 32,-6 0-72,-5-8-71,0-6-89,-5-12-8,-1-4-313,-5-11-743,0-14-1000,0-5-1089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7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9162,'0'0'4561,"350"-26"-4481,-268 15-32,-5 4-48,-17-1-40,-10 8-48,-6 0-432,-11 0-816,-12 0-889,-10 0-1776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8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 6449,'0'0'4273,"26"-2"-3730,84-5-25,-106 8-453,0-2 1,0 1 0,-1 0 0,1-1-1,0 0 1,0 1 0,0-2 0,-1 1-1,1 0 1,0-1 0,-1 0 0,0 1-1,1-1 1,-1-1 0,0 1 0,0 0-1,0-1 1,0 0 0,0 1 0,2-5-1,-3 3-10,0-1 0,-1 0-1,0 1 1,0-1 0,0 0-1,0 0 1,-1 1 0,1-1-1,-1 0 1,-1-9 0,0-4-204,1 16 128,-1 0-1,1 0 1,-1 0-1,1 0 1,-1 0 0,0 0-1,1 0 1,-1 0-1,0 1 1,0-1-1,-1 0 1,1 1-1,0-1 1,0 0-1,-1 1 1,1 0-1,-1-1 1,0 1 0,1 0-1,-1 0 1,0 0-1,0 0 1,1 0-1,-1 0 1,0 0-1,0 0 1,0 1-1,0-1 1,0 1 0,0 0-1,-4-1 1,1 1 52,0-1 0,-1 1 0,1-1 0,0 1 0,-1 1 1,1-1-1,-1 1 0,1 0 0,0 0 0,0 1 1,0 0-1,-6 2 0,6-1-5,-1 1 0,1 0 1,0 0-1,0 1 0,0-1 1,0 1-1,1 0 0,0 0 1,0 1-1,0-1 0,1 1 0,0 0 1,0 0-1,0 0 0,1 0 1,0 0-1,0 1 0,-1 8 0,-1 12 37,1 0-1,1 0 1,2 32-1,0-30 2,1-21-85,-1 0 0,1 0 1,1-1-1,0 1 0,0-1 0,0 1 0,1-1 0,0 0 0,0 0 0,1 0 0,0 0 0,0 0 0,0-1 0,1 0 0,0 0 0,1 0 0,-1-1 0,13 10 0,-12-10-293,0-1-1,0-1 0,1 1 1,-1-1-1,1 0 0,0 0 0,0-1 1,0 0-1,0 0 0,0 0 1,0-1-1,13 0 0,8-1-2615,-5 0-2063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8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8266,'0'0'3441,"20"26"-3204,58 86 268,-73-106-406,0 2 0,-1-1 0,0 1 0,0-1 0,3 13 0,-6-17 24,-1 1-1,1-1 1,-1 1-1,0-1 1,0 1-1,0-1 1,-1 6-1,0 10 1533,-1-32-1655,0 0 0,0 1 0,-1-1 0,-1 0-1,0 1 1,-1 0 0,0 0 0,-1 0 0,-13-20 0,12 21-40,0-1 1,1 1-1,0-2 1,1 1-1,0 0 1,1-1-1,0 0 1,1 0-1,-3-26 1,6 35 88,0 2-115,0 0 0,0 0 0,0 0 0,0 1 0,0-1-1,0 0 1,1 0 0,-1 0 0,0 0 0,1 1 0,1-4 0,-1 4-32,0 0 0,1 0-1,-1 1 1,0-1 0,1 1 0,-1-1 0,0 1 0,1-1 0,-1 1-1,1 0 1,-1 0 0,0 0 0,1 0 0,-1 0 0,1 0 0,2 0-1,3 0-534,1 0 0,0 1 0,-1 0-1,1 0 1,0 0 0,8 4-1,7 8-3761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8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0 1 1688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9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1688,'288'26'6166,"-237"-17"-4566,-51-9-1578,0 0 1,0 0-1,1 0 1,-1 0-1,0 0 0,1 0 1,-1 0-1,0 0 1,0 0-1,1 0 0,-1 1 1,0-1-1,1 0 1,-1 0-1,0 0 1,0 0-1,1 1 0,-1-1 1,0 0-1,0 0 1,0 1-1,0-1 0,1 0 1,-1 0-1,0 1 1,0-1-1,0 0 1,0 0-1,0 1 0,1-1 1,-1 0-1,0 1 1,0-1-1,0 0 0,0 1 1,0-1-23,16 172 3745,-16-132-2104,0-38-1297,0-9-336,-1-36-191,1-44 89,1 78 83,0 1 0,0 0-1,1 0 1,0 0 0,0 0 0,1 0-1,0 0 1,5-8 0,-8 16 14,0 0 0,0 1 1,0-1-1,0 0 0,0 1 1,0-1-1,0 0 1,0 1-1,1-1 0,-1 0 1,0 1-1,0-1 0,0 0 1,0 1-1,1-1 0,-1 0 1,0 1-1,0-1 0,1 0 1,-1 0-1,0 1 0,0-1 1,1 0-1,-1 0 1,0 1-1,1-1 0,-1 0 1,0 0-1,1 0 0,-1 0 1,0 0-1,1 0 0,-1 1 1,1-1-1,-1 0 0,0 0 1,1 0-1,-1 0 0,0 0 1,1 0-1,-1-1 1,0 1-1,1 0 0,-1 0 1,1 0-1,-1 0 0,0 0 1,1 0-1,-1-1 0,0 1 1,0 0-1,1 0 0,-1 0 1,0-1-1,1 1 1,-1 0-1,0 0 0,0-1 1,1 1-1,-1 0 0,0-1 1,0 1-1,0 0 0,0-1 1,1 1-1,-1 0 0,0-1 1,8 41 415,-5-24-173,7 5-24,1-16-318,-10-6 69,1 0 0,0 0 0,0-1 0,0 1 0,-1 0 1,1-1-1,-1 0 0,1 1 0,-1-1 0,1 0 0,-1 1 0,0-1 1,0 0-1,1-3 0,5-7 4,0 0 0,1 1-1,0 0 1,15-15 0,-19 23 20,-1 0-1,1-1 1,0 1 0,0 0-1,0 1 1,1-1 0,-1 1-1,0 0 1,1 0 0,0 0-1,-1 0 1,1 1 0,0 0-1,0 0 1,9 0-1,-13 1 11,0 0 0,0 1 0,0-1 0,0 1-1,0-1 1,0 1 0,-1-1 0,1 1 0,0 0-1,0-1 1,0 1 0,-1 0 0,1 0 0,0-1-1,-1 1 1,1 0 0,0 0 0,-1 0 0,1 0 0,-1 0-1,0 0 1,1 1 0,11 32 247,-8-22-194,5 26-88,6 19-949,-13-53 381,-1-1 0,1 0 0,-1 0 0,1 0 0,0 0 1,0 0-1,1-1 0,1 4 0,7-1-3933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39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94 308 10218,'0'0'3921,"0"204"-3993,0-181-352,0-5-584</inkml:trace>
  <inkml:trace contextRef="#ctx0" brushRef="#br0" timeOffset="1">0 1 10186,'0'0'2569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0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94 672,'0'0'10492,"6"18"-10272,30 82 567,-30-113 240,1-26-1232,-1 11 216,-3 11-9,2 0 1,0 1-1,0-1 0,2 1 0,10-18 0,-17 33 8,0 0 0,1 0 0,-1 0 1,0 1-1,1-1 0,-1 0 0,1 1 0,-1-1 0,1 0 0,0 1 0,-1-1 0,1 0 0,0 1 0,-1-1 0,1 1 0,0-1 0,-1 1 0,1 0 0,0-1 0,0 1 0,0 0 0,-1-1 0,1 1 0,0 0 0,0 0 0,0 0 0,0 0 0,0 0 0,-1 0 0,3 0 0,-2 1 36,1 0-1,-1 0 1,0 0 0,0 0-1,1 0 1,-1 0 0,0 1-1,0-1 1,0 0 0,0 1 0,0-1-1,-1 1 1,1-1 0,1 3-1,2 7 224,0 0 0,-1 1 0,2 12 0,1 13-102,-1 61 1,-5-41-4593,0-50 3574,0 1-3960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4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310 821 9642,'0'0'4040,"-4"-10"-4003,-10-13 108,0 1 0,-1 0 0,-1 1 0,0 1 0,-32-29 0,16 15 53,-33-43 0,54 60-203,1 0 1,0 0-1,1-1 1,1 0-1,0-1 1,2 0-1,0 0 1,1 0-1,1-1 1,1 0-1,0 0 1,2 0-1,1-22 1,0 26-2,-1 9-3,0 0 1,1 0-1,0 0 1,0 0-1,1 0 1,0 0-1,0 0 1,1 0-1,0 0 1,0 0-1,0 1 1,1-1-1,0 1 1,0-1-1,1 1 1,6-8-1,0 2-75,1 1-1,1 0 0,0 0 1,0 1-1,1 1 1,0 0-1,1 1 0,16-7 1,-19 10-389,-1 2 1,1-1-1,-1 1 0,1 1 1,0 0-1,0 0 0,16 1 1,-26 1 376,0 0 1,-1 0 0,1 0-1,0 0 1,0 0-1,0 1 1,0-1 0,-1 0-1,1 0 1,0 1-1,0-1 1,0 1 0,-1-1-1,1 1 1,0-1-1,-1 1 1,1-1 0,0 1-1,-1-1 1,1 1-1,-1 0 1,1-1 0,-1 1-1,1 0 1,-1 0-1,1-1 1,-1 1-1,0 0 1,0 0 0,1 0-1,-1 0 1,0-1-1,0 1 1,0 0 0,0 0-1,0 0 1,0 0-1,0 0 1,0-1 0,0 2-1,0 1-173,1 31-2498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0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9826,'0'0'2881,"38"193"-3161,-38-163-168,5-12-553,-5-7-263,0-7-704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0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39 256 10610,'-38'-255'2561,"38"262"-7410,11 4 1736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1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7058,'0'0'5401,"13"32"-5140,38 102 74,-48-128-247,0 1 1,-1 0 0,0-1 0,0 1-1,0 0 1,-1 0 0,0 0-1,-1 0 1,0 0 0,0 0-1,-1 9 1,-1 12 372,2-27-527,1-10-25,0 1 0,0-1 0,-1 1 1,0-1-1,-1-9 0,-1-10-6,2 22 77,0-5-28,0 1 1,0 0-1,1 0 1,0 0-1,6-20 1,-6 28 38,0 0 1,0-1 0,0 1-1,0 0 1,1 0 0,-1-1-1,1 1 1,0 0 0,-1 0 0,1 1-1,0-1 1,0 0 0,0 1-1,0-1 1,1 1 0,-1 0-1,0-1 1,1 1 0,-1 0-1,0 0 1,1 1 0,-1-1-1,1 0 1,0 1 0,-1 0-1,1 0 1,-1-1 0,5 2 0,-5-1 3,0 0 1,-1 1 0,1-1 0,0 0 0,-1 1 0,1 0 0,0-1 0,-1 1 0,1 0 0,-1 0 0,1 0 0,-1 0 0,0 0 0,1 0 0,-1 0 0,0 0 0,0 1 0,0-1 0,0 0 0,0 1 0,1 1 0,18 39-170,-10-20-268,-5-13-286,0-1 0,1 0-1,1 0 1,-1 0 0,1-1 0,1 0-1,-1 0 1,13 8 0,6 1-4971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1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209 129 5233,'0'0'7135,"-12"-23"-7008,-39-65-123,50 86-9,0 1 1,0-1 0,-1 1 0,1-1-1,0 1 1,-1 0 0,1-1 0,0 1-1,-1 0 1,0 0 0,-2-1-1,4 1 2,-1 1 0,0 0-1,1 0 1,-1 0 0,1 0-1,-1 0 1,0 0 0,1 0-1,-1 0 1,0 1 0,1-1-1,-1 0 1,0 0 0,1 0-1,-1 1 1,1-1 0,-1 0-1,1 1 1,-1-1 0,0 1-1,-8 6-26,1-1-1,0 2 0,1-1 0,0 1 1,0 1-1,1-1 0,0 1 0,0 0 0,1 0 1,0 1-1,0 0 0,-4 14 0,3-4 184,1 0-1,0 0 1,1 1-1,2-1 1,-1 35-1,2-53-148,1-1-1,0 1 1,0 0 0,0 0-1,0 0 1,1-1-1,-1 1 1,0 0 0,1 0-1,-1-1 1,1 1 0,0 0-1,0-1 1,-1 1 0,1-1-1,0 1 1,0-1-1,1 1 1,-1-1 0,0 1-1,0-1 1,1 0 0,-1 0-1,0 0 1,1 0-1,-1 0 1,1 0 0,2 1-1,3 0-55,-1-1 1,1 0-1,0 0 0,0-1 0,-1 1 0,11-2 0,0 1-79,-12-1 119,0 0 1,0 1 0,-1-2-1,1 1 1,0 0 0,-1-1-1,1 0 1,-1 0 0,0-1-1,0 1 1,0-1 0,0 0-1,0 0 1,0 0 0,-1 0-1,1-1 1,4-5 0,7-11 30,-1 0 0,16-28 0,-13 19-22,-7 20 26,-3 16 86,-1 22 176,-6-26-248,9 93 1077,-4 1 0,-10 138 0,3-211-908,-2-1 1,-1 1 0,0-1 0,-2 0-1,-1 0 1,-1-1 0,0 0-1,-2 0 1,0-1 0,-2-1 0,-26 34-1,37-52-176,1 0 0,-1 0 0,0 0 0,1 0 0,-1 0 0,0-1-1,0 1 1,0-1 0,0 1 0,-1-1 0,1 0 0,0 0 0,0 0 0,-1 0-1,1 0 1,-1-1 0,1 1 0,-1-1 0,1 0 0,-5 1 0,5-2-29,-1 0-1,1 1 1,-1-1 0,1 0 0,0 0 0,-1-1 0,1 1 0,0 0 0,0-1 0,0 1-1,0-1 1,0 0 0,0 0 0,1 0 0,-1 0 0,-2-3 0,-2-6-82,0 1 0,1-1-1,0 0 1,1 0 0,0 0 0,1-1 0,-3-15 0,2-6-557,1-52-1,3 79 537,1 1 0,-1-1 0,1 0-1,0 0 1,0 1 0,1-1 0,-1 1 0,1-1-1,1 1 1,-1 0 0,1-1 0,4-6-1,2 2-187,-1 0 0,2 0 0,17-15-1,-13 13-21,72-59-2379,5 6-1416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2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9354,'0'0'6160,"7"35"-5979,24 116-19,-20-88 549,-3 1 0,-3-1 0,-5 108 1,-2-67-406,3-86-304,0-13-70,0 0 0,-1 1-1,1-1 1,-2 0 0,1 0 0,0 0 0,-1 0 0,-2 7 0,3-12-71,-1 1-1,0-1 0,0 0 1,0 1-1,0-1 1,0 0-1,0 0 0,0 0 1,0 1-1,1-1 1,-1 0-1,0 0 1,0 0-1,0 0 0,0-1 1,0 1-1,0 0 1,0 0-1,0-1 0,0 1 1,0 0-1,0-1 1,1 1-1,-1-1 0,0 1 1,0-1-1,0 1 1,1-1-1,-1 0 0,0 1 1,1-1-1,-1 0 1,1 1-1,-1-1 0,1 0 1,-2-1-1,-3-50-7095,4 30 1454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2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0 457 7786,'0'0'5630,"31"-3"-5184,100-11 84,-113 11-269,0 0-1,0-1 0,-1 0 1,0-2-1,1 0 0,28-16 1,-22 8-21,-2-2 0,38-32 1,-53 42-244,6-7 13,0 0 1,-1-1-1,0 0 1,-1-1-1,-1 0 1,-1-1-1,0 0 0,0 0 1,-2-1-1,0 0 1,-1-1-1,-1 1 1,-1-1-1,0 0 0,-1 0 1,1-34-1,-4 52 58,0 5 99,-16 360 1443,4 19-1132,12-300-2442,0-86 1707,0 0 1,-1 0-1,0 0 0,1 0 0,-1 0 0,0 0 1,0 0-1,0 0 0,0 1 0,0-1 1,0 0-1,-2-1 0,-2-4-642,-18-23-3299,-8 0-1403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3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0 9834,'0'0'4492,"-11"21"-4448,-39 69 118,42-73 45,1 0-1,0 0 0,1 0 0,1 1 0,1 0 0,1 0 1,0 1-1,1-1 0,1 23 0,0-18-56,-2 435 1405,5-242-950,-1-179-508,-1 1 0,-2 0 0,-2-1 1,-1 0-1,-18 66 0,15-76-9,6-17-76,-1-1 0,0 1 0,0-1 0,-1 0 0,0 0 0,-6 8 0,9-16-24,1-1 1,0 0-1,-1 1 1,1-1-1,0 1 0,0-1 1,-1 0-1,1 1 1,0-1-1,0 1 1,0-1-1,0 1 1,-1-1-1,1 1 0,0-1 1,0 0-1,0 1 1,0-1-1,0 1 1,0-1-1,0 1 0,0-1 1,1 1-1,-1-1 1,0 1-1,0-1 1,0 1-1,0-1 0,1 0 1,-1 1-1,0-1 1,0 1-1,1-1 1,-1 0-1,0 1 0,1-1 1,-1 0-1,0 1 1,1-1-1,-1 0 1,1 0-1,-1 1 1,1-1-1,21 8-60,-18-7 63,59 13-324,1-2-1,81 4 1,38-11-4208,-115-5-129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7 7162,'0'0'6854,"16"-1"-6606,-2 0-218,2-1 297,1 0 0,0 1 0,0 1-1,0 1 1,0 1 0,-1 0 0,27 7 0,-6 0 546,-31-8-754,0 0 0,0 1-1,0-1 1,0 1 0,-1 0 0,11 6-1,-15-7-60,-1 30 1953,-2-6-1958,0-1 0,-2 1 0,-1 0 1,-9 26-1,-8 43-33,10 12-28,5 0-1,8 118 0,0-87-10,1-97-23,2 1 0,12 53 0,-8-55 438,-2 1 1,2 55-1,-8-95-378,0 1-1,-1-1 1,1 1-1,0-1 1,0 1 0,-1-1-1,1 0 1,0 1-1,-1-1 1,1 1 0,-1-1-1,1 0 1,0 1-1,-1-1 1,1 0 0,-1 0-1,1 1 1,-1-1-1,1 0 1,-1 0 0,1 0-1,-1 1 1,1-1 0,-1 0-1,1 0 1,-1 0-1,0 0 1,1 0 0,-1 0-1,-21 0 82,19 0-40,-133 0 152,-6 0-793,48 0-2644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4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11122,'0'0'7882,"6"178"-7922,-6-141-24,0-8-64,0-6-168,0-9-368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4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12 1040,'0'0'16548,"-6"-11"-19029,6 14 1241,11 16-520,0 7 63,5-4-191,-5 0-2889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5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8674,'0'0'2528,"225"0"-2520,-180 0-8,6 0-168,0 0-576,1 0-680,-14 0-825,-12 0-3104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0 6665,'0'0'7471,"10"32"-6400,30 101 27,-35-114-748,-1 0 1,0 1-1,-2-1 0,0 1 1,-1 0-1,-2 20 1,-1 2 120,4 7 24,0-33-355,-1-1 0,-1 1 0,-1 0 0,0 0 0,-1 0 0,0-1 0,-8 25 0,9-37-109,-1 0-1,1 0 0,-1 0 0,0 0 0,0 0 1,0 0-1,-1-1 0,1 1 0,-1-1 0,1 1 0,-1-1 1,0 0-1,0 0 0,0 0 0,0 0 0,0-1 1,0 1-1,-1-1 0,1 0 0,-1 0 0,1 0 0,0 0 1,-1-1-1,0 1 0,1-1 0,-1 0 0,-3 0 1,2-1-75,0 1 1,1-1 0,-1 0-1,0 0 1,1 0 0,-1-1-1,1 0 1,-1 0 0,1 0-1,0 0 1,0 0 0,0-1-1,0 0 1,0 0 0,0 0-1,1 0 1,0-1 0,-1 1-1,-3-7 1,5 3-621,0 0 1,1-1-1,-1 0 0,1 1 1,1-1-1,-1 0 0,1 1 1,1-1-1,-1 0 0,2 1 0,2-13 1,14-18-4212,4 1-2309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6:45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13395,'0'0'3569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3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21 5617,'0'0'4537,"1"-3"-4481,0 0 208,1-3-334,-1 0 4969,-1 5-4293,-34 0 7,18 1-496,-1 0 1,0 0 0,-24 5 0,35-4-121,0 1 0,0-1 1,1 2-1,-1-1 0,1 0 0,-1 1 1,1 0-1,0 0 0,0 1 0,0 0 1,0-1-1,1 2 0,-8 7 0,5-3-12,1 0 0,-1 0 0,2 1 0,-1 0-1,1 1 1,1-1 0,0 1 0,0 0 0,1 0 0,-2 13-1,0 8 7,2 1-1,2 40 0,1-68 10,0 1 0,1-1-1,0 1 1,0-1 0,0 1-1,0-1 1,1 0 0,0 1 0,0-1-1,0 0 1,1 0 0,-1 0-1,1-1 1,1 1 0,-1-1-1,1 0 1,3 5 0,-1-5 7,-1 0 0,1 1 1,0-2-1,0 1 0,0-1 1,0 0-1,1 0 1,-1 0-1,1-1 0,-1 0 1,1-1-1,0 1 0,9-1 1,-3 1 6,0-1 0,0-1-1,0 0 1,0-1 0,16-3 0,-23 3-8,0-1-1,0 0 1,0-1-1,-1 1 1,1-1-1,0 0 1,-1 0-1,0-1 0,0 0 1,0 0-1,0 0 1,7-9-1,-5 4 24,0 0-1,-1-1 0,0 0 1,-1 0-1,0 0 0,0 0 1,-1-1-1,-1 0 0,1 0 1,-2 0-1,3-19 0,-2-5-74,-2 1-1,-4-55 0,3 86 4,-1 0 1,1 1-1,-1-1 0,1 1 0,-1-1 0,0 1 0,0 0 0,0-1 0,0 1 0,0 0 0,0-1 0,-1 1 1,1 0-1,-1 0 0,0 0 0,1 0 0,-1 1 0,0-1 0,0 0 0,0 1 0,-1-1 0,1 1 0,0 0 1,0 0-1,-4-2 0,1 2-418,0-1-1,0 1 1,0 0 0,0 0 0,-1 1 0,1 0 0,0-1 0,0 2-1,-1-1 1,1 1 0,-9 1 0,-10 9-4163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4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6 9434,'0'0'2654,"0"14"-2657,0-2 28,-1-2 26,0 0 0,1 1 0,1-1 0,0 0 0,0 0 0,0 0 0,2 0 0,-1 0 0,5 12 0,-5-20-24,-1 1-1,0-1 1,1 1-1,0-1 1,-1 0-1,1 0 1,0 1 0,0-1-1,0-1 1,1 1-1,-1 0 1,0 0-1,1-1 1,-1 0 0,1 1-1,-1-1 1,1 0-1,0 0 1,-1 0-1,1-1 1,0 1-1,0 0 1,-1-1 0,6 0-1,-7 0-24,0 0 1,-1-1-1,1 1 0,0 0 0,0-1 0,-1 1 0,1-1 1,0 1-1,-1-1 0,1 1 0,0-1 0,-1 0 1,1 1-1,-1-1 0,1 0 0,-1 1 0,1-1 0,-1 0 1,0 0-1,1-1 0,8-19 145,-8 16-97,16-57 240,-14 47-289,1-1 0,1 1 0,8-19-1,-12 32 38,0 2-35,-1 1 0,0-1 0,1 0 0,-1 1 1,0-1-1,1 0 0,-1 1 0,0-1 0,0 1 1,1-1-1,-1 0 0,0 1 0,0-1 0,0 1 0,1-1 1,-1 1-1,0-1 0,0 1 0,0-1 0,0 1 1,0-1-1,0 0 0,0 1 0,0-1 0,0 1 1,0-1-1,0 1 0,0-1 0,-1 1 0,1 1 11,0 13-5,-1 8 18,1 1-1,1 0 1,1-1-1,1 1 1,1-1-1,1 0 1,9 25-1,-12-45-274,-1 1-1,1-1 0,0 0 1,0 0-1,1-1 0,-1 1 1,6 4-1,-8-6 124,0-1 1,1 1-1,-1-1 0,1 0 0,-1 1 1,1-1-1,-1 0 0,1 1 1,-1-1-1,1 0 0,-1 0 0,1 1 1,-1-1-1,1 0 0,0 0 1,-1 0-1,1 0 0,-1 0 1,1 0-1,-1 0 0,1 0 0,0 0 1,-1 0-1,1 0 0,-1 0 1,1 0-1,-1-1 0,1 1 0,-1 0 1,1 0-1,0-1 0,-1 1 1,1 0-1,-1-1 0,0 1 0,1 0 1,-1-1-1,1 1 0,-1-1 1,0 1-1,1-1 0,-1 1 0,0-1 1,1 1-1,-1-1 0,0 1 1,0-1-1,1 1 0,-1-1 0,0 1 1,0-1-1,0 0 0,0 1 1,0-1-1,0 1 0,0-2 0,2-21-4189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4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10850,'0'0'2857,"33"164"-2601,-10-97-176,1 5-72,-6 1 72,6-1-80,-6-5 0,-4-11-48,-4-5-256,4-10-472,-10-10-520,-4-15-617,0-6-1248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4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11747,'0'0'2632,"299"-3"-3712,-229-1-152,5 4-433,-19 0-335,-14 0-1193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5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18 8042,'0'0'4121,"-1"-3"-3555,1 2-535,0 0 1,-1 0-1,1 1 0,-1-1 0,1 0 0,-1 0 0,1 1 0,-1-1 0,0 0 0,1 1 0,-1-1 0,0 1 0,1-1 0,-1 1 0,0-1 1,0 1-1,0 0 0,1-1 0,-1 1 0,0 0 0,0-1 0,-1 1 0,-28-2 430,16 3-290,1 1 0,-20 6 0,25-7-170,0 2 1,0-1 0,0 1 0,0 0-1,1 0 1,-1 1 0,1 0 0,0 1-1,-12 9 1,18-13-23,0-1-1,1 1 1,-1 0 0,0 0-1,0 0 1,1 0 0,-1 0-1,1 0 1,-1 0 0,1 0-1,-1 1 1,1-1-1,0 0 1,0 0 0,-1 0-1,1 0 1,0 0 0,0 1-1,0-1 1,0 0 0,0 0-1,0 0 1,1 1 0,-1-1-1,0 0 1,1 0-1,-1 0 1,1 0 0,-1 0-1,1 0 1,-1 0 0,1 0-1,0 0 1,-1 0 0,1 0-1,0 0 1,0 0 0,0-1-1,-1 1 1,1 0-1,2 1 1,4 2-34,0 1 0,0-1 0,1 0 0,12 4 0,-13-5 74,32 13 14,-15-8 66,-1 2 0,0 0 0,-1 2 0,39 26 0,-57-35-30,-2 0 1,1 0-1,0 0 1,-1 0 0,1 1-1,-1-1 1,0 1-1,0 0 1,0-1-1,-1 1 1,1 0 0,-1 0-1,0 0 1,0 0-1,-1 0 1,1 0-1,-1 1 1,0-1 0,0 0-1,0 0 1,0 0-1,-2 6 1,1-9-77,1 1 1,-1-1-1,0 0 1,0 1-1,1-1 0,-1 0 1,0 0-1,0 0 1,0 0-1,0 0 1,-1 0-1,1 0 0,0 0 1,0 0-1,-1-1 1,1 1-1,0-1 0,-1 1 1,1 0-1,-3 0 1,-35 8-549,33-8 394,-17 1-868,1 0-1,-32-2 1,25 0-231,28 0 1167,0 0 1,1 0 0,-1 0 0,0 0-1,1 0 1,-1 0 0,0 0 0,1 0 0,-1 0-1,0 0 1,1 0 0,-1 0 0,1-1 0,-1 1-1,0 0 1,1 0 0,-1-1 0,1 1 0,-1 0-1,0-1 1,1 1 0,-1-1 0,1 1 0,-1-1-1,1 1 1,0-1 0,-1 1 0,1-1 0,-1 1-1,1-1 1,0 1 0,0-1 0,-1 0 0,1 1-1,0-1 1,0 0 0,0 1 0,-1-1-1,1 0 1,0 1 0,0-1 0,0-1 0,0-16-4479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75 325 9330,'0'0'4201,"14"139"-5297,-14-126-145,0-10-599</inkml:trace>
  <inkml:trace contextRef="#ctx0" brushRef="#br0" timeOffset="1">1 0 12891,'0'0'3232,"32"44"-14722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6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262 339 6993,'0'0'6106,"-10"-5"-6105,2 1-58,0 1 0,0 0 0,0 0 0,-1 1 1,1-1-1,-11 0 0,14 3 31,0-1 1,0 1 0,-1 0-1,1 1 1,0-1 0,0 1-1,0 0 1,0 0-1,0 1 1,0-1 0,0 1-1,0 0 1,1 1 0,-7 3-1,3-1 31,1 1-1,0 0 1,0 0-1,0 1 1,1-1-1,0 2 1,0-1-1,0 1 1,1-1-1,0 2 1,-6 15-1,6-10 60,1 0-1,0 0 0,1 0 1,1 1-1,0-1 0,1 28 1,1-40-58,0-1 0,0 1 0,0-1 0,1 1 0,-1-1 0,0 0 0,1 1 0,0-1 0,-1 0 0,1 0 0,0 1 0,-1-1 0,1 0 0,0 0-1,0 0 1,0 0 0,0 0 0,0 0 0,0 0 0,0 0 0,0 0 0,1-1 0,-1 1 0,0 0 0,1-1 0,-1 1 0,0-1 0,1 1 0,-1-1 0,0 0 0,1 1 0,1-1 0,2 1-4,-1-1 1,1 0-1,-1 0 0,1 0 1,-1 0-1,1-1 0,-1 0 1,0 0-1,1 0 0,3-2 0,-1 0 12,-1-1-1,0 0 0,0 0 1,-1 0-1,1-1 0,-1 1 1,0-2-1,5-6 1,35-50 183,-36 46-169,0 0 0,-2-1 0,1 0 0,-2 0 0,0-1 0,-2 0 0,6-33 0,-5-3 19,-2-71 0,-4 90-49,1 32 22,-2-44-15,1 44 66,1 1 1,-1-1 0,0 0-1,0 0 1,0 0 0,0 1-1,-1-1 1,1 1 0,0-1-1,-1 1 1,0-1 0,0 1-1,-2-2 1,4 3-46,0 1 0,0 0 0,0 0-1,-1 0 1,1-1 0,0 1 0,0 0-1,0 0 1,0 0 0,0 0 0,0-1 0,-1 1-1,1 0 1,0 0 0,0 0 0,0 0 0,0 0-1,-1 0 1,1 0 0,0 0 0,0 0 0,0-1-1,-1 1 1,1 0 0,0 0 0,0 0 0,0 0-1,-1 0 1,1 0 0,0 0 0,0 0 0,0 0-1,-1 0 1,1 0 0,0 1 0,0-1 0,0 0-1,0 0 1,-1 0 0,1 0 0,0 0-1,0 0 1,0 0 0,-1 0 0,1 1 0,0-1-1,0 0 1,0 0 0,0 0 0,0 0 0,0 0-1,-1 1 1,1-1 0,0 0 0,0 0 0,0 1-1,-1 13 238,1-14-262,-2 73 32,2 58 75,1-110-100,1 0 0,1 0 1,1-1-1,6 23 1,-1-16-331,24 52 1,-28-71-289,-1-1 1,1 1-1,0-1 1,0 0-1,1 0 0,0 0 1,0-1-1,1 0 1,0 0-1,11 7 0,2-5-4428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6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0 0 4601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5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8266,'0'0'2144,"6"14"-739,-2 56-166,15 90 1,2 25-820,-19-151-568,14 157 687,-13-171-934,1 0 1,1-1 0,0 1 0,2-1-1,0 0 1,1 0 0,12 19 0,-12-20-4019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6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0 124 4601,'284'13'5928,"-227"-11"-4138,-15-21-810,-14 7-760,-16 7-121,21-14-9,-32 18-72,1 0 0,-1 0 0,0-1 0,0 1 0,0 0 0,0-1 0,0 1 0,0-1 0,0 0 0,0 1 0,-1-1 0,1 0 0,0 1 0,-1-1 0,0 0 0,1 0 0,-1 1 0,0-5 0,0 4-2,0 0 0,1 0 0,-2 0 0,1 0 0,0 0 0,0 0 1,-1-1-1,1 1 0,-1 0 0,0 0 0,1 0 0,-1 1 0,0-1 0,0 0 1,0 0-1,-1 0 0,1 1 0,-3-4 0,2 4-23,0-1 1,-1 1-1,0 0 0,1 0 1,-1 0-1,0 0 1,1 0-1,-1 1 0,0-1 1,0 1-1,0 0 0,1 0 1,-6 0-1,3 0 3,0 0 1,1 0-1,-1 0 0,0 1 1,0-1-1,0 1 0,1 1 1,-9 2-1,10-2 26,0 0 1,1 0-1,-1 0 0,1 0 0,0 0 1,-1 1-1,1-1 0,0 1 1,0-1-1,0 1 0,1 0 1,-1 0-1,1 0 0,-2 3 0,-2 9 156,1 0-1,1 0 0,0 0 0,1 1 0,0-1 0,1 0 0,2 29 0,0-16-77,-1-24-108,1-1-1,-1 0 1,1 1 0,0-1 0,0 1 0,0-1 0,1 0-1,-1 0 1,1 0 0,0 0 0,0 0 0,0 0 0,0 0-1,0-1 1,1 1 0,-1-1 0,1 1 0,0-1 0,0 0-1,0 0 1,0 0 0,0-1 0,0 1 0,6 2 0,6 2-384,0-1 1,0-1 0,1 0 0,16 2-1,13 0-2286,-10-5-1843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7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13 4457,'0'0'10722,"-1"-2"-10492,-1 1-226,1 0 0,0 0 0,0 0 0,0 0 0,-1 0 0,1 1 0,-1-1 0,1 0 0,0 1 0,-1-1 0,1 1 0,-1-1 0,1 1 0,-1 0 0,1 0 0,-1 0 1,0 0-1,1 0 0,-1 0 0,1 0 0,-1 0 0,1 0 0,-3 2 0,-42 13-55,33-10 35,-5 1 39,1 1-1,0 1 0,-24 15 1,41-23-51,-1 1 1,0-1 0,1 1 0,-1-1 0,0 1-1,1-1 1,-1 1 0,1 0 0,-1-1-1,1 1 1,-1 0 0,1-1 0,-1 1 0,1 0-1,0 0 1,0-1 0,-1 1 0,1 0 0,0 0-1,0 0 1,0 0 0,0-1 0,0 1-1,0 0 1,0 0 0,0 0 0,0 0 0,0-1-1,0 1 1,0 0 0,1 0 0,-1 0-1,0-1 1,1 1 0,-1 0 0,0 0 0,1-1-1,0 2 1,1 1-35,0-1-1,0 1 0,1-1 0,-1 1 1,0-1-1,1 0 0,4 3 1,-2-2 56,32 19 202,-1 1-1,-1 2 0,61 56 1,-93-78-101,0 1-1,1 0 1,-1 0 0,-1 1 0,1-1-1,-1 0 1,1 1 0,-1-1 0,-1 1-1,1 0 1,-1 0 0,1 0 0,-1 0-1,-1 0 1,1 0 0,-1 0 0,0 5 0,0-9-76,0 0 0,0 0 0,-1 0 0,1 0 0,0 0 0,-1 0 0,1 0 0,-1 0 0,1 0 0,-1 0 0,1 0 0,-1 0 0,1 0 0,-1 0 0,0-1 0,0 1 0,1 0 0,-1 0 0,0-1 0,0 1 0,0-1 0,0 1 0,0-1 0,0 1 0,0-1 0,0 1 0,-1-1 0,-31 7-43,28-7 10,-39 4-1352,-77-5 0,118 1 1158,0 0 1,0 0 0,0-1 0,1 1-1,-1-1 1,0 1 0,-4-3 0,6 2 5,0 1-1,0-1 1,0 1 0,1-1 0,-1 0-1,0 1 1,0-1 0,1 0 0,-1 0 0,1 0-1,-1 1 1,1-1 0,-1 0 0,1 0-1,-1 0 1,1 0 0,0 0 0,-1 0 0,1 0-1,0 0 1,0 0 0,0 0 0,0 0-1,0-2 1,0-9-4397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7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93 6465,'0'0'8263,"-4"-14"-8170,0 1-68,0 0 0,-8-17 1,11 28-19,0 1 1,-1-1 0,1 0 0,0 1 0,-1-1-1,1 1 1,-1 0 0,1-1 0,-1 1 0,0 0-1,0 0 1,1 0 0,-1 0 0,0 0 0,0 1-1,0-1 1,0 1 0,0-1 0,-3 0 0,-38 2 107,29 0-121,6 0 3,0 0-1,0 1 1,0 0 0,0 0-1,0 1 1,1 0 0,-1 0-1,1 1 1,0 0 0,0 0-1,0 1 1,0 0 0,1 0-1,0 1 1,0-1 0,-8 11-1,8-8-4,0 0 0,0 0-1,1 0 1,0 0 0,0 1-1,1 0 1,0 0 0,1 0-1,0 0 1,0 0 0,1 1-1,0 0 1,0 15 0,2-24-11,0 1 1,0-1-1,0 0 1,1 1 0,-1-1-1,1 0 1,-1 0 0,1 1-1,-1-1 1,1 0 0,0 0-1,-1 0 1,1 0 0,0 0-1,0 1 1,0-2 0,0 1-1,0 0 1,0 0 0,0 0-1,0 0 1,0-1 0,1 1-1,-1 0 1,0-1 0,0 1-1,1-1 1,-1 0 0,0 1-1,0-1 1,3 0-1,4 2-94,1-1 0,0 0 0,15-1 0,-15 0-50,-3 0-21,0-1 0,0 1 0,-1-1 0,1 0 0,0 0 0,-1-1 0,1 1 0,-1-1 1,1 0-1,7-5 0,-4 1-235,-1 0 1,0-1 0,0 1-1,-1-2 1,8-8 0,10-15-2274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8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0 1 3513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8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0 177 3513,'63'-86'5902,"-63"85"-5859,0 1 0,0-1 0,1 1 0,-1-1 0,0 1 0,0 0 0,1-1-1,-1 1 1,0-1 0,1 1 0,-1 0 0,0-1 0,1 1 0,-1 0 0,0-1 0,1 1-1,-1 0 1,1 0 0,-1 0 0,1-1 0,-1 1 0,0 0 0,1 0 0,-1 0 0,1 0 0,-1 0-1,1 0 1,-1 0 0,1 0 0,-1 0 0,1 0 0,-1 0 0,1 0 0,-1 0 0,1 0-1,-1 0 1,0 0 0,1 0 0,-1 1 0,1-1 0,-1 0 0,1 0 0,-1 1 0,7 17 432,-5-12-162,54 147 1807,-56-153-2107,0 0 1,0 0-1,0 0 0,0 0 1,0 0-1,0 1 0,0-1 1,0 0-1,0 0 0,0 0 0,0 0 1,0 1-1,0-1 0,0 0 1,0 0-1,0 0 0,0 0 1,0 0-1,0 0 0,0 1 1,0-1-1,1 0 0,-1 0 1,0 0-1,0 0 0,0 0 0,0 0 1,0 0-1,0 1 0,1-1 1,-1 0-1,0 0 0,0 0 1,0 0-1,0 0 0,0 0 1,1 0-1,-1 0 0,0 0 0,0 0 1,0 0-1,0 0 0,1 0 1,-1 0-1,0 0 0,4-10 245,3-34-384,1-3-158,-7 42 239,1 0 1,0 0-1,-1 0 0,2 1 1,-1-1-1,6-7 0,-7 10 46,0 1-1,1 0 1,-1 0-1,0 0 1,1 0-1,-1 0 1,1 0-1,0 0 1,-1 0 0,1 1-1,0-1 1,-1 0-1,1 1 1,0 0-1,0-1 1,-1 1-1,1 0 1,0 0-1,0 0 1,0 0-1,-1 0 1,1 1 0,3 0-1,-4-1 34,1 1 0,-1 0 0,1 0 0,-1 0 0,0 0 0,1 0 0,-1 0 0,0 1 0,0-1 0,0 0 0,0 1 0,0-1 0,0 1 0,0-1 0,0 1 0,0-1 0,0 4 0,10 13 218,-11-18-258,1 0 0,-1 1 1,0-1-1,1 0 0,-1 1 0,0-1 0,0 0 0,1 0 0,-1 1 0,0-1 0,1 0 0,-1 0 1,1 0-1,-1 0 0,0 1 0,1-1 0,-1 0 0,1 0 0,-1 0 0,0 0 0,1 0 0,-1 0 0,1 0 1,-1 0-1,0 0 0,1 0 0,-1 0 0,1 0 0,-1 0 0,0-1 0,1 1 0,-1 0 0,0 0 1,1 0-1,-1 0 0,1-1 0,-1 1 0,0 0 0,0 0 0,1-1 0,8-13-113,-8 10 96,9-12 16,1 1 0,1 0 0,0 0 0,17-15 0,-23 25 0,-1 0 1,0 1-1,1 0 1,0 0-1,0 1 0,0-1 1,0 1-1,1 0 1,-1 1-1,1 0 1,-1 0-1,1 0 1,0 1-1,13-1 1,-17 1 43,-1 1-1,1 0 1,0 1 0,0-1-1,0 0 1,0 1 0,-1-1-1,1 1 1,0 0 0,0 0 0,-1 0-1,1 1 1,-1-1 0,1 0-1,3 3 1,-3 0 37,-1-1 1,1 1-1,0-1 0,-1 1 0,0 0 0,0 0 1,0 0-1,-1 0 0,2 6 0,4 12 92,-1 0 0,5 31 0,-7 12-6070,-4-57 1728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8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99 150 8122,'0'0'4805,"14"-14"-4728,43-48 23,-55 60-82,0 1-1,-1-1 0,1 0 1,0 0-1,-1 0 1,0 0-1,1 0 0,-1 0 1,0 0-1,0 0 1,0 0-1,0-1 0,-1 1 1,1 0-1,-1-1 1,1 1-1,-1 0 0,0-1 1,0 1-1,0-1 1,0 1-1,-1-5 0,0-4 19,1 11-40,-1-1 0,1 0 1,-1 1-1,0-1 0,1 0 0,-1 1 0,1-1 0,-1 1 0,0-1 1,1 1-1,-1 0 0,0-1 0,0 1 0,1-1 0,-1 1 0,0 0 0,0 0 1,0 0-1,0-1 0,1 1 0,-1 0 0,0 0 0,0 0 0,0 0 0,0 0 1,1 1-1,-3-1 0,-27 2-80,24-1 134,0 1 0,0 0-1,0 0 1,0 0 0,0 1-1,0 0 1,1 0 0,-1 0-1,1 0 1,0 1 0,0 0 0,0 0-1,1 1 1,0-1 0,-1 1-1,-5 9 1,5-6 81,0-1-1,1 1 1,0-1 0,0 1-1,1 1 1,0-1 0,0 0-1,1 1 1,0-1-1,1 1 1,-2 14 0,3-2 66,0-10-106,-1-1-1,2 0 1,0 0 0,2 15 0,-2-22-84,0 1-1,1-1 1,-1 0-1,0 0 1,1 0-1,0 0 1,0 0-1,0 0 1,0 0 0,0-1-1,1 1 1,-1-1-1,1 1 1,-1-1-1,1 0 1,6 4 0,1-1-77,0-1 1,0 1 0,1-2-1,0 1 1,-1-2 0,1 1-1,17 1 1,80-1-2808,-74-4 598,6 1-3405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29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7378,'0'0'5150,"11"20"-4989,35 68 65,-38-70 67,0 0 1,-2 1-1,0 0 0,-1 0 1,-1 0-1,3 39 0,-1-8 541,-3-35-508,-3-24 164,-4-26 152,-5-4-659,6 26 5,-1 0 0,2-1 1,-2-25-1,4 24-14,-1-25-22,1 38 18,0 1 0,0 0 0,0 0 0,0-1 0,0 1 0,0 0 0,0 0 0,1-1 0,-1 1 0,1 0 0,-1 0 0,1 0 0,-1 0 0,1 0 0,-1 0 0,1 0 0,0 0 0,0 0 0,0 0 0,-1 0 0,1 0 0,2-1 0,9-1-610,0 2 0,1-1 0,-1 2 0,0-1 0,1 2 0,22 3 0,-19-2-744,0 1-1,0 1 1,25 10 0,-2 2-4007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0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8130,'0'0'3298,"19"0"-2778,63 3-3,-78-3-438,1 1 0,-1 0 1,0 0-1,1 0 0,-1 0 0,0 1 0,0 0 0,0-1 0,0 2 0,0-1 0,0 0 0,-1 1 0,1 0 0,-1-1 0,1 2 0,-1-1 0,0 0 1,3 5-1,-2-3 63,0-1-20,0 1 1,-1 1-1,1-1 1,-1 1-1,0-1 1,-1 1-1,1 0 1,-1 0-1,2 10 1,-1-1 301,-2 0 0,1 28 1,-15-43-325,-217 0-451,229 1 352,1-1 0,-1 0-1,0 0 1,0 0 0,0 0 0,0 1 0,1-1 0,-1 0-1,0 1 1,0-1 0,0 0 0,1 1 0,-1-1 0,0 1-1,1-1 1,-1 1 0,0 0 0,1-1 0,-1 1 0,1 0 0,-1-1-1,1 1 1,-1 0 0,0 1 0,-6 26-46,7-16 17,0-1 1,0 1-1,3 13 0,-3-23 21,1-1 0,0 1 0,0 0 0,0-1 0,0 1 0,0-1 0,0 1 0,0-1 0,0 0 0,0 1 0,1-1 0,-1 0 0,1 0 0,-1 0 0,1 0 0,-1 0 0,1 0 0,-1 0 0,1-1 0,0 1 0,-1-1 1,1 1-1,0-1 0,0 1 0,3-1 0,47 4-721,-50-4 658,5 0-138,1 0-1,-1-1 1,0 0-1,0 0 1,0-1-1,0 1 1,0-2-1,0 1 1,0-1 0,-1 0-1,1 0 1,-1-1-1,0 0 1,0 0-1,7-6 1,-3 0-517,0-1 0,-1 0 1,-1-1-1,1 1 0,-2-1 0,12-24 1,0-2-3847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1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5401,'0'0'7554,"10"22"-7091,27 68-85,-28-64-20,-9-25 313,0-10-377,0-10-357,-1 6-129,1 0-1,1 0 1,-1 0 0,2 1-1,0-1 1,4-13 0,-5 25 177,-1 1 0,0-1 1,1 1-1,-1-1 0,0 1 1,1 0-1,-1-1 0,1 1 1,-1 0-1,1-1 1,-1 1-1,1 0 0,-1-1 1,1 1-1,-1 0 0,1 0 1,-1 0-1,1 0 0,0-1 1,-1 1-1,1 0 0,-1 0 1,1 0-1,-1 0 0,1 0 1,0 0-1,-1 1 1,1-1-1,-1 0 0,1 0 1,-1 0-1,1 0 0,-1 1 1,1-1-1,19 12 120,-8 4-94,-1 1 1,12 23 0,8 14-4558,-21-38-868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1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182 131 8122,'0'0'5257,"-8"-21"-5186,-30-65 1,38 84-69,-1 1 0,1 0 0,-1-1 0,1 1 0,-1 0 0,0 0 0,0 0 0,0 0 0,1-1 0,-1 1 0,0 0 0,0 0 0,0 1 0,-1-1 1,1 0-1,0 0 0,0 0 0,0 1 0,-1-1 0,1 1 0,0-1 0,-1 1 0,1-1 0,0 1 0,-1 0 0,1 0 0,-1 0 0,1 0 0,0 0 0,-1 0 1,1 0-1,-1 0 0,1 0 0,-2 1 0,0 0-5,-1 1 1,1 0-1,0 0 1,1 0-1,-1 0 1,0 0-1,1 0 1,-4 4-1,5-5 2,-5 6-6,0 0 1,0 1-1,0 0 0,1 0 1,0 0-1,1 1 1,0 0-1,0 0 0,-3 13 1,3-5 49,1 0-1,0 0 1,1 1 0,1 22 0,1-38-49,0-1 0,0 1 1,1-1-1,-1 1 0,0-1 1,0 1-1,1-1 0,-1 1 1,1-1-1,0 0 0,-1 1 0,1-1 1,0 0-1,0 0 0,0 1 1,-1-1-1,1 0 0,0 0 1,1 0-1,-1 0 0,0 0 1,0 0-1,0 0 0,1-1 1,-1 1-1,0 0 0,1-1 1,-1 1-1,1-1 0,2 1 1,4 1-79,0-1 1,0 0-1,0 0 1,13-2-1,-9 1-45,-8 0 104,0 0 1,0-1-1,0 0 0,0 0 1,0 0-1,-1 0 0,1-1 1,0 1-1,0-1 0,-1 0 1,1 0-1,-1 0 0,0-1 1,7-4-1,1-5 51,0 0 0,15-20 1,3-4-52,-28 34 9,0 1 0,0 0 0,1-1 0,-1 1 0,0 0 0,1 0 0,-1 0 0,1 0 0,0 0 0,-1 0 0,1 0 0,0 0 0,-1 1 0,1-1 0,0 1 0,0-1 0,0 1 0,1 0 0,-1 0 5,-1 0 0,0 0 0,1 1-1,-1-1 1,0 1 0,0-1 0,1 1 0,-1 0-1,0-1 1,0 1 0,0 0 0,0 0 0,0 0-1,0 0 1,0 0 0,0 0 0,0 0 0,1 2-1,3 5 65,-1 1 0,0 0 0,0 0-1,-1 0 1,3 13 0,1 11 380,-1 0 0,4 61 0,-9 72 862,-2-93-766,1-58-331,0 0 0,-1 1 0,-1-1 0,-4 14 0,5-25-135,1-1 0,-1 0-1,0 0 1,0-1 0,0 1 0,0 0-1,-1 0 1,1 0 0,-1-1 0,0 1 0,0-1-1,0 1 1,0-1 0,0 0 0,0 0-1,-1 0 1,1 0 0,0 0 0,-1 0 0,0-1-1,0 1 1,1-1 0,-1 0 0,0 0-1,0 0 1,-3 1 0,2-2-52,0 1 1,-1-1-1,1 0 1,0 0-1,0-1 0,0 1 1,0-1-1,0 0 1,0 0-1,0 0 0,0-1 1,0 1-1,0-1 1,0 0-1,1 0 0,-1 0 1,1-1-1,-1 1 1,-4-6-1,0-1-120,0 0 0,1 0 0,1-1 0,-1 0 0,-8-19 0,10 16-128,-1 1 0,2-1 0,0 1 0,1-1 0,0 0 0,0 0 0,2-1-1,0 1 1,0 0 0,1-1 0,1 1 0,2-14 0,-2 23-55,0-1 0,1 1 0,-1-1 0,1 1 0,0 0 0,0 0 0,1 0 0,-1 0 0,1 1 0,0-1 0,0 1 0,0-1 0,0 1 0,0 0 0,1 0 0,6-4-1,24-16-4070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6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4809,'0'0'8138,"26"204"-9979,-20-173 1001,1-5-96,-7-5-312,0-3-809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1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0 190 2617,'0'0'9452,"30"-11"-9108,91-33-38,-117 43-240,0 0-1,-1-1 1,1 1 0,0-1 0,-1 0-1,1 0 1,-1 0 0,0-1 0,0 1 0,0-1-1,0 1 1,0-1 0,0 0 0,2-4-1,-4 4 18,0 1-1,0-1 0,-1 0 0,1 1 0,-1-1 0,1 0 1,-1 1-1,0-1 0,0 0 0,0 1 0,0-1 0,-1-3 1,0-10 94,0 14-173,1 0 0,0 1 0,0-1 0,-1 0 0,1 0-1,-1 1 1,1-1 0,-1 1 0,0-1 0,1 0 0,-1 1 0,0-1 0,0 1-1,0 0 1,0-1 0,0 1 0,-1 0 0,1 0 0,0-1 0,-1 1-1,1 0 1,-1 0 0,1 1 0,-1-1 0,1 0 0,-1 0 0,1 1 0,-1-1-1,0 1 1,-2-1 0,-7-1-16,0 0 0,1 1-1,-22 1 1,27 0 35,2-1 7,-1 2 1,1-1 0,-1 0 0,1 1 0,0-1 0,-1 1-1,1 0 1,0 0 0,-1 0 0,1 1 0,0-1 0,0 1-1,0 0 1,0 0 0,0 0 0,1 0 0,-1 0 0,1 1-1,-1-1 1,1 1 0,0 0 0,0-1 0,0 1-1,0 0 1,0 0 0,1 0 0,-1 0 0,1 1 0,-2 5-1,-1 8 152,1-1-1,1 1 0,0 0 0,2 31 0,0-45-172,0 2-2,0-1 1,0 1 0,1-1 0,0 1-1,0-1 1,0 1 0,0-1-1,1 0 1,0 0 0,0 0 0,0 0-1,0 0 1,1 0 0,3 5 0,-1-4-12,1 0 0,-1 0 0,1 0 0,-1-1 0,1 0 0,1 0 0,-1 0 0,9 3 0,2-1-262,-1 0-1,1-1 1,1-1 0,-1-1-1,1 0 1,25 0-1,12-3-2145,-15 0-1889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2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5089,'0'0'9217,"-2"29"-8768,-4 96-111,5 195 2035,28-34-1504,-27-286-970,10 45-141,1-25-2189,-10-19 1938,-1-1 1,1 1-1,0 0 0,-1-1 1,1 1-1,0 0 0,-1-1 1,1 1-1,0-1 0,0 0 1,0 1-1,0-1 0,0 0 0,-1 1 1,1-1-1,0 0 0,0 0 1,2 0-1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3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6265,'0'0'4715,"22"-1"-4175,120-1 633,-129 3-1028,0 1-1,-1 0 0,1 1 0,0 0 0,-1 1 0,0 1 0,0 0 1,0 0-1,0 2 0,-1-1 0,0 1 0,0 1 0,-1 0 1,0 0-1,-1 1 0,1 0 0,-2 1 0,1 0 0,-1 0 1,8 15-1,-14-19-1,1-1 0,-1 1 1,0 0-1,-1 0 1,1-1-1,-1 1 0,0 0 1,-1 0-1,1 9 0,-1-15 251,-41-2-597,-51-8 1,52 4 75,-52-1 0,84 7 86,4 0 30,-1 0 0,0 0-1,1 0 1,-1 0 0,1 1 0,-10 2-1,13-2 10,0 0-1,0 0 0,0-1 1,-1 1-1,1 0 0,0 0 1,0 0-1,0 0 0,0 0 1,1 0-1,-1 0 0,0 1 0,0-1 1,1 0-1,-1 0 0,0 1 1,1-1-1,-1 0 0,1 1 1,0-1-1,0 0 0,-1 1 1,1-1-1,0 1 0,0-1 1,0 0-1,0 2 0,0 13-35,1 20 0,-1-34 35,1-1 0,-1 1 0,0-1 0,1 0 0,0 1 0,-1-1 0,1 1 0,0-1 1,0 0-1,-1 0 0,1 1 0,0-1 0,0 0 0,1 0 0,-1 0 0,0 0 0,0 0 1,0 0-1,1 0 0,1 0 0,5 3-11,1-1 1,-1-1-1,1 0 1,0 0-1,0 0 1,11-1-1,60 0-242,-48-1 43,-21-1 6,0 0 1,0-1-1,-1 0 1,1 0 0,0-1-1,-1 0 1,0-1-1,1-1 1,-1 1-1,11-8 1,-10 4-848,1 1-1,-1-2 1,-1 1 0,0-1 0,0-1-1,0 0 1,12-18 0,-11 10-4114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4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8386,'0'0'7996,"0"4"-7770,0 204 5448,0 284-4394,0-471-1233,-1-7-37,1 0-1,0 0 1,1-1-1,1 1 1,0 0-1,4 13 1,-6-26-148,1 1 0,-1-1 0,1 0 1,-1 0-1,1 1 0,0-1 0,0 0 0,-1 0 1,1 0-1,0 0 0,0 0 0,0 0 1,0 0-1,0 0 0,0 0 0,0-1 0,0 1 1,2 1-1,-2-15-12126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7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9 3329,'0'0'7600,"1"-9"-1920,11 16-5640,0-1 0,0-1 0,20 7 0,6 2 37,29 10 10,-46-17-47,0 0 1,0 2-1,0 0 0,19 13 0,-39-21-13,0 0 1,-1 1-1,1-1 0,0 0 0,-1 0 0,1 0 0,-1 0 1,1 0-1,-1 1 0,0-1 0,1 0 0,-1 0 0,0 1 0,0-1 1,0 0-1,0 1 0,0-1 0,0 0 0,0 0 0,0 1 0,-1-1 1,0 2-1,1 0 2,-1 1 0,0 0 1,0-1-1,-1 1 0,1-1 1,-4 6-1,-13 12 295,-2-1 1,0-1 0,-1-1-1,-34 23 1,37-28-104,7-4-186,5-5-83,1 1 0,-1-1-1,1 0 1,-1 0 0,0-1 0,-1 1-1,1-1 1,0-1 0,-1 1 0,0-1 0,0 0-1,-7 0 1,11-1-327,0 0-1,0 0 1,0 1-1,1-1 1,-1 0-1,0 1 1,1 0-1,-1 0 1,1-1-1,0 1 1,-1 1-1,1-1 1,-3 4 0,-3 2-1644,-10 8-3201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38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75 617 10298,'0'0'4360,"11"-15"-4328,39-49-19,-39 49 186,0-2 0,-2 1 1,0-1-1,0 0 0,-2-1 0,9-30 0,5-13 162,113-235-145,-133 296-216,0-3 0,1 0 0,-1 0 0,0 0 0,0 0 0,0-1 0,0 1 0,0-6 0,0 8-5,2 1 1,-2 0-16,0 0 24,1 0 0,-1 0 0,1 0-1,-1 0 1,1 0 0,-1 0 0,1 0 0,-1 0 0,1 1 0,-1-1 0,2 1 0,51 53 447,62 80 1,-59-65-189,-29-34-133,-3 1 0,-1 1 0,-2 2 0,25 55 0,-39-78-122,-6-14 19,-1 0 1,0 0-1,0 0 0,0 0 0,0 0 0,0 0 1,-1 0-1,1 1 0,-1-1 0,1 0 0,-1 5 1,0-7 417,0 1-368,0 0 0,0 0-1,0 0 1,-1 0 0,1 0-1,0 0 1,-1-1 0,1 1 0,-1 0-1,1 0 1,-1 0 0,1-1-1,-1 1 1,0 0 0,1-1 0,-1 1-1,0 0 1,-1 0 0,-6 3 0,0-1 1,0 0-1,0-1 0,0 1 1,-1-2-1,1 1 1,-14 0-1,-66-2 353,46-1-267,-52 2 256,-176-8 286,224 3-862,-50 4-1,42 0-9745,45 0 3352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1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23 9034,'0'0'1826,"-4"-3"-2100,3 1 315,-2 0 0,1 0-1,0 1 1,0-1 0,0 0 0,-1 1-1,1 0 1,-1 0 0,1 0-1,-1 0 1,0 0 0,1 0-1,-1 0 1,0 1 0,0 0 0,1-1-1,-1 1 1,0 0 0,0 0-1,-5 1 1,1 0-12,-1-1 0,1 1 0,0 0-1,0 1 1,0 0 0,0 0 0,0 0 0,0 1 0,0 0 0,0 0-1,1 1 1,0 0 0,0 0 0,0 0 0,0 1 0,1 0-1,-1 0 1,1 0 0,1 1 0,-1 0 0,1 0 0,0 0 0,0 0-1,0 1 1,1-1 0,0 1 0,1 0 0,-1 0 0,1 0-1,1 0 1,-1 0 0,1 1 0,1-1 0,-1 8 0,1 0 52,-1-7-30,1 1-1,1-1 1,-1 1-1,1-1 1,4 17-1,-3-22-30,-1-1 0,0 1 0,1 0 0,0 0 0,-1-1-1,1 1 1,0-1 0,0 0 0,1 1 0,-1-1 0,0 0-1,1 0 1,-1 0 0,1-1 0,0 1 0,-1-1 0,1 1-1,0-1 1,6 2 0,3 0 25,-1-1-1,1 0 0,0 0 1,0-1-1,22-1 1,-20 0-25,-8-1-3,0 0 1,0 0 0,-1-1-1,1 1 1,-1-1-1,1 0 1,-1-1 0,0 1-1,0-1 1,0 0-1,0 0 1,0-1 0,-1 1-1,1-1 1,-1 0-1,0 0 1,0-1 0,6-9-1,-2 3-188,-1 0 0,0 0 0,-1-1 0,0 0 0,-1 0 0,0 0 0,3-18 0,-6 24-413,0-1-1,-1 1 0,0-1 0,0 1 0,-1-1 1,0 0-1,0 1 0,-1-1 0,-1-6 0,-5 2-3539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2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7098,'0'0'2061,"4"12"-1794,29 76 799,28 83 1704,-59-163-3109,3 9 2252,-3-17-784,-1-12-807,-11-123-767,10 133 415,1 1 1,-1-1-1,0 0 0,1 1 1,-1-1-1,1 1 0,-1-1 1,1 1-1,0 0 0,0-1 0,0 1 1,0 0-1,0-1 0,0 1 1,0 0-1,0 0 0,0 0 1,0 0-1,1 0 0,-1 0 1,0 0-1,1 0 0,-1 1 1,0-1-1,1 0 0,-1 1 0,1-1 1,0 1-1,-1 0 0,3-1 1,7-1-397,0 1 0,0 0 0,15 1 0,-20 0 180,5 0-172,0-1-165,1 1 0,-1 0 1,1 1-1,-1 1 0,0-1 1,1 2-1,-1 0 0,11 4 1,16 12-3783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3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 8594,'0'0'3395,"3"20"-3316,18 127 517,23 82 1669,-29-162-1984,-8-24-142,1 2 33,-5-34 173,-2-16 303,-1 1-664,0-1 0,0 1 0,1-1 0,-1 1 0,1 0 0,0-1 0,0 1 0,0 0 0,1-1 0,0 1-1,-1 0 1,5-6 0,-3 7-1,-1 1 0,0-1 0,1 1-1,-1 0 1,1 0 0,0 0 0,0 1 0,0-1-1,0 0 1,0 1 0,0 0 0,0 0 0,0 0-1,0 0 1,1 0 0,-1 1 0,7-1-1,-1 0-6,1 1 0,0 0-1,-1 1 1,1-1 0,-1 2-1,1-1 1,-1 1 0,0 1-1,0 0 1,17 8-1,-20-8 105,0 0-1,-1 1 1,0-1-1,0 2 0,0-1 1,0 0-1,-1 1 1,1 0-1,-1 0 0,-1 0 1,1 0-1,-1 1 0,1-1 1,-2 1-1,1 0 1,3 11-1,-6-16-32,0 0-1,0 0 1,0 0 0,0 0-1,0 0 1,0 0 0,0 0-1,0 0 1,0 0 0,0 0-1,-1 0 1,1 0 0,0-1-1,-1 1 1,1 0 0,-1 0-1,1 0 1,-1 0 0,1 0-1,-1-1 1,0 1 0,1 0-1,-1-1 1,0 1 0,0 0-1,1-1 1,-1 1 0,0-1-1,0 1 1,0-1 0,0 1 0,0-1-1,0 0 1,0 1 0,0-1-1,0 0 1,0 0 0,-1 0-1,-49 6-14,40-5 70,-164 1-502,96-3-378,73 1 423,0 0 1,0-1-1,0 1 0,0-1 0,1 0 0,-8-3 1,-15-11-5361,18 9 669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4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0 7938,'0'0'4513,"-3"32"-4104,-10 105 174,9 72 2010,5-129-2004,-1 306-913,-2-357-220,0-17-976,2 2-3722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6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58 274 7346,'-51'-269'4513,"44"269"-4065,7-4-320,0 30-5177,26 8 3120,-13 10-599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4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5961,'0'0'5895,"2"4"-5604,2 2 73,0 0 1,-1 1-1,0 0 1,0 0 0,0 0-1,-1 0 1,2 11 0,7 59 1904,-8-48-1868,18 342 2208,-15-185-2046,-7-111-479,-1-54-739,2 0 0,0 0 0,1 0 0,6 25-1,-7-38-1483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8842,'0'0'4091,"6"0"-2929,0 1-1036,1 0 0,-1 1 0,0 0 0,1 0 0,-1 0 0,0 1 0,0 0 0,-1 0 0,1 0 0,-1 1 0,10 7 0,25 15 6,45 12-4,23 12-78,-107-50-18,0 1 1,0-1 0,0 1-1,0-1 1,1 1-1,-1-1 1,-1 1 0,1 0-1,0 0 1,0-1 0,0 1-1,0 0 1,0 0-1,-1 0 1,1 0 0,0 0-1,-1 0 1,1 0-1,-1 0 1,1 0 0,-1 0-1,1 0 1,-1 1 0,0-1-1,0 0 1,1 0-1,-1 0 1,0 0 0,0 1-1,0-1 1,0 0 0,-1 2-1,0 0 29,0-2 0,0 1 0,-1 0 0,1 0 0,0 0 0,-1-1 0,0 1 0,1 0 0,-1-1 0,0 0 0,0 1 0,0-1 0,0 0 0,-4 2 0,-300 129 1346,302-131-1981,-8 5 818,9 2-7871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7:48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115 421 10762,'0'0'3217,"9"-7"-3304,11-11 515,0-1 0,-1 0 1,26-36-1,-19 13-289,-1-2 0,-3-1 0,-2 0 0,17-55-1,-37 98-144,1 1 0,-1-1-1,1 0 1,-1 0-1,1 1 1,0-1 0,0 0-1,0 1 1,0-1-1,0 1 1,0-1-1,0 1 1,0-1 0,0 1-1,2-1 1,-1 1-12,-1 1 0,0 1 0,1-1 0,-1 0 0,0 0-1,1 0 1,-1 1 0,0-1 0,0 1 0,1-1 0,-1 1 0,0-1 0,0 1 0,0 0 0,0 0 0,0-1 0,0 1 0,0 0 0,0 0 0,0 0 0,0 0-1,0 0 1,0 2 0,67 66 441,-3 3 0,86 125 0,-144-186-373,97 164 505,-92-157-498,-10-15 31,0-1 0,0 0 1,0 1-1,-1-1 0,1 1 1,-1-1-1,0 1 1,0 0-1,1 5 1718,-25-6-1051,8 1-703,-251 1 1292,178-4-850,47-1-368,1-2 1,0-2 0,-47-12 0,-115-42-261,201 58-22,1 1 0,-1 0 0,1-1-1,-1 1 1,0 0 0,1-1 0,-1 1 0,0 0 0,0 0 0,1 0 0,-1-1-1,0 1 1,1 0 0,-1 0 0,0 0 0,0 0 0,1 0 0,-1 1-1,0-1 1,0 0 0,1 0 0,-1 0 0,0 1 0,1-1 0,-1 0 0,0 1-1,1-1 1,-2 1 0,2 1-370,0-1 0,-1 1 1,1 0-1,0-1 0,0 1 0,1-1 0,-1 1 0,0 0 1,0-1-1,1 1 0,-1-1 0,1 2 0,4 16-4486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3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520 9 6601,'0'0'3684,"4"-9"3156,-64 10-6586,-101 13 0,134-10-232,0 2 0,1 1 0,0 1 0,0 1 0,1 1 0,-32 18-1,36-18-25,-20 13 16,39-22-16,1 0-1,-1 1 1,1-1 0,-1 1-1,1-1 1,0 1-1,0-1 1,-1 1-1,1 0 1,0-1-1,0 1 1,1 0-1,-1 0 1,0 0-1,1 0 1,-1 0 0,1 0-1,-1 0 1,1 3-1,0-1-10,0 0 0,0 0 0,0-1 0,1 1 0,-1 0 0,1 0 0,0-1 0,0 1-1,0 0 1,1-1 0,-1 1 0,4 5 0,-1-4 11,1-1 0,0 1 0,0-1 0,0 0 0,0 0 0,0 0 0,7 3 0,59 30 3,-54-30 10,-1 1 0,0 0 0,-1 1 0,0 1 1,0 1-1,-1 0 0,17 17 0,-28-24 4,-1-1 0,0 1 0,-1 0 0,1 0 0,-1-1 0,0 1 0,1 0-1,-2 1 1,1-1 0,0 4 0,-1-5 8,1-1 1,-1 0-1,0 1 0,0-1 0,0 1 1,0-1-1,-1 1 0,1-1 0,-1 0 1,1 1-1,-1-1 0,0 0 0,0 0 0,0 1 1,0-1-1,0 0 0,0 0 0,-1 0 1,-1 3-1,-9 3-20,0-1 0,0 0-1,0-1 1,-1 0 0,0 0 0,0-2 0,-1 0 0,-17 4-1,-43 3-1212,3-8-3487,70-12-2472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3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62 6057,'0'0'5328,"12"-6"-4800,71-44 1543,-107 45 130,20 5-2179,-1 0 1,1 0-1,-1 0 1,1 1-1,0-1 1,0 1 0,-1 0-1,1 1 1,0-1-1,0 1 1,0 0-1,0 0 1,0 0-1,1 0 1,-1 1-1,1-1 1,-1 1-1,1 0 1,-5 6 0,5-4 4,-1 0 0,1 1 0,1-1 0,-1 1 0,1 0 0,0 0 0,0 0 0,1 0 0,0 1 0,0-1 0,0 0 0,1 0 0,0 8 0,-1 13-21,1-14 4,0 0 1,0 0-1,1 0 1,4 19-1,-3-27-11,-1-1 0,1 1-1,0-1 1,0 0 0,0 0 0,1 0 0,-1 0-1,1 0 1,0-1 0,0 1 0,0-1 0,1 0-1,-1 0 1,1 0 0,0 0 0,6 3 0,-1-1-292,0-1 1,0 0-1,1 0 1,0-1-1,0 0 1,0-1 0,0 0-1,0-1 1,20 1-1,-22-2-110,0-1-1,0 1 1,0-1 0,0 0-1,0-1 1,-1 0-1,1 0 1,-1-1-1,1 0 1,-1 0-1,0-1 1,0 0 0,6-4-1,21-22-2322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4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2881,'0'0'10977,"0"28"-10847,0 180 825,-6 401 2147,6-603-3211,1-1 0,-1 1-1,1-1 1,0 0 0,1 0-1,2 9 1,-3-13-57,-1 0 0,0 1-1,1-1 1,-1 0 0,1 0 0,-1 0-1,1 0 1,0 0 0,0 0 0,-1 0-1,1 0 1,0 0 0,0 0 0,0-1 0,0 1-1,0 0 1,0-1 0,0 1 0,0 0-1,0-1 1,0 1 0,0-1 0,1 0-1,-1 1 1,0-1 0,0 0 0,0 0 0,1 1-1,-1-1 1,0 0 0,0 0 0,0-1-1,1 1 1,-1 0 0,2-1 0,-2 0-29,0 0 1,0 0-1,-1-1 1,1 1-1,0 0 1,-1-1-1,1 1 1,-1 0-1,1-1 1,-1 1-1,1-1 1,-1 1 0,0-1-1,0 1 1,0-1-1,0 1 1,0-1-1,0 1 1,0-1-1,-1 1 1,1-2-1,-1-2-565,1-26-2384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4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 10306,'0'0'3513,"347"-9"-3393,-238-4-112,-13-4 64,-6 4-72,-13 4-248,-19 1-320,-7-1-664,-19 9-1217,-13 0-3320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6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10562,'0'0'4230,"19"42"-4184,63 137-30,-56-125 219,-2 1-1,-3 1 1,-2 0 0,-3 2-1,14 92 1,-11-70 471,-12-98 587,-7 5-1248,2 0-1,0 0 0,0 0 1,1 0-1,0 1 1,1-1-1,9-17 1,48-83 56,-35 68-3,35-62 186,89-167 67,-141 261-932,-2 3-1249,-4-2-3505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6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0 9978,'0'0'3710,"-10"3"-3620,-2 1 80,1 1-1,0 0 1,0 1 0,0 0 0,-19 14 0,24-16-76,0 1-1,1 0 1,0 0 0,0 0-1,0 0 1,0 1-1,1 0 1,0 0 0,0 0-1,1 1 1,0-1-1,0 1 1,-4 11-1,3 14-93,0 0 0,2 1 0,4 59 0,0-20 7,-1 83 347,24 171-1,-16-215-10,-5 143 0,-5-156-93,1-97-246,1 1 4,-1 0-1,0 0 0,0 0 1,0 0-1,0-1 0,0 1 1,0 0-1,-1 0 1,1 0-1,0-1 0,-1 1 1,0 0-1,1 0 0,-1-1 1,0 1-1,0 0 0,0-1 1,0 1-1,0-1 0,-2 3 1,2-4 183,11 0-640,273 2-412,-142 0-1190,0-1-3312,-68-1-1035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7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3977,'0'0'8858,"5"2"-8710,78 35 1407,145 43 1,12 4-752,-194-66-692,-45-15 16,0 0-1,-1 0 1,1 1 0,-1-1-1,0 0 1,0 1-1,0-1 1,0 0 0,-1 4-1,0 3-89,-1 37-18,-3-1 1,-14 65-1,-6 52 4,20 361 83,13-393 6,2 60 1317,-11-189-1373,-1-1-1,1 0 1,0 0 0,-1 0-1,1 0 1,-1 0 0,0 0 0,1-1-1,-1 1 1,1 0 0,-1-1-1,0 1 1,0-1 0,1 0-1,-1 1 1,0-1 0,0 0 0,-1 0-1,-5 1 54,-47 10-39,-1-3 0,-81 1-1,83-8-4040,-1 0-3897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6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183 901 8434,'0'0'2823,"-7"-47"-2820,-28-156 7,22 141 132,-3 2 0,-30-73 0,31 93 208,1-1 1,-16-83-1,27 107-297,1 0 0,1 0 0,1-32 0,0 46-61,0-1 0,1 1 0,-1-1-1,1 1 1,0-1 0,0 1 0,0-1-1,0 1 1,1 0 0,-1 0 0,1-1 0,0 1-1,0 1 1,0-1 0,0 0 0,0 0-1,1 1 1,-1-1 0,1 1 0,0 0-1,0-1 1,0 2 0,0-1 0,4-2-1,5 0-59,-1 1 1,0 0-1,1 0 0,0 2 0,-1-1 0,1 2 0,0-1 0,0 1 0,15 3 0,-23-3 72,0 1 0,-1 0 0,1-1 0,-1 1 0,1 0 0,-1 1 0,1-1 0,-1 1 0,0-1 0,1 1 0,-1 0 0,0 0 0,0 1 0,-1-1 0,1 0 0,0 1 0,-1 0 0,1 0 0,-1 0 0,0 0 0,0 0 0,0 0 0,0 0 0,-1 1 0,0-1 0,1 0-1,-1 1 1,0 0 0,0-1 0,-1 1 0,1-1 0,-1 1 0,0 4 0,0 9 131,1-12-100,0 0 0,-1 1 0,0-1 1,0 0-1,-1 1 0,1-1 0,-1 0 0,0 0 0,0 0 0,-1 1 0,0-1 0,0-1 1,0 1-1,0 0 0,-1 0 0,1-1 0,-8 9 0,2-6-276,-1 0 1,0 0-1,0 0 0,-1-1 1,1 0-1,-2-1 0,1 0 0,0-1 1,-1 0-1,0-1 0,0 0 0,0-1 1,-18 2-1,-3 4-4948,25-8 1140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9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4825,'0'0'6713,"17"-1"-6791,17-1-12,12-2 1014,0 3-1,67 6 0,-102-2-849,0 1 0,0 0-1,0 1 1,-1 0 0,0 0-1,0 1 1,-1 1 0,1-1-1,-1 2 1,-1-1 0,1 1-1,12 17 1,-14-12 23,-1-1 0,-1 1 0,0 1 0,0-1-1,-2 1 1,0 0 0,0-1 0,-1 1 0,-1 1 0,0-1 0,-2 15 0,1-28 531,-4-22-467,-9 14-171,0 1-1,0 0 0,0 1 0,-1 1 0,0 0 1,0 1-1,-21-3 0,15 3-3,-4-2-92,0 1 1,-38 0-1,61 4 101,-1 1 0,1-1 0,0 1 0,0 0 0,-1-1 0,1 1 0,0 0 0,0 0 0,0 0 0,0 0 0,0 0 0,0 0 0,0 0 0,0 0 0,1 0 0,-1 0 0,0 1 0,1-1 0,-1 0 0,0 1-1,1-1 1,0 0 0,-1 1 0,1-1 0,0 0 0,0 1 0,0-1 0,0 2 0,-4 44-147,4-23 115,-1-16 34,1 0-1,0 1 1,0-1-1,1 0 1,0 0-1,1 1 0,2 8 1,-2-14 3,-1-1 1,0 1 0,1-1-1,0 1 1,0-1-1,0 0 1,0 0-1,0 0 1,0 0 0,0 0-1,1-1 1,-1 1-1,1 0 1,-1-1-1,1 0 1,-1 0 0,1 0-1,0 0 1,0 0-1,-1 0 1,1-1 0,0 1-1,0-1 1,0 0-1,3 0 1,6 2-63,-1-1-1,1-1 1,0 0 0,0 0 0,0-1-1,0-1 1,-1 0 0,1 0 0,-1-1-1,1-1 1,-1 0 0,0 0 0,0-1 0,13-9-1,30-24-2040,-27 7-3497,-25 22-272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19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4113,'0'0'8434,"3"18"-8276,-1-7-88,2 16 301,2-1 1,17 49 0,118 348 2964,-140-421-3322,-1 1-7,0-1-1,1 0 1,0 1 0,-1-1 0,1 0-1,0 0 1,0 1 0,0-1 0,1 0-1,-1 0 1,0 0 0,1 0 0,-1-1-1,3 4 1,-3-5 176,0 0-161,4 0-34,-4 0 124,-1-26-118,-1 10-14,1 0 0,0 0 0,1 0 0,1 0 0,6-22 1,-7 34 7,1 0 1,-1 0-1,1 0 1,0 1-1,0-1 1,0 1 0,0-1-1,1 1 1,-1 0-1,1 0 1,0 0 0,0 0-1,0 1 1,0-1-1,0 1 1,1-1 0,-1 1-1,1 0 1,0 1-1,-1-1 1,1 1-1,0-1 1,0 1 0,0 0-1,0 1 1,0-1-1,4 1 1,4-1 10,1 0-1,-1 2 1,0-1-1,0 1 1,0 1 0,1 1-1,-2-1 1,1 2-1,0 0 1,-1 0 0,1 1-1,-1 0 1,-1 1 0,1 0-1,-1 1 1,0 0-1,0 1 1,-1 0 0,0 0-1,-1 1 1,1 0-1,11 19 1,-16-22 90,-1 1 0,0-1-1,-1 1 1,1 0 0,-1 0 0,0 0 0,-1 0 0,0 0-1,0 0 1,0 1 0,-1-1 0,0 0 0,-1 1-1,-2 11 1,3-17-51,-1 0 0,0-1 1,0 1-1,0 0 0,-1-1 0,1 1 0,0-1 0,-1 1 0,1-1 0,0 0 0,-1 1 0,0-1 0,1 0 0,-1 0 0,0 0 0,1 0 1,-1-1-1,0 1 0,-3 1 0,-46 10 83,31-8-102,-10 1-491,-1-1 0,1-1 0,-1-2-1,-58-6 1,86 5 164,-1 0-1,1-1 1,0 0-1,-1 1 1,1-1-1,0-1 1,0 1-1,0 0 1,0-1 0,0 0-1,0 1 1,-3-3-1,-8-9-3809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27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8130,'0'0'3256,"11"-3"-2956,10-3-156,10-3 1022,0 1 1,0 2 0,57-5 0,129 6 236,0 1-4413,-254 4-7767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28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59 864,'0'0'13874,"44"-5"-13441,141-19-38,68-2 1309,-211 23-4457,-15 6-4380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29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527 126 5777,'0'0'7291,"-9"-12"-7214,-29-39 94,33 47-51,0 1-1,-1 0 1,1-1-1,-1 2 1,0-1-1,0 1 1,0-1-1,0 2 1,0-1-1,0 1 1,-1 0-1,1 0 1,0 1-1,-1-1 1,1 1-1,0 1 1,-8 1-1,-3-2 213,6 0-256,0 0 0,0 1 0,-1 0 0,1 1 0,0 0 0,0 1 0,0 0 0,1 1 0,-1 0 0,1 1 0,0 0 0,0 0 0,0 1 0,1 1-1,0-1 1,-9 10 0,4-5-40,1 0-1,0 1 1,1 1 0,0 0-1,1 1 1,0 0-1,1 1 1,1 0 0,0 1-1,1 0 1,1 0-1,1 0 1,0 1 0,1 0-1,1 0 1,0 1-1,1-1 1,0 19-1,2 136 587,1-163-590,1 0 0,0 0 0,0 1 0,1-1 0,0 0 0,1 0 0,0-1 1,0 1-1,1-1 0,0 1 0,1-1 0,0 0 0,0-1 0,1 1 0,-1-1 0,2 0 0,-1 0 0,1-1 0,0 0 1,0 0-1,10 6 0,-2-4-10,-1 0 1,1 0-1,1-1 1,-1-1-1,1-1 1,0 0-1,0-1 1,0-1 0,1 0-1,-1-2 1,20 1-1,-23-2-13,1 1 4,0-1-1,0 0 1,0-1-1,0 0 1,0-2-1,0 1 1,0-2-1,0 0 1,-1 0-1,13-7 1,-5-1 33,-1 0 0,-1-1 0,0-1-1,-1-1 1,-1-1 0,0 0 0,-1-2 0,-1 1 0,-1-2 0,0 0 0,-1-1 0,-1 0-1,-1 0 1,-1-2 0,-1 1 0,-1-1 0,-1 0 0,0-1 0,-2 0 0,-1 0 0,2-25-1,-5 16 35,1-77 240,-2 101-290,-1-1 0,-1 0-1,1 0 1,-1 1-1,-1-1 1,0 1 0,0-1-1,0 1 1,-8-12 0,2 5 0,-2 1 1,1 0 0,-23-21-1,29 30-160,-1 1 0,0 1 0,0-1-1,-1 0 1,1 1 0,-1 0-1,1 1 1,-1-1 0,0 1 0,0 0-1,0 1 1,0-1 0,0 1-1,-1 0 1,-7 0 0,-1 2-637,0 0 0,1 0 1,-1 2-1,1 0 0,-1 0 1,1 1-1,0 1 0,-15 8 1,-68 31-8548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6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11 1688,'0'0'4015,"-3"-3"-3837,3 3-80,0-1 1,0 1-1,0 0 0,-1-1 0,1 1 0,0-1 1,0 1-1,0 0 0,-1-1 0,1 1 0,0 0 1,-1-1-1,1 1 0,0 0 0,-1 0 0,1-1 1,0 1-1,-1 0 0,1 0 0,0-1 0,-1 1 0,1 0 1,-1 0-1,1 0 0,-1 0 0,1 0 0,0 0 1,-1 0-1,1 0 0,-1 0 0,1 0 0,-1 0 1,1 0-1,0 0 0,-1 0 0,1 0 0,-1 0 1,1 0-1,-1 0 0,1 1 0,0-1 0,-1 0 1,1 0-1,0 1 0,-1-1 0,0 27 6960,2-1-8687,1 14 1718,1-1 0,2 0 0,2 1 0,2-2 0,1 1 0,2-2 1,24 54-1,-28-71-174,-1 1 0,-1 0 1,7 37-1,-9-5-4243,-15-53-79,-16-3-466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6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4233,'0'0'7650,"36"-8"-6818,16-2-625,153-28 367,18 7-100,-113 17-2963,-102 12 1098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7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59 262 6449,'0'0'6616,"26"-23"-6326,79-69-107,-101 88-136,0 1 1,0-1-1,-1 0 1,1 0 0,-1 0-1,0-1 1,0 1 0,0-1-1,0 1 1,2-9 0,-4 10 30,-1 0 1,1 1 0,-1-1 0,0 0 0,0 0 0,0 0-1,0 0 1,-1 0 0,1 0 0,-3-5 0,1-3 54,1 8-125,0 1 0,0-1 0,-1 1 1,1 0-1,-1 0 0,1 0 0,-1 0 0,0 0 0,0 0 1,1 0-1,-1 0 0,-1 1 0,1-1 0,0 1 1,0 0-1,-1-1 0,1 1 0,0 0 0,-1 0 0,1 0 1,-1 1-1,1-1 0,-1 1 0,0-1 0,-3 1 0,-74-5-111,70 5 93,8 0 25,-1 0 0,1 0 0,-1 0 0,1 0 0,-1 0 0,0 1 0,1-1 0,-1 1 0,1 0 0,-1 0 0,1 0 0,0 0 0,-1 0 0,1 0 0,0 0 0,-3 3 1,2-1-10,1 1 1,0-1 0,0 1-1,0-1 1,0 1 0,1 0-1,-1 0 1,1 0 0,0 0-1,-1 4 1,-5 31 66,2 1 0,2-1 0,3 80-1,1-49 124,0-35-52,1 0-1,1-1 1,10 40 0,-9-55-94,1-1-1,1 0 0,1 0 1,0 0-1,2-1 1,0 0-1,15 21 1,-23-41-54,-1-1 1,1 0 0,0 1 0,-1-1 0,2 1 0,-1-1 0,0 1-1,1 0 1,0-1 0,-1 1 0,1 0 0,3-3 0,35-49-120,-35 51 109,0 0 1,1 0-1,-1 0 1,1 1-1,0-1 1,0 1-1,0 1 1,0-1-1,0 1 1,1 0-1,-1 0 1,1 1-1,-1 0 1,1 0-1,0 1 1,-1 0-1,12 1 1,-16-1 22,0 0-1,0 1 1,0 0 0,0 0 0,0-1 0,0 1-1,0 0 1,0 0 0,0 1 0,-1-1-1,1 0 1,0 1 0,-1-1 0,1 1 0,-1-1-1,1 1 1,-1 0 0,0-1 0,0 1 0,0 0-1,1 3 1,23 51 170,-17-35-142,-4-10-388,0-1-1,-1 1 1,0 0-1,-1 0 0,0 0 1,-1 0-1,0 16 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7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4729,'0'0'7359,"11"17"-6486,11 19-254,-1 1-1,26 63 1,-43-90-505,27 67 588,-29-71-649,2 0 0,-1 0 0,1 0 0,0-1 0,0 1 0,0-1 0,1 0 0,0 0 0,8 5 0,-12-9-46,1 0 0,-1 0 0,1 0-1,-1 0 1,1 0 0,-1 0 0,1-1-1,0 1 1,-1-1 0,1 1 0,0-1-1,-1 0 1,1 0 0,0 0 0,0 0-1,-1 0 1,1 0 0,0 0 0,0 0-1,-1-1 1,1 1 0,0-1 0,-1 1-1,1-1 1,-1 0 0,1 1 0,-1-1-1,1 0 1,-1 0 0,1 0 0,-1 0-1,0 0 1,1-1 0,-1 1 0,0 0-1,0-1 1,0 1 0,1-3 0,4-5 37,0-1 1,-1 0 0,0-1-1,5-17 1,-5 14-1,3-5-28,-1 0-1,-1-1 1,-1 1-1,0-1 0,-2 0 1,3-31-1,-4 59 38,1 0 0,0 0-1,0 0 1,1 0-1,5 8 1,5 14 39,8 24-55,-4-10-549,1 0-1,30 48 1,-42-77-1767,-6-4-3841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8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 9234,'0'0'3918,"1"0"-3790,-1 0 0,1 0 0,-1 0 0,0 0 0,1 0 0,-1 0 0,1 0 0,-1 0 0,1 0 0,-1 0 0,0 0 0,1 0-1,-1 0 1,1 1 0,-1-1 0,0 0 0,1 0 0,-1 0 0,0 1 0,1-1 0,-1 0 0,0 0 0,1 1 0,-1-1 0,0 0 0,0 1 0,1-1 0,-1 0 0,0 1 0,0-1 0,1 0 0,-1 1-1,0 0 1,-1 2-91,-1 1 0,0-1 0,0 0 0,0 0 0,0 0 0,0 0 0,-1 0 0,1 0 0,-1-1-1,0 1 1,0-1 0,0 0 0,0 0 0,-6 4 0,6-5-55,0 1 0,0-1 0,0 1 0,0 0 0,1 0 0,-1 0 0,1 0 0,-1 0 0,1 0 0,0 1 0,0-1 1,0 1-1,0 0 0,0 0 0,1-1 0,-1 1 0,1 0 0,0 0 0,0 1 0,0-1 0,0 0 0,0 0 0,0 7 0,1-6-3,0 1 1,-1 0-1,1-1 0,1 1 1,-1 0-1,1-1 0,0 1 1,0-1-1,0 1 0,1-1 1,-1 1-1,1-1 0,0 0 1,0 0-1,1 0 0,-1 0 1,1 0-1,0 0 0,4 4 1,1 0 72,-1 0-1,0 1 1,0 1 0,-1-1 0,0 1 0,-1 0 0,0 0 0,-1 0-1,0 1 1,-1-1 0,0 1 0,0 0 0,-1 0 0,-1 0 0,1 1-1,-2-1 1,-1 20 0,1-30-53,-1 0 0,1 0-1,-1 0 1,1 0 0,-1-1 0,1 1-1,-1 0 1,0 0 0,0-1-1,1 1 1,-1 0 0,0-1 0,0 1-1,0 0 1,1-1 0,-1 1-1,0-1 1,0 0 0,0 1 0,0-1-1,0 0 1,0 1 0,0-1-1,0 0 1,0 0 0,0 0 0,0 0-1,0 0 1,-2 0 0,-42-1-875,34 1 217,9 0 119,-16 0-605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7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314 858 4705,'0'0'7286,"-19"-49"-7157,-64-162-16,22 68 25,43 107-25,3 0 0,0-1 0,3-1 0,1 0 0,-9-62 0,20 100-112,-2-15 21,0 1 0,1-1 0,1 0 0,3-29 0,-2 41-34,-1 0 1,1 0-1,0 0 1,0 0-1,0 0 0,0 0 1,1 0-1,-1 0 0,1 1 1,0-1-1,-1 0 0,1 1 1,0 0-1,1-1 1,-1 1-1,0 0 0,1 0 1,-1 0-1,1 1 0,0-1 1,-1 0-1,1 1 1,0 0-1,0 0 0,0 0 1,0 0-1,0 0 0,6 0 1,1-1-30,-1 1 1,1 0-1,-1 1 1,1 0-1,0 0 1,11 3-1,-19-3 53,0 0 0,1 1 0,-1 0 0,0 0 0,1 0 0,-1 0 0,0 0 0,0 0 0,0 0 0,0 1 0,0-1 0,0 1 0,0 0 0,0-1 0,-1 1 0,1 0 0,-1 0 0,1 0 0,-1 0 0,0 0 0,1 1 0,-1-1 0,0 0 0,-1 0 0,1 1 0,0-1 0,-1 1 0,1-1 0,-1 3 0,2 10 104,0 1 1,-2-1 0,0 1 0,-1-1-1,-3 21 1,3-29-125,-1 0 1,-1 0-1,1 0 1,-1 0-1,0-1 1,0 1-1,-1-1 1,0 0-1,0 0 1,-1 0-1,1-1 1,-1 0-1,-9 8 1,2-3-543,-2 0 0,0-1 0,0 0 0,-22 10 0,-32 5-4357,35-19-114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4137,'0'0'11858,"26"21"-20339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8:59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8250,'0'0'6625,"38"22"-9241,-38-14-537,0 5-5209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1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8858,'0'0'3529,"14"14"-3957,-2 39 1895,-2 0 1,5 102 0,-6-52-1168,21 259 63,-29-313-59,-2-26-1353,2 0-4099,-16-37-3143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17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0 413 9154,'0'0'1560,"43"-8"-1442,136-23 106,-92 12 257,-72 15-301,-10 2-99,1 0 0,-1 0 1,0-1-1,0 1 0,0-1 0,0 0 0,0 0 0,0-1 0,-1 0 1,0 1-1,1-2 0,-2 1 0,1 0 0,0-1 0,-1 1 0,0-1 0,0 0 1,0 0-1,-1-1 0,1 1 0,-1 0 0,-1-1 0,3-10 0,1-10-21,-2 0 0,-1 1 0,-1-1-1,-2-27 1,0 14-76,1-10 72,0 48-89,0 9 370,1-1-226,1 0-1,-1 0 1,1 0-1,1-1 1,-1 1-1,1-1 1,0 0-1,4 7 1,10 22 525,0 16-34,-3 1 1,-3 0-1,10 99 1,-14-92-424,-3 16-20,-4-56-211,0 0 1,2 0-1,0 0 0,6 22 1,-6-35-469,2 7 284,-25-24-11083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17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1 9898,'0'0'3602,"-14"4"-3416,-42 15-157,51-16-1,0 0 1,0 0-1,0 0 1,1 1-1,0 0 0,0 0 1,0 0-1,0 0 1,0 0-1,1 1 1,0 0-1,0-1 0,-4 10 1,0-1 82,-3 4 50,2 0-1,0 1 1,0 0-1,2 0 1,1 1-1,-5 23 1,5-3-12,1 0 1,2 44 0,2 50 234,24 176 1,-2-126 335,-2 240-1,-20-383-504,21-36-442,76 5-1306,154-4 0,-167-5-3045,-45 0-1026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18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8090,'0'0'5458,"13"0"-5176,20-1-88,72 1 1263,-88 1-1223,0 0 1,0 1-1,0 1 0,18 5 1,-2 3-26,-11-5-115,-1 2 0,0 0 0,0 1 0,24 14 0,-44-22-42,0 0 0,0 1 0,0-1 0,0 0 1,0 1-1,0-1 0,-1 0 0,1 1 0,0-1 1,-1 1-1,1-1 0,-1 1 0,1 0 0,-1-1 0,0 1 1,0-1-1,1 4 0,-2 35 70,0-21-119,0 88-2,2 112 3,2-174-3,1 1 0,20 78 0,101 339 272,-117-421 357,-2 0 0,-1 0 0,-2 74 0,-4-115-597,0-1 0,1 1 0,-1-1 0,0 1 0,0-1 0,1 1 0,-1-1 0,0 1 0,0-1 0,0 1 0,0-1 0,1 0 0,-1 0 0,0 0 0,0 1 0,0-1 0,0 0 0,0 0 0,0 0 0,-1-1 0,-2 2 55,-56 3 84,-79-3-1,56-3-3135,74 1 770,8-8-4052,1 2 1082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1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10402,'0'0'5009,"55"155"-5009,-49-124-8,-1-10 0,-5-1-64,5-6-248,0-7-464,-5-4-656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19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10058,'0'0'1985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20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0 6953,'0'0'6127,"16"31"-5493,50 100-69,-59-117-328,-1 0 0,-1 0 0,0 1 0,-1-1 0,0 1 0,-1 1 1,-1-1-1,0 0 0,-2 0 0,1 1 0,-4 21 0,2 13 700,1 5 126,-1-55-1055,1 1 0,-1 0 0,1 0-1,-1-1 1,1 1 0,-1 0 0,1-1 0,-1 1-1,0 0 1,1-1 0,-1 1 0,0-1 0,0 1 0,1-1-1,-1 1 1,0-1 0,0 0 0,0 1 0,1-1-1,-1 0 1,0 0 0,0 0 0,0 0 0,0 1 0,0-1-1,0 0 1,1 0 0,-3-1 0,-36 1-52,28 0 8,4 0-30,0 0-1,0 0 1,0 0 0,0-1 0,0 0 0,1-1-1,-1 0 1,0 0 0,1 0 0,-1 0 0,1-1 0,0-1-1,0 1 1,0-1 0,0 0 0,1 0 0,0 0-1,-10-10 1,13 11-121,1 0-1,-1 0 1,0-1-1,1 1 0,0 0 1,0-1-1,0 1 1,0-1-1,0 1 1,1-1-1,-1 1 1,1-5-1,3-47-5591,-2 45 3831,3-17-5228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20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10058,'0'0'464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72 210 5825,'0'0'3822,"17"-18"-3772,53-54 48,-68 70-65,0 0 1,1-1-1,-1 1 0,0 0 0,0-1 0,-1 1 0,1-1 0,0 0 0,-1 1 0,0-1 0,0 0 0,0 0 0,0 0 0,0 0 0,0 0 0,-1 0 0,1 0 0,-1 0 0,0 0 0,0-1 1,0 1-1,-1 0 0,0-4 0,-1-10 198,2 16-223,0-1 1,0 1 0,-1-1 0,1 1-1,-1-1 1,1 1 0,-1 0 0,0-1-1,1 1 1,-1 0 0,0-1 0,0 1 0,0 0-1,0 0 1,0 0 0,0 0 0,0 0-1,-1 0 1,1 0 0,0 0 0,0 0-1,-1 1 1,1-1 0,-1 0 0,1 1-1,0-1 1,-1 1 0,1 0 0,-1-1-1,1 1 1,-1 0 0,-2 0 0,-62-1-45,46 2-31,18-1 69,0 0-1,1 0 0,-1 1 0,0-1 1,0 0-1,0 1 0,0-1 0,0 1 1,1 0-1,-1 0 0,0 0 1,0 0-1,1 0 0,-1 0 0,1 0 1,-1 0-1,1 0 0,-1 1 0,1-1 1,-2 2-1,1 1-4,0 0 0,-1 0 0,1 0-1,1 1 1,-1-1 0,0 0 0,1 1 0,-1 6 0,-1 11-6,1 1-1,3 42 1,0-39 57,-1-18-41,1 0 0,0-1 0,1 1 0,0-1 0,0 1 0,0-1 0,1 0 0,0 0 0,1 0 0,0 0 0,0 0 0,0-1 0,1 0 0,0 0 0,0 0 1,0 0-1,1-1 0,0 0 0,0 0 0,0-1 0,12 7 0,-4-2-582,1-1 0,1-1-1,-1-1 1,1 0 0,0-1 0,0 0 0,1-2 0,32 4 0,-16-6-4629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27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1088,'0'0'9674,"26"-4"-4959,203-3-1003,-116 2-5717,-1 3-8089,-124 2 3004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27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9762,'0'0'6384,"32"0"-5824,100 0-77,28-6 1048,-56 2-1742,-31 7-2997,-58 1-1511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30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4241,'0'0'6777,"3"0"-6437,-2 0-275,-1 0 0,1-1-1,0 1 1,-1 0-1,1 0 1,0 0-1,-1 0 1,1 1-1,-1-1 1,1 0 0,0 0-1,-1 0 1,1 0-1,-1 1 1,1-1-1,-1 0 1,1 1 0,0-1-1,-1 0 1,1 1-1,-1-1 1,1 0-1,-1 1 1,1 0-1,1 22 1309,-2-22-1432,-1 58 928,0-15-607,1-1 0,2 0-1,10 55 1,-9-86-258,-1-1 0,1 0 1,1 0-1,0 0 0,1 0 0,0-1 0,0 1 0,1-1 1,0-1-1,1 1 0,0-1 0,1 0 0,0-1 0,0 1 0,1-2 1,0 1-1,11 6 0,-12-10 3,-1-1 0,0 0 0,1 0 0,0 0 0,0-1 0,-1-1 0,1 1 0,0-1 0,0-1 0,1 1 0,12-2 0,-20 1-6,3 0 20,1-1-1,-1 0 1,0 0 0,0 0-1,1 0 1,-1-1-1,0 0 1,0 1 0,0-2-1,-1 1 1,1 0-1,0-1 1,-1 1 0,1-1-1,-1 0 1,3-4-1,8-8 44,-1-1 0,13-22 1,-16 24-45,3-5-19,0-1 0,-2 0 0,0-1 0,-2 0 0,0 0 0,-1-1 0,-1 0 0,-1-1 0,-1 1 0,-1-1 0,-1 0 0,0-34 0,-4 49-10,1 4 3,0 1-1,0-1 1,0 1 0,0-1 0,0 1 0,1-1 0,0 1-1,-1-1 1,1 1 0,2-6 0,-2 9 8,-1 0-1,0 0 1,0 0-1,0 0 1,0-1-1,0 1 1,1 0 0,-1 0-1,0 0 1,0 0-1,0 0 1,0 0 0,1 0-1,-1-1 1,0 1-1,0 0 1,0 0 0,0 0-1,1 0 1,-1 0-1,0 0 1,0 0 0,0 0-1,1 0 1,-1 0-1,0 0 1,0 0-1,0 0 1,1 0 0,-1 0-1,0 0 1,0 0-1,0 1 1,0-1 0,1 0-1,-1 0 1,0 0-1,0 0 1,0 0 0,0 0-1,1 0 1,-1 1-1,0-1 1,0 0-1,0 0 1,0 0 0,0 0-1,0 1 1,0-1-1,1 0 1,-1 0 0,0 0-1,0 0 1,0 1-1,0-1 12,1 9 19,1-1 1,-2 1-1,1-1 1,-1 1-1,-2 11 1,1 8 85,0 32 142,4 101 242,-1-138-616,1 0-1,1 1 1,1-2-1,14 40 1,-17-58-116,-1-1 1,0 0 0,1 0 0,0-1-1,-1 1 1,1 0 0,0-1 0,1 1-1,1 2 1,16 7-4513,-9-8 418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3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10786,'0'0'4129,"21"175"-4121,-16-134-8,0 1 0,-5-5 56,5-2-48,-5-4-8,0-4-8,0-3-472,0 0-720,0-3-1393,0-11-1992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3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1120,'0'0'8330,"280"11"-8322,-235-8-8,11 1-152,-20-4-728,-6 0-1473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19:33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973 0 6649,'0'0'8684,"-3"0"-8239,-49 0 519,-166 6 613,185-2-1523,0 1-1,0 1 1,1 2-1,-51 18 1,64-18-71,0 0 1,0 2-1,1 0 0,0 1 1,0 0-1,2 2 1,-1 0-1,2 1 1,0 0-1,0 1 1,-13 19-1,26-32 3,1 0-1,-1 0 1,1-1 0,0 1-1,0 0 1,0 0 0,0 0 0,0 0-1,1 0 1,-1 0 0,1 1-1,-1-1 1,1 0 0,0 0 0,-1 0-1,1 0 1,0 1 0,1-1-1,-1 0 1,0 0 0,1 0-1,-1 0 1,1 1 0,0-1 0,-1 0-1,1 0 1,0 0 0,0 0-1,0-1 1,1 1 0,-1 0 0,0 0-1,1-1 1,-1 1 0,1-1-1,0 1 1,-1-1 0,4 2-1,26 12-5,1-1-1,67 18 1,-70-24 17,-1 0 1,0 2-1,0 2 0,-1 0 1,27 18-1,-51-28 6,-1 0 0,1 0-1,-1 0 1,0 1 0,1-1-1,-1 1 1,0-1 0,-1 1-1,1 0 1,0 0 0,-1 0-1,0 0 1,1 0 0,-1 0-1,0 1 1,-1-1 0,1 0 0,-1 0-1,1 1 1,-1-1 0,0 0-1,0 1 1,0-1 0,-1 0-1,1 1 1,-1-1 0,-1 5-1,-1 0 6,0 1 0,0-1 0,0 0 0,-1-1 0,0 1 0,0-1 0,-1 0 0,0 0 0,-9 10 0,-59 49 0,-150 107 0,-1-1 8,211-161-16,1 1 1,0 0-1,0 1 0,-16 26 1,25-35-7,1 1 1,-1-1-1,1 1 1,0 0-1,1 0 1,-1 0-1,1 0 1,-2 10-1,3-12 2,0-1 0,0 1 0,1 0 0,-1 0 0,1-1 0,-1 1 0,1 0 0,0-1 0,0 1 0,0-1 0,0 1 0,0-1 0,1 1 0,-1-1 0,1 0 0,-1 0 0,5 4 0,4 3 29,0-1 1,1 0-1,0 0 0,0-1 1,1-1-1,0 0 0,0-1 1,21 7-1,-2-3 95,0-1 0,48 5 0,14-7 214,122-6 1,-82-2-1788,-129 2 1195,-3 0 116,0 0 0,0-1 0,0 1 1,0 0-1,0 0 0,0 0 0,0 0 1,0 0-1,0 1 0,0-1 1,0 0-1,0 0 0,0 1 0,0-1 1,-1 0-1,1 1 0,0-1 0,0 1 1,0-1-1,0 1 0,0 0 1,-1-1-1,1 1 0,0 0 0,-1-1 1,2 2-1,0 17-4547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06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0 130 8194,'0'0'3983,"5"-5"-3835,-3 3-177,20-20 502,44-35 1,-60 52-430,1 0 0,1 0 0,-1 1 0,1 0 0,0 0 0,0 1 0,0 0 0,0 0 0,0 1 0,1 0 0,-1 0 0,11 0 0,-12 2-62,2 0-4,0 0 0,16 3 1,-21-2 22,-1 0 1,0 0-1,1 0 1,-1 1 0,0-1-1,0 1 1,0 0 0,0 0-1,0 0 1,3 3 0,-2-1 49,0 0 0,0 0 0,-1 0 0,0 1 0,0-1 0,0 1 0,0 0 0,-1 0 0,1 0 0,-1 0 0,-1 0 0,1 0 0,1 7 0,-1 5 200,-1 0-1,-1 32 1,0-20-248,-1-21 10,0-1-1,0 1 1,0 0-1,-4 10 1,2-11 0,1 1-1,1-1 1,-1 1 0,0 11 0,2 12-21,0-30 531,-10-1-6275,2 3 2853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07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12 1768,'0'0'7763,"1"-1"-7492,0-3-272,0-2 3311,-20 6-1786,-11 0-1164,10-1 133,1 2 0,-28 2 1,41-1-408,-1-1 0,1 1 1,0-1-1,0 2 0,0-1 1,0 1-1,0 0 0,1 0 0,-1 0 1,1 1-1,-7 5 0,10-7-77,1 0-1,0 0 0,-1 1 0,1-1 0,0 0 0,0 0 0,0 1 1,0-1-1,0 0 0,1 1 0,-1-1 0,1 1 0,-1-1 0,1 1 1,0-1-1,0 1 0,0-1 0,1 4 0,-1 1 0,0-5-6,1-1 1,-1 1-1,1 0 0,0 0 1,-1-1-1,1 1 0,0-1 1,0 1-1,0-1 0,0 1 1,0-1-1,0 1 0,0-1 1,1 0-1,-1 0 0,0 0 1,1 0-1,-1 0 0,1 0 1,-1 0-1,3 1 0,1 1-2,1-1 0,0 1 0,-1-1 0,1 0 0,7 1 0,0-1-32,0-1 0,0 0 1,-1-1-1,25-3 0,-30 2 0,-1-1-1,1 1 1,-1-2-1,0 1 1,0-1 0,0 0-1,8-5 1,12-10-1789,-2-2-3418,-17 13 1370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08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7009,'0'0'5968,"12"0"-5497,78 0 520,-46 0-543,-25 0-7749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0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5825,'0'0'5548,"3"-2"-5241,6-1 437,0 1 0,0 0 0,1 0-1,-1 1 1,11-1 0,51 2-1065,-31 1-5883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5:59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8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161 631 8026,'0'0'2962,"3"-24"-2892,10-71 34,-10 74-34,-7 18 10,-2 3-72,-1 1 0,0 0 0,1 1 0,-1 0 1,1 0-1,-1 0 0,1 1 0,0 0 0,0 0 0,0 0 0,1 1 1,-1 0-1,1 0 0,0 0 0,0 1 0,0-1 0,0 1 1,1 1-1,0-1 0,0 0 0,0 1 0,1 0 0,-5 12 1,0-2-33,1 1 0,1 0 0,1 0 0,0 0 0,1 1 0,1 0 0,1-1 0,0 23 0,1-22 44,3 16 166,-1-33-180,-1 0 1,1 0-1,0 0 1,-1 0-1,1 0 0,0-1 1,-1 1-1,1 0 0,0 0 1,0 0-1,0-1 1,0 1-1,0-1 0,0 1 1,0 0-1,0-1 1,0 0-1,0 1 0,0-1 1,0 0-1,0 1 1,1-1-1,-1 0 0,0 0 1,0 0-1,2 0 0,4 1 22,1 0-1,0-1 0,-1 0 0,1 0 0,0-1 0,-1 0 0,1 0 0,-1-1 1,1 0-1,-1 0 0,0-1 0,0 0 0,0 0 0,0-1 0,0 1 0,-1-2 0,1 1 1,-1-1-1,0 0 0,10-11 0,9-11 17,-2-1-1,-1-2 1,-1 0 0,-2-1 0,-1-1-1,-1-1 1,-2 0 0,21-65-1,-21 42 10,-3-1 1,-1 0-1,-4-1 0,1-103 0,-9 122 382,-1 38 12,0 8 67,-6 63 937,1 301-822,8-233-771,2-18-877,0-3-3395,-3-89 808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09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7842,'0'0'4827,"4"0"-4700,93 0 3890,-63 0-6127,-1 0-4845,-25 0 2744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11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0 328 6889,'0'0'3429,"4"-2"-3214,2-4 418,0 1 1,0-1-1,9-12 1,-3-1-288,-1 0 1,-1 0-1,-1-1 0,8-26 1,-9 24-241,11-33 68,-13 33-5,16-36 0,-21 57-175,-1 0 1,0 0 0,1 1 0,-1-1 0,1 0-1,-1 1 1,0-1 0,1 0 0,0 1 0,-1-1-1,1 1 1,-1-1 0,1 1 0,0-1 0,0 0-1,0 1 5,-1 0-1,1 0 0,-1 0 1,0 0-1,1 0 0,-1 0 1,1 1-1,-1-1 0,1 0 1,-1 0-1,0 0 0,1 0 1,-1 1-1,1-1 0,-1 0 1,0 0-1,1 1 0,-1-1 1,0 0-1,1 1 0,-1-1 1,0 0-1,0 1 0,1-1 1,-1 1-1,3 4 61,0 0 0,0 0-1,2 6 1,5 10 105,59 117 964,-34-61-733,-31-71-372,-3-3-5,1-1 1,-1 1-1,0 0 1,0-1-1,0 1 0,1 5 1310,-22-6-1267,-36-3 0,17 0 23,-146 1 1560,185 0-1667,-1 0 93,1 0-154,-1 0 0,1 0 1,0 0-1,0 0 0,0 0 0,0 0 0,0 0 0,0 0 0,-1 0 1,1 0-1,0 0 0,0 0 0,0 0 0,0 0 0,0 0 0,-1 0 1,1 0-1,0 0 0,0 0 0,0 0 0,0 0 0,0 0 0,0 1 0,0-1 1,-1 0-1,1 0 0,0 0 0,0 0 0,0 0 0,0 0 0,0 0 1,0 0-1,0 0 0,0 1 0,0-1 0,0 0 0,0 0 0,-1 0 1,1 0-1,0 4-2640,-2-1-2422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3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1344,'0'0'7889,"15"6"-4517,-8-13-3112,1 0 1,-2 0-1,1-1 0,5-8 0,-2 3-31,75-112 602,-17 24-386,-49 75-428,-11 13-11,0 2 0,2-1 0,16-16 1,-20 19 5,-5 7-11,-1 1-1,1 0 1,-1 0-1,1 0 1,0 0-1,0 0 1,-1 0-1,1 0 1,0 0-1,0 0 1,0 1-1,0-1 1,0 0-1,0 0 1,0 1-1,0-1 1,1 1-1,-1-1 1,2 0-1,1 1-22,-3 0 688,27 30-552,-1 2 0,32 48 0,39 79 352,-82-131-351,-12-16 615,-14-12 406,-5-1-1347,-415 1 1078,354 7-283,75-7-644,1 27-6520,0-16 874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5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945 0 312,'0'0'12275,"-2"14"-11566,-5-11-292,0 0-1,-1 0 1,1-1 0,-1 0-1,0 0 1,-11 0 0,-6 2 208,-412 113 1194,133-14-1063,277-90-749,27-13-23,2 12-360,2-9 364,0 0 0,1 0 0,-1-1 0,1 1 0,-1-1-1,1 0 1,0 0 0,0-1 0,0 1 0,0-1 0,0 0 0,9 0 0,7 3-20,469 89 109,-479-92-76,0 0 0,0 1 1,0 1-1,-1 0 0,1 0 0,-1 1 0,17 9 0,-26-12 17,0 1-1,0 0 0,0 0 1,0-1-1,0 1 0,-1 0 0,1 0 1,0 0-1,-1 0 0,0-1 0,1 1 1,-1 0-1,0 0 0,0 0 1,0 0-1,-1 2 0,1 0 6,0 1-1,-1-1 1,1 0 0,-1 0-1,0 0 1,-3 8-1,-5 1-8,0-1-1,-1 0 0,-1-1 1,-19 16-1,-2 4 0,-74 75 29,-135 141-38,164-165 49,-118 98-1,184-171 82,0 0 0,2 0 0,-11 12 0,20-20-127,0-1 1,1 0-1,-1 1 0,1-1 0,-1 0 0,0 1 1,1-1-1,-1 0 0,1 1 0,-1-1 0,1 0 1,-1 0-1,1 0 0,-1 1 0,1-1 0,-1 0 0,1 0 1,-1 0-1,1 0 0,-1 0 0,1 0 0,-1 0 1,1 0-1,-1 0 0,1 0 0,-1 0 0,1-1 1,0 1-1,3 0 30,463 6 2488,-85-5-1848,-241 14-548,-109-10-185,-8-3-709,-20-2 161,1 0 0,-1 0 0,1 1 0,-1 0 0,0 0 0,0 0 0,1 0 0,-1 1 1,0-1-1,0 1 0,5 3 0,-2 2-5191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6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7042,'0'0'4961,"1"1"-4935,1 2 154,0-1-1,0 1 1,-1 0-1,1 0 1,-1 0 0,0 0-1,2 6 1,4 26 1639,-4-21-1466,-1-2-94,17 88 661,-11-59-822,-5-29-47,0 1 0,-1 0 0,0 15-1,-2-28-183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7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5881,'0'0'6603,"14"-4"-6127,42-15 3,-50 17-274,0 1 0,0-1 0,0 1 1,0 0-1,12-1 0,-8 2 140,4-1 142,-1 1 1,14 2-1,-22-2-394,-1 1 0,1 0 0,-1 0 0,0 1 0,1-1 0,-1 1 0,0 0 0,0 0-1,6 4 1,-5-2-42,0 0-1,-1 0 1,1 0-1,-1 0 1,0 1-1,3 4 0,-5-6-3,0 0-1,0 0 0,-1 0 0,1 0 1,-1 1-1,0-1 0,0 0 1,0 1-1,-1-1 0,1 0 0,-1 7 1,0-9-16,1 0 0,-1 0 1,0 0-1,0 0 1,0 0-1,0 0 1,-1 0-1,1 1 0,0-1 1,0 0-1,-1 0 1,1 0-1,0 0 0,-1 0 1,1 0-1,-1 0 1,1 0-1,-1-1 1,0 1-1,1 0 0,-1 0 1,0 0-1,0 0 1,0-1-1,1 1 0,-1 0 1,0-1-1,0 1 1,0-1-1,0 1 1,0-1-1,0 0 0,-2 1 1,-5 2 151,-1 0-1,0-1 1,0 0 0,0 0-1,-13 0 1,-48-1 184,35-2-1345,35 1 891,0 0 0,0 0 1,0 0-1,-1 0 0,1 0 0,0 0 0,0 0 0,0 0 0,-1 0 0,1 0 0,0-1 0,0 1 1,0 0-1,0 0 0,-1 0 0,1 0 0,0 0 0,0 0 0,0-1 0,0 1 0,0 0 1,0 0-1,-1 0 0,1 0 0,0-1 0,0 1 0,0 0 0,0 0 0,0 0 0,0-1 0,0 1 1,0 0-1,0 0 0,0-9-4040,0 5 1394,0-1-1352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8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5825,'0'0'8473,"4"0"-8167,-3 0-311,93-2 3943,-88 1-4197,1 0-1075,-3 1-9086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11178,'0'2'2193,"4"-2"-1633,3 0-240,3 0 448,2 0-264,3 0-232,-1 0-200,-1 0-24,-5 0-40,0 0 40,-4 0 32,0 1-80,0 0 0,3 1-184,-3-1-472,6 1-1056,-4-2-1393,-2 0-3608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29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7642,'0'0'7141,"4"-1"-6971,85-10 1303,-75 10-3174,-6 1-2298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31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10 256 7666,'0'0'5189,"2"0"-4813,-1 0-170,1 0 1,-1-1-1,0 1 0,1-1 1,-1 1-1,0-1 0,1 1 1,-1-1-1,0 0 1,0 0-1,0 0 0,1 0 1,-1 0-1,0 0 0,1-2 1,17-22 916,-13 17-901,3-5-135,-1 0 0,0 0 0,-1-1 0,0 0 0,-2 0-1,1 0 1,-2-1 0,0 0 0,4-29 0,0 4-39,-8 40-52,0 0 1,0 0-1,0 0 1,0 0-1,0 1 1,0-1-1,0 0 0,0 0 1,1 0-1,-1 0 1,0 0-1,0 0 1,0 0-1,0 0 1,0 0-1,0 0 1,0 0-1,0 1 1,0-1-1,0 0 1,1 0-1,-1 0 1,0 0-1,0 0 1,0 0-1,0 0 1,0 0-1,0 0 1,0 0-1,1 0 0,-1 0 1,0 0-1,0 0 1,0 0-1,0 0 1,0 0-1,0 0 1,0 0-1,1 0 1,-1 0-1,0-1 1,0 1-1,0 0 1,0 0-1,0 0 1,0 0-1,0 0 1,0 0-1,0 0 1,0 0-1,1 0 0,-1 0 1,0 0-1,0-1 1,0 1-1,0 0 1,0 0-1,0 0 1,0 0-1,0 0 1,0 0-1,0 0 1,0 0-1,0-1 1,0 1-1,0 0 1,6 11-107,-4-6 116,112 207 883,-103-191-765,-6-13 113,7 16 1,-12-24 230,0-1-426,0 1 1,-1-1 0,1 1-1,0 0 1,0-1 0,-1 1 0,1-1-1,0 1 1,0 0 0,-1-1-1,1 1 1,-1 0 0,1-1-1,0 1 1,-1 0 0,1 0-1,-1-1 1,1 1 0,0 0 0,-1 0-1,0-1 1,-16-3 38,-1 0 0,1 1 0,-24-1 0,6 1-352,-45-1 1517,25 2-4974,55 2 3544,-1 0 0,0 1 0,1-1 0,-1 0 0,0 0 0,1 0 0,-1 0 0,0 1 0,1-1 0,-1 0 0,0 1 0,1-1 0,-1 0 0,0 1 0,-5 2-3350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49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2817,'0'0'3496,"8"1"1276,30 2-4615,-21-2 116,-10 0-574,0 0-1,0-1 0,0 0 0,0 0 0,0 0 0,-1-1 0,1 0 0,0 0 0,0-1 0,-1 0 0,11-4 0,14-19-2974,-18 17 548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0:44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1344,'0'0'7889,"15"6"-4517,-8-13-3112,1 0 1,-2 0-1,1-1 0,5-8 0,-2 3-31,75-112 602,-17 24-386,-49 75-428,-11 13-11,0 2 0,2-1 0,16-16 1,-20 19 5,-5 7-11,-1 1-1,1 0 1,-1 0-1,1 0 1,0 0-1,0 0 1,-1 0-1,1 0 1,0 0-1,0 0 1,0 1-1,0-1 1,0 0-1,0 0 1,0 1-1,0-1 1,1 1-1,-1-1 1,2 0-1,1 1-22,-3 0 688,27 30-552,-1 2 0,32 48 0,39 79 352,-82-131-351,-12-16 615,-14-12 406,-5-1-1347,-415 1 1078,354 7-283,75-7-644,1 27-6520,0-16 874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05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7098,'0'0'3611,"16"28"-2345,-1-6-605,-1 1 0,-1 1 0,20 47 0,19 84 10,-17-45-260,5-3-204,32 98 518,-68-192-980,6 18 1430,-10-31-1163,0 0-1,0 0 0,0 0 1,0 0-1,0 0 0,0 0 0,0 0 1,1 0-1,-1-1 0,0 1 0,0 0 1,0 0-1,0 0 0,0 0 1,0 0-1,0 0 0,0 0 0,0 0 1,0 0-1,0 0 0,0 0 0,1 0 1,-1 0-1,0 0 0,0 0 0,0 0 1,0 0-1,0 0 0,0 0 1,0 0-1,0 0 0,0 0 0,1 0 1,-1 0-1,0 0 0,0 0 0,0 0 1,0 0-1,0 0 0,0 0 1,0 0-1,0 0 0,0 0 0,0 0 1,0 0-1,1 0 0,-1 1 0,0-1 1,0 0-1,0 0 0,0 0 1,0 0-1,0 0 0,0 0 0,0 0 1,0 0-1,0 0 0,0 0 0,0 0 1,0 1-1,0-1 0,0 0 1,0 0-1,0 0 0,0 0 0,0 0 1,0 0-1,0 0 0,0 1 0,2-21 411,-1-30-342,4-1 1,1 1-1,22-86 0,65-140 515,-82 248-556,1 2 0,2-1 0,0 2 0,2 0 0,22-27 0,-27 42-114,-10 10 22,0-1 0,0 0 1,0 0-1,0 0 0,0 0 1,0 0-1,0 0 0,0 0 0,0 0 1,-1 0-1,1 0 0,0 0 1,-1 0-1,1-1 0,-1 1 0,1 0 1,-1 0-1,1-2 0,1-4-1483,1 0-3272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06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1 7802,'0'0'4511,"-7"3"-4452,-3 3 97,1 0 0,0 0 0,0 1 0,1 0 0,-1 0 0,2 1 0,-1 1 0,1-1 0,0 1 0,1 0 0,-11 20 0,10-16-118,1 1 0,1 0 0,0 0 0,1 1 0,0-1 0,1 1 0,1 0 0,-2 29 0,4 9-40,-2-9 53,3 0-1,1-1 1,2 1-1,18 77 0,20 12 318,19 68-15,-52-163-251,-2-1 0,-1 1 0,0 58 0,-5-61-29,0-18 8,-1 0 0,-3 23 0,-2-24 58,5-15-145,-1 0 0,1-1 0,-1 1 0,1-1 0,0 1 0,-1 0 0,1 0 0,0-1 0,-1 1-1,1 0 1,0-1 0,0 1 0,0 0 0,0 0 0,0 0 0,0-1 0,0 1 0,0 0 0,0 0 0,0-1 0,0 1 0,0 0 0,0 0 0,1-1 0,-1 1 0,0 0 0,1 0 0,-1-1 0,0 1-1,1 0 1,-1-1 0,1 1 0,-1-1 0,1 1 0,-1-1 0,1 1 0,0-1 0,-1 1 0,1-1 0,-1 1 0,1-1 0,0 0 0,0 1 0,-1-1 0,1 0 0,0 1 0,0-1 0,-1 0 0,1 0-1,1 0 1,23 5-1074,1-2-1,0-1 0,37-1 0,-54-1 94,13 0-3477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07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8514,'0'0'3869,"6"0"-3936,21 0 561,1 1-1,-1 1 1,0 2 0,31 7-1,-41-6-279,23 6 107,-2 2 1,64 30-1,-100-42-269,-1 0 0,0 0 0,1 0 0,-1 0 0,0 0 0,0 1 0,0-1 0,0 0 0,0 1 0,0-1 0,0 1 1,-1-1-1,1 1 0,-1-1 0,1 1 0,-1-1 0,1 1 0,-1 0 0,0-1 0,1 3 0,-2 40 27,0-21-12,-14 240 121,13-76-169,5 206 50,6-172 2017,-9-221-2070,0 1-1,0-1 1,0 0 0,-1 1-1,1-1 1,0 1 0,0-1 0,-1 0-1,1 1 1,0-1 0,-1 0-1,1 0 1,0 1 0,-1-1-1,1 0 1,-1 0 0,1 1 0,0-1-1,-1 0 1,1 0 0,-1 0-1,1 0 1,-1 0 0,1 0 0,0 0-1,-1 0 1,1 0 0,-1 0-1,0 0 1,-20 1 32,12-1-30,-108 6-566,68-9-4067,38 0-204,1-1-2842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1272,'2'2'11708,"-2"-1"-11565,3-4-126,0 0 1,0 1-1,0 0 1,0-1 0,1 1-1,-1 0 1,1 1-1,-1-1 1,1 1-1,0-1 1,-1 1 0,8-1-1,48 0 303,-33 3-145,-24-1-152,1 1 0,0 0 1,0 0-1,0 0 0,-1 0 0,1 0 1,0 1-1,-1-1 0,0 1 1,1 0-1,-1-1 0,0 1 0,0 0 1,0 1-1,0-1 0,0 0 1,0 0-1,2 5 0,28 49 211,-29-50-185,-2-2-42,-1-3-6,0 1 1,0-1-1,0 0 0,0 0 1,1 0-1,-1 0 1,0 0-1,1 0 0,-1 0 1,1 0-1,0 0 1,-1 0-1,1 0 0,0 0 1,-1 0-1,1 0 1,1 0-1,1 0 7,-2 0-1,-1 1-5,0-2 600,-26 0-429,-10-1-109,24 0-32,0 0-1,0 1 0,0 0 0,0 1 1,0 1-1,0 0 0,0 0 0,-12 5 1,22-6-31,0 1 1,0 0 0,0-1-1,1 1 1,-1 0-1,0 0 1,1 0 0,-1 0-1,1 0 1,0 1 0,0-1-1,0 0 1,0 1-1,-1 3 1,-6 35 20,8-40-23,-1 0-1,1-1 0,0 1 1,0 0-1,0 0 0,0-1 1,0 1-1,0 0 0,0 0 1,0-1-1,0 1 0,0 0 1,0-1-1,1 1 0,-1 0 1,0-1-1,0 1 0,1 0 1,-1-1-1,1 1 0,-1 0 1,0-1-1,1 1 0,-1-1 1,1 1-1,-1-1 0,1 1 1,0-1-1,-1 1 0,1-1 1,-1 0-1,1 1 0,0-1 1,-1 0-1,1 1 0,0-1 1,-1 0-1,1 0 0,0 0 1,0 0-1,-1 1 0,1-1 1,0 0-1,0 0 0,-1 0 1,1-1-1,0 1 0,-1 0 1,1 0-1,0 0 0,1-1 1,5 1 5,-2 0 11,12 0 35,0 0 0,29-5 1,-39 3-44,0 0-1,-1 0 1,1 0 0,-1-1-1,0 0 1,0 0 0,0 0 0,0-1-1,10-8 1,-8 5-304,31-30 935,-37 35-945,0 0 0,0-1 0,-1 1 0,1-1 0,0 0 0,-1 0 0,0 0 0,0 1 0,0-1 0,0 0-1,0 0 1,0-1 0,-1 1 0,1-3 0,-4 2-2351,-9 0-1668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3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0 472,'0'0'10309,"6"9"-10260,0-2 101,-1 1 0,-1 0 0,0 0 0,0 1 0,0-1 0,-1 1 0,0-1 0,-1 1-1,2 12 1,27 195 2404,-21-158-2084,-10-50-370,0-7-77,0 0 1,-1 0 0,1 0 0,0 0 0,0 0 0,0 0-1,0 0 1,0 0 0,0 0 0,0 0 0,1 0 0,-1 0-1,0 0 1,0 0 0,1 0 0,-1 0 0,1 0 0,-1 0-1,1 0 1,-1-1 0,1 1 0,1 1 0,-2-4-1,0-1 0,0 1-1,0-1 1,0 1 0,1-1 0,-1 1 0,1 0 0,-1-1 0,1 1 0,2-4 0,0 3-30,0 0 1,0 1-1,0-1 1,0 1-1,1-1 0,-1 1 1,1 0-1,-1 0 1,1 1-1,0-1 1,0 1-1,0 0 1,7-2-1,3 2-79,0 0-1,24 1 1,-14 1 115,-18-1-24,-1 1 0,1 1-1,-1-1 1,1 1 0,-1 0-1,0 0 1,0 1 0,0-1-1,0 1 1,5 4 0,-7-5 11,1 1-1,0-1 1,-1 1 0,1 0 0,-1 0 0,0 0 0,0 1 0,0-1-1,0 1 1,-1 0 0,0 0 0,4 7 0,-5-9 24,-1-1 1,1 1-1,-1 0 1,0 0-1,0-1 1,0 1 0,1 0-1,-2 0 1,1-1-1,0 1 1,0 0-1,0 0 1,-1-1-1,1 1 1,-1 0-1,0-1 1,1 1-1,-1 0 1,0-1-1,0 1 1,0-1-1,0 1 1,0-1 0,0 0-1,0 1 1,-1-1-1,1 0 1,0 0-1,-1 0 1,1 0-1,-1 0 1,1 0-1,-1 0 1,1-1-1,-1 1 1,0 0-1,1-1 1,-4 1 0,-6 1 36,-1 0 1,0-1 0,1 0 0,-22-1 0,18 0 66,5 0-187,1-1 0,-1 0 1,1 0-1,-1-1 0,1 0 1,-1-1-1,1 0 0,0 0 1,0-1-1,1 0 0,-11-7 0,17 10-69,1 1-1,0-1 1,-1 0-1,1 0 1,0 0 0,0 0-1,0 0 1,0 0-1,0-1 1,0 1-1,0 0 1,0-1-1,0 1 1,0 0-1,1-1 1,-2-2-1,0-24-5213,2 27 5156,0-10-4003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6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1560,'0'0'9964,"15"1"-9952,-12 0 80,0 1 0,-1-1 0,1 1 0,0 0 0,-1 0 0,1 0 0,-1 0 1,0 1-1,1-1 0,-1 0 0,3 6 0,21 37 1260,-18-30-883,90 182 1769,-25-48-1594,125 221 272,-189-357-1780,-9-18-3169,0 3 3529,-1 0 1,0 0-1,0 1 0,0-1 0,-1 0 1,1 0-1,0 1 0,-1-1 0,1 1 0,-3-3 1,-20-13-6119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6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527 1 5113,'0'0'8431,"-3"4"-8213,-20 23 418,-1-1 1,-37 30 0,-12 14 827,-145 177-118,173-193-1159,-22 42-295,60-91 406,1 0-1633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7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11 6369,'0'0'4307,"-22"-2"-3626,-7-1-369,0 0 753,-44 0 0,68 4-968,0-1 0,-1 1-1,1 0 1,0 1 0,0-1 0,0 1 0,0 0 0,0 0-1,0 0 1,1 1 0,-1 0 0,1 0 0,-1 0 0,1 0 0,0 1-1,1 0 1,-1-1 0,-5 8 0,2-1-101,0-1 1,1 1 0,0 1-1,1-1 1,0 1-1,0 0 1,-3 15-1,-1 11 22,3 0 0,-5 72 0,10 77 90,3-88 33,7 317 284,-8-180 204,-1-128-524,0-107-108,0 1 0,1 0-1,-1-1 1,0 1 0,1 0 0,-1-1 0,1 1 0,-1-1 0,1 1-1,-1-1 1,1 1 0,-1-1 0,1 1 0,0-1 0,-1 0-1,1 1 1,0-1 0,-1 0 0,1 1 0,0-1 0,-1 0-1,2 0 1,24 7 10,-14-4-12,157 41-1171,-135-38-882,46 2 1,-38-8-1524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8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10626,'0'0'2614,"4"5"-3055,19 15 794,1 0 0,1-1 0,1-2 0,1-1 0,33 16 0,55 34 131,-112-63-444,1 0 0,-1 0 0,1 0 1,-1 0-1,0 0 0,0 1 1,0-1-1,-1 1 0,1 0 0,-1 0 1,0 0-1,0 0 0,0 0 1,-1 1-1,1-1 0,0 7 0,0 4 194,0-1-1,-1 1 0,-3 26 0,1-3-122,-9 254 220,0 1-151,10 99 664,-1-391-775,0 0 0,0-1 0,0 1-1,1-1 1,-1 1 0,0-1 0,0 0 0,0 1 0,0-1 0,0 0 0,0 0-1,0 0 1,0 1 0,0-1 0,0 0 0,0 0 0,0 0 0,0-1 0,0 1-1,-2-1 1,-1 1 85,-16 1-147,0-1 1,0-1-1,0 0 0,0-2 0,0-1 0,0 0 0,-37-14 1,42 12-129,11 5-26,-1-1 0,0 0 0,1 0 1,0 0-1,-1-1 0,1 0 0,-5-4 1,7 4-324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1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6105,'0'0'2374,"17"-1"-2486,0-1 127,5-1 205,0 1 0,0 1 1,0 0-1,23 4 0,-38-1-125,0 0 0,0 0 0,0 1-1,0 0 1,0 0 0,-1 1 0,1 0-1,-1 0 1,0 1 0,6 6-1,56 58 103,-43-40-142,-20-24 19,0-1 0,-1 1-1,0 0 1,0 1 0,-1-1 0,1 1 0,-1-1 0,-1 1-1,1 0 1,-1 0 0,0 0 0,0 1 0,1 8 0,-24-11 19,-36 0-212,33-4 75,1 1 1,-1 1-1,1 1 0,0 2 0,0 0 0,0 1 0,-31 13 0,51-17 39,0 0-1,0 0 1,1 0-1,-1 1 1,1-1 0,-1 1-1,1 0 1,0-1-1,0 1 1,0 0-1,0 0 1,0 0-1,1 1 1,-1-1-1,1 0 1,0 1-1,0-1 1,0 0-1,1 1 1,-1 4-1,-1 11-13,1-1-1,3 34 0,0-16 34,-2-34-16,0 0-1,1 0 0,-1 0 0,1 0 0,-1 0 0,1-1 0,0 1 1,-1 0-1,1-1 0,0 1 0,0 0 0,0-1 0,1 1 0,-1-1 1,0 0-1,1 1 0,-1-1 0,0 0 0,1 0 0,0 0 0,-1 0 1,1 0-1,0 0 0,-1 0 0,1 0 0,0-1 0,0 1 0,-1-1 0,1 1 1,0-1-1,3 0 0,10 2-131,-1 0 1,1-1 0,17-2-1,-16 1-102,-7-1 171,-1 0-1,0 0 1,0-1 0,0 0 0,0 0-1,-1-1 1,1 0 0,0 0 0,-1-1-1,0 0 1,0-1 0,0 1 0,6-6-1,12-12-925,42-46 0,-36 36-451,9-10-2313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9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7986,'0'0'4659,"7"15"-4757,-2-6 81,3 8 35,0 0 0,0 1 0,-2 0 0,7 32 0,-7 20-747,-6-40-5611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19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10626,'0'0'4465,"30"4"-14155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0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5761,'0'0'4432,"1"11"-3948,13 204 2004,-12-199-2214,0-9-1367,-1 2-4234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4993,'0'0'5129,"31"-6"-5433,-16 2 368,5 4 0,1 0-56,-1 0-8,0 0-112,11 0-640,-6 0-768,-4 0-1609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4537,'0'0'5647,"19"9"-5555,58 28-4,-72-35-17,0 0 1,0 1 0,-1 0-1,1 0 1,-1 0 0,0 0 0,0 1-1,0 0 1,0 0 0,0 0-1,-1 0 1,0 1 0,5 8 0,1 2 208,-4-7-203,0 0 1,0 1-1,-1 0 1,0 0 0,0 0-1,-1 0 1,3 18-1,-3-3 242,-1-1 0,-1 26 0,-1-48-100,-32-2-171,-14-27-411,35 20 259,-1 1 1,-24-11 0,30 15 86,0 1 1,-1 0-1,0 0 1,1 1 0,-1 0-1,0 0 1,-10 0-1,16 1 13,-1 0 0,1 0-1,-1 0 1,1 1 0,-1-1-1,1 1 1,-1-1 0,1 1-1,0-1 1,-1 1 0,1 0-1,0-1 1,-1 1 0,1 0-1,0 0 1,0 0 0,0 0-1,0 0 1,0 0 0,0 1-1,0-1 1,0 0 0,0 0-1,0 1 1,1-1 0,-1 1-1,1-1 1,-1 0 0,1 1-1,-1-1 1,1 1 0,0-1-1,0 1 1,0-1 0,-1 1-1,2 0 1,-1 1 0,0 8-6,3 16 5,-3-26 6,1 0 0,-1 0 0,1 0 0,0 0 0,0 0 1,0 0-1,0-1 0,-1 1 0,1 0 0,0 0 0,0-1 0,0 1 0,0-1 0,1 1 0,-1-1 1,0 1-1,0-1 0,0 0 0,0 0 0,0 1 0,1-1 0,0 0 0,13 2 72,0 0 0,1-1 0,-1 0 1,0-2-1,19-2 0,-28 2-82,0 0 1,0 0-1,-1-1 1,1 0-1,0 0 0,-1-1 1,1 1-1,-1-1 1,0 0-1,0-1 1,0 1-1,0-1 1,-1 0-1,1-1 1,-1 1-1,4-6 1,-7 8-146,1-1 0,-1 0 0,1 0 0,-1 0 0,0-1 0,0 1 0,0 0 0,-1 0 0,1 0 0,-1-1 0,0 1 0,1 0 0,-2-1 0,1-3 0,0-2-768,0-6-1535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1 6129,'0'0'7370,"-10"75"-7530,-5-54 152,-11-4 8,6 4-160,-15 3-584,4-7-1345,6-3-2184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2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3385,'0'0'6350,"14"14"-6486,42 47 314,-52-56-24,1 1 0,-1 0 1,0 0-1,-1 0 0,0 0 1,0 0-1,0 1 0,-1-1 0,1 1 1,-2 0-1,2 7 0,-1 1 274,-1 0 0,-1 0 0,-2 19 0,0 4-10,2-35-356,1 1 0,-1-1 0,-1 0 1,1 0-1,0 0 0,-1 0 0,0 1 0,1-1 1,-1 0-1,0 0 0,-1 0 0,1 0 1,-1-1-1,-3 6 0,1-4 43,0-1 0,0 1 0,-1-1 0,1-1 0,-1 1 0,0 0 1,0-1-1,-7 2 0,7-2-88,-1-1 0,0 0 0,0 0 0,0 0 1,0-1-1,0 0 0,0 0 0,-12-2 0,17 0-232,0 0 0,0 0 0,0-1 0,1 1 0,-1 0 0,0 0 0,1 0 0,-1-1-1,1 1 1,0 0 0,0 0 0,0-1 0,0 1 0,0 0 0,2-5 0,-2-3-738,0 5 229,0 0-1,0-1 1,1 1 0,0-1-1,0 1 1,2-6 0,6-9-4867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3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10906,'0'0'3937,"51"0"-8466,-41 0 2377,-5 0-2417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8426,'0'0'3421,"6"9"-3307,-3-3-121,3 2 200,0 1 1,-1-1-1,0 1 0,-1 1 0,0-1 1,0 0-1,3 14 0,-7-22-184,8 69-142,-11-25-3656,-2-34 1388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4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31 0 4841</inkml:trace>
  <inkml:trace contextRef="#ctx0" brushRef="#br0" timeOffset="1">31 0 4841,'-31'93'2217,"47"-93"-1673,4 0-432,5 0-32,6 0-72,-1 0-8,-4 0-16,-1 0-128,-5 0-88,-4 0-80,-6 3-393,-5 1-1847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1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6753,'0'0'2664,"1"18"-2635,5 73 2170,-6-119-2120,0 17-148,1 0 0,1 0 0,0 1 1,1-1-1,0 0 0,0 1 0,1-1 0,7-12 0,-8 17 62,0 0 0,0 1 0,1-1 0,0 0-1,0 1 1,0 0 0,1 0 0,-1 0 0,1 1-1,1-1 1,-1 1 0,0 0 0,1 1-1,0-1 1,7-2 0,-11 6 10,1-1 0,0 0 0,0 1 0,-1 0-1,1 0 1,0 0 0,0 0 0,0 0 0,-1 0 0,1 1 0,0 0 0,0-1 0,-1 1-1,1 0 1,-1 0 0,1 0 0,-1 1 0,1-1 0,-1 1 0,0-1 0,1 1 0,-1 0-1,0 0 1,0 0 0,0 0 0,0 0 0,-1 0 0,1 0 0,1 4 0,6 8 66,-1 1-1,0-1 1,9 29 0,-10-28-83,3 11-116,22 48-316,-28-69-231,-1 1 0,1-1 0,0 0 0,0 0 0,8 8 0,-3-4-4030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1:25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1800,'0'0'10599,"19"28"-10557,61 90 112,-75-111-30,0 0 1,-1 0-1,0 1 1,0-1 0,-1 1-1,0 0 1,0 0-1,-1 0 1,1 0 0,0 16-1,2 5 418,29 118 836,-30-133-822,-5-28-161,-1-9-397,1 5-45,1-17-16,1 34 52,-1 0 0,0 0 1,1-1-1,-1 1 0,1 0 1,-1 0-1,1 0 0,0 0 1,-1 0-1,1 0 0,0 0 1,0 0-1,0 0 0,0 0 1,0 0-1,0 0 0,0 0 1,0 1-1,0-1 0,0 0 1,0 1-1,0-1 0,2 0 1,6-1-4,0-1 0,0 1 0,0 1 0,0 0 0,1 0 0,-1 0 0,0 1 0,1 1 0,-1 0 0,0 0 0,0 1 0,0 0 0,0 0 0,0 1 0,0 0 0,-1 1 0,1 0 0,-1 0 0,0 1 0,0 0 0,0 0 0,-1 1 0,0 0 0,7 7 0,-14-12 42,1 0 0,0-1-1,0 1 1,0 0 0,-1 0 0,1 0-1,0 0 1,-1 0 0,1 0 0,-1 0-1,1 0 1,-1 0 0,1 1 0,-1-1-1,0 0 1,0 0 0,1 0 0,-1 0 0,0 1-1,0-1 1,0 0 0,0 0 0,-1 0-1,1 0 1,0 1 0,0-1 0,-1 0-1,1 0 1,-1 0 0,1 0 0,-1 0-1,1 0 1,-1 0 0,1 0 0,-1 0-1,0 0 1,0 0 0,0 0 0,1 0-1,-1-1 1,0 1 0,0 0 0,0-1 0,0 1-1,0 0 1,0-1 0,-1 0 0,1 1-1,-1 0 1,-6 2 146,0 0-1,0 0 1,0-1 0,-1 0-1,-10 2 1,-12-2 211,-43-1 0,43-1-943,8-36-4417,21 31 3197,-4-9-2675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4:57.47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2 682 6081,'0'0'5303,"-2"0"-5050,67-36 1469,214-110 2436,193-115-3526,-281 115-594,-105 75-29,-82 68-34,-1 1-56,-1 0 0,0 0 0,1 0 0,-1 0 0,1 1 0,-1-1 1,1 1-1,0 0 0,-1-1 0,6 0 0,-18 20-9201,-23 3 3684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4:58.24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151 1 6601,'0'0'4876,"0"8"-4828,1 5-64,-1 8 283,0 1 1,-1-1 0,-2 0-1,-6 33 1,-15 29 677,17-54-716,-2-1 0,0 1 0,-2-1 0,-26 47 0,37-73-228,-32 56 328,30-55-313,1 1-1,-1-1 1,1 0 0,0 1-1,0-1 1,1 0-1,-1 1 1,1-1 0,0 1-1,-1-1 1,1 1 0,1-1-1,-1 1 1,1-1-1,-1 1 1,3 5 0,-2-7-8,1-1 0,0 1 0,-1-1 1,1 0-1,0 1 0,0-1 0,0 0 1,0 0-1,0 0 0,0 0 1,0-1-1,0 1 0,0-1 0,4 1 1,42 7 180,-33-6-117,216 32-115,-78-21-4836,-113-13 1869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4:59.34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587 0 8938,'0'0'4597,"-13"0"-4518,-2 1 38,1 1 1,-1 0 0,0 1 0,1 0 0,-1 1-1,1 1 1,0 0 0,-17 10 0,10-4 223,-51 27 739,-71 51-1,124-76-1017,1 1-1,0 1 0,1 0 1,1 1-1,0 1 0,1 1 1,1 0-1,-19 33 0,28-39-49,1 1 0,0-1 0,1 0 0,0 1 0,1 0 0,0 0 0,1 0 0,1-1 0,2 25-1,-2-3 25,0-28-34,1 0 0,0 0-1,0 0 1,0 0 0,0 0 0,1 0-1,0 0 1,0 0 0,1-1 0,0 1-1,0-1 1,0 1 0,0-1 0,7 6-1,-2-2-24,0-1 0,1 0-1,0 0 1,1-1 0,0 0-1,0-1 1,13 7 0,-1-3-571,0-1-1,1-1 1,0-1 0,1-1 0,0-1-1,0-1 1,27 1 0,60-5-4455,-70 0 1876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4:59.74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228 110 5737,'0'0'4989,"0"-12"-4411,-1-40 51,1 50-557,0 0 0,0 1 1,-1-1-1,1 0 0,-1 0 0,1 0 0,-1 0 0,0 0 0,0 1 0,0-1 1,0 0-1,0 1 0,0-1 0,0 1 0,-1-1 0,1 1 0,0-1 0,-1 1 1,1 0-1,-1 0 0,0 0 0,1 0 0,-1 0 0,0 0 0,0 0 1,1 0-1,-1 1 0,-4-1 0,-2-1 98,0 1 0,-1 0 0,1 0 0,-17 2 0,13-1-90,7 0-81,-1 0 1,1 1-1,0-1 0,-1 1 0,1 0 0,-1 0 0,1 1 1,0-1-1,0 1 0,0 0 0,0 1 0,0-1 0,-5 4 1,6-3 4,1 1 1,0-1 0,0 0 0,0 1-1,0 0 1,1-1 0,0 1 0,-1 0-1,1 0 1,1 0 0,-1 1 0,1-1 0,-1 0-1,1 1 1,0-1 0,0 8 0,-1-1-22,1 1 1,0 0-1,1-1 1,0 1 0,1-1-1,2 14 1,-2-24-5,0 0-1,-1 0 1,1 0 0,0 0-1,0-1 1,0 1 0,0 0 0,0 0-1,0-1 1,0 1 0,0-1-1,1 1 1,-1-1 0,0 0 0,0 1-1,0-1 1,0 0 0,1 0-1,-1 1 1,0-1 0,3-1 0,34 1-664,-25-1 165,-7 2 64,0-1-1,1 0 0,-1-1 0,0 0 0,0 0 0,0 0 0,0 0 0,0-1 0,0 0 0,0 0 0,0-1 0,10-6 1,3-4-3649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0.19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0 0 6449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0.57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0 158 6449,'70'-130'1745,"-70"128"-1655,1 0 1,0 1-1,-1-1 1,1 0-1,0 1 0,0-1 1,0 1-1,0-1 1,0 1-1,0-1 1,1 1-1,-1 0 1,0-1-1,1 1 1,-1 0-1,1 0 0,2-1 1,1 13 173,-4-9-54,7 20 125,0 0 0,-2 0 1,-1 0-1,0 1 1,-2 0-1,1 27 1,8 43 1060,-3-77-1169,-9-16-230,0 1 0,1-1 0,-1 0 0,0 0 0,0 1 0,0-1 0,1 0 0,-1 1 0,0-1-1,0 0 1,1 0 0,-1 1 0,0-1 0,1 0 0,-1 0 0,0 0 0,1 0 0,-1 1 0,0-1 0,1 0 0,-1 0 0,0 0 0,1 0 0,-1 0 0,0 0 0,1 0 0,-1 0 0,0 0 0,1 0 0,-1 0-1,0 0 1,1 0 0,-1 0 0,0 0 0,1-1 0,-1 1 0,0 0 0,1 0 0,-1 0 0,0 0 0,1-1 0,-1 1 0,0 0 0,1 0 0,-1-1 0,0 1 0,0 0 0,0 0 0,1-1 0,-1 1 0,0 0 0,0-1-1,0 1 1,0 0 0,1-1 0,27-74-74,-21 53 88,1 1 0,19-39 0,-24 55 8,32-44-62,-34 48 51,-1 0-1,1 0 1,-1 0 0,1 0 0,0 0 0,0 0-1,-1 1 1,1-1 0,0 0 0,0 1 0,0-1-1,0 0 1,0 1 0,0-1 0,0 1-1,0-1 1,0 1 0,0 0 0,0 0 0,0-1-1,0 1 1,0 0 0,0 0 0,0 0 0,0 0-1,1 0 1,-1 0 0,0 0 0,0 1 0,0-1-1,0 0 1,0 0 0,0 1 0,0-1-1,0 1 1,0-1 0,0 1 0,0 0 0,0-1-1,0 1 1,-1 0 0,1-1 0,0 1 0,0 0-1,-1 0 1,1 0 0,1 1 0,5 12-13,0 0 0,0 0 1,-2 0-1,0 1 0,0-1 1,2 19-1,7 50-4113,-11-66 2255,2 2-2988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1.06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5281,'0'0'6112,"22"41"-5704,71 129 135,-72-132-308,-17-29-65,0 0 0,1 0 1,1 0-1,-1-1 0,1 0 0,1 0 0,8 8 0,-11-12-104,-4-3-62,0-1-1,1 0 1,-1 0 0,0 0 0,0 1 0,0-1 0,0 0 0,1 0 0,-1 0 0,0 0-1,0 1 1,1-1 0,-1 0 0,0 0 0,0 0 0,1 0 0,-1 0 0,0 0 0,0 0-1,1 0 1,-1 0 0,0 0 0,1 0 0,-1 0 0,0 0 0,0 0 0,1 0 0,-1 0-1,0 0 1,0 0 0,1 0 0,-1 0 0,0 0 0,0 0 0,1 0 0,-1-1 0,0 1 0,0 0-1,1 0 1,6-15 142,0-29 106,-5 31-160,1-11-331,2 0-1,1 0 1,1 0 0,1 1-1,14-29 1,-21 50 2,0 1 1,-1 0-1,1 0 1,0 0 0,0 0-1,0 0 1,0 1-1,1-1 1,-1 0-1,0 0 1,0 1-1,0-1 1,1 0-1,-1 1 1,0 0-1,1-1 1,-1 1 0,0 0-1,1-1 1,-1 1-1,0 0 1,1 0-1,-1 0 1,0 0-1,3 1 1,0-1-779,4 0-3061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1.45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197 70 1744,'0'0'9162,"2"-3"-8614,-1 2-463,0 0 0,0 0-1,-1 0 1,1-1-1,0 1 1,-1 0-1,1 0 1,-1 0-1,1-1 1,-1 1-1,0 0 1,1 0-1,-1-1 1,0 1-1,0 0 1,0-1 0,0 1-1,0 0 1,0-1-1,0 1 1,-1 0-1,0-2 1,0 2-24,0 0 0,-1-1 0,1 2 1,-1-1-1,1 0 0,-1 0 0,1 0 0,-1 1 1,1-1-1,-1 1 0,0-1 0,0 1 1,1 0-1,-1-1 0,0 1 0,1 0 0,-1 0 1,0 0-1,-1 1 0,-22-2 206,15 1-202,1 0 1,0 0-1,-1 1 1,-17 3-1,24-3-69,-1 0 0,1 1-1,-1-1 1,1 1-1,0 0 1,0 0 0,0 0-1,0 0 1,0 1 0,0-1-1,0 1 1,1 0-1,-1 0 1,1 0 0,-4 6-1,1 1 15,0 1 1,1 0-1,0 0 0,1 0 0,0 1 0,1-1 1,0 1-1,1 0 0,0-1 0,1 1 0,0 0 1,1-1-1,3 17 0,-3-26-13,0 0 1,0 0-1,0 0 0,0 0 1,1 0-1,-1 0 0,1 0 1,0-1-1,-1 1 0,1 0 0,0-1 1,0 1-1,0-1 0,0 0 1,0 0-1,0 0 0,0 0 1,0 0-1,1 0 0,-1 0 1,0-1-1,0 1 0,1-1 1,-1 0-1,1 0 0,-1 0 1,3 0-1,8 1-85,-1-1-1,1 0 1,21-4 0,-28 2 19,0 0 1,-1 0-1,1-1 1,-1 1-1,0-2 0,1 1 1,-2 0-1,1-1 1,0 0-1,-1 0 0,1 0 1,-1-1-1,0 0 1,-1 1-1,1-1 1,-1-1-1,4-5 0,4-10-797,-1 0 0,15-42 0,-13 10-1717,-9 8-1742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1.80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7258,'0'0'4775,"0"42"-4285,0 136 249,0 147 1572,0-198-9261,0-122 3192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1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225 762 3241,'0'0'6686,"-2"-27"-6345,-11-82-77,13 107-246,-1-1 1,0 1 0,1 0 0,-1 0 0,0-1-1,0 1 1,0 0 0,-1 0 0,1 0 0,0 0 0,-1 0-1,1 1 1,-1-1 0,0 0 0,0 1 0,1-1-1,-1 1 1,0 0 0,0-1 0,-1 1 0,1 0 0,0 0-1,0 0 1,0 1 0,-1-1 0,1 0 0,0 1-1,-4-1 1,0 1 46,-1 0 0,1 0-1,0 0 1,0 1 0,0 0-1,-1 0 1,-5 2-1,9-2-71,-1 1 0,0 0-1,1 0 1,0 0-1,0 1 1,-1-1-1,2 1 1,-1-1-1,0 1 1,0 0-1,1 0 1,-1 0 0,1 1-1,-2 3 1,-24 53-202,26-56 207,-4 14 26,0 1 0,1 0 0,2 0 1,-1 0-1,2 1 0,0 29 0,2-49-23,0 0 1,0 1-1,0-1 0,0 0 0,0 0 0,0 1 1,0-1-1,0 0 0,0 0 0,0 0 0,0 1 1,0-1-1,0 0 0,0 0 0,0 0 1,0 1-1,0-1 0,1 0 0,-1 0 0,0 0 1,0 1-1,0-1 0,0 0 0,0 0 0,0 0 1,1 0-1,-1 1 0,0-1 0,0 0 0,0 0 1,0 0-1,1 0 0,-1 0 0,0 0 1,0 0-1,0 0 0,1 1 0,-1-1 0,0 0 1,0 0-1,0 0 0,1 0 0,-1 0 0,0 0 1,0 0-1,0 0 0,1 0 0,-1 0 1,0 0-1,0 0 0,1-1 0,-1 1 0,0 0 1,0 0-1,1 0 0,2 0 6,3 0 4,-1-1 1,1 0-1,0 0 0,-1 0 1,1-1-1,-1 0 0,0 0 1,1 0-1,-1 0 1,0-1-1,0 0 0,4-4 1,3-1 16,-1-2 1,-1 1-1,1-1 1,11-17-1,5-10 54,43-80 1,-42 61-98,-3-2 0,-2-1 0,-3-1 0,-3-1 0,-3 0 0,13-121 1,-24 123-129,-3 39 688,0 28 2017,-2 117-1848,6 185 459,-1-276-1092,1-1 1,2 1-1,16 49 0,-15-62-196,0 0 1,2-1 0,0 0-1,2-1 1,0 0 0,21 27-1,-28-42-193,1 1 0,0-1 0,1 0 0,-1-1 1,1 1-1,-1-1 0,1 0 0,0-1 0,0 1 0,0-1 0,1-1 0,-1 1 0,0-1 0,1 0 0,-1 0 0,1-1 1,-1 0-1,1 0 0,-1 0 0,1-1 0,-1 0 0,1 0 0,-1-1 0,0 0 0,1 0 0,6-3 0,27-26-3451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2.22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1 660 3273,'0'0'8975,"2"26"-8715,0 2-155,21 174 1206,-21-187-1137,2-1 0,-1-1 0,2 1 0,0 0 0,1-1 0,8 14 0,-12-23-171,1 0 0,-1 0 1,1 0-1,0-1 0,1 1 0,-1-1 1,0 0-1,1 0 0,0 0 0,0 0 1,0-1-1,0 1 0,0-1 0,0 0 1,1-1-1,-1 1 0,1-1 0,-1 1 1,1-1-1,-1-1 0,1 1 0,6-1 1,-7 1-18,1-1 1,-1 0-1,0-1 1,0 1-1,0-1 1,0 0-1,0 0 1,0 0 0,0 0-1,0-1 1,0 0-1,0 0 1,4-2-1,-2-2 15,1-1 1,-1 1-1,0-1 0,-1 0 0,7-10 0,-3 4-17,0-1-1,-1 0 1,-1 0-1,0 0 1,-1-1-1,0 0 1,-1 0-1,-1 0 1,0-1-1,1-24 1,-4 40 22,-1 0 0,0 0 1,0 0-1,0 0 0,0 0 1,0 0-1,0 0 0,0 0 0,1 0 1,-1 0-1,0 0 0,0 0 1,0 0-1,0 0 0,0 0 1,0 0-1,0 0 0,1 0 0,-1 0 1,0 0-1,0 0 0,0 0 1,0-1-1,0 1 0,0 0 0,0 0 1,0 0-1,0 0 0,0 0 1,0 0-1,1 0 0,-1 0 1,0 0-1,0-1 0,3 16 115,-3 7-284,0 1 0,2-1-1,0 0 1,2 0 0,0 0 0,11 29-1,-14-49-100,0 0 0,0-1 0,1 1 0,-1 0-1,1-1 1,-1 1 0,1-1 0,0 0-1,-1 1 1,1-1 0,0 0 0,0 0 0,0 0-1,0 0 1,0 0 0,0-1 0,0 1 0,0-1-1,0 1 1,0-1 0,1 0 0,-1 0 0,0 0-1,0 0 1,0 0 0,1 0 0,1-1 0,-2 1-132,18 0-5335</inkml:trace>
  <inkml:trace contextRef="#ctx0" brushRef="#br0" timeOffset="1">598 0 6225,'0'0'6383,"17"47"-5393,54 155-245,-44-115 37,-5 1 0,17 127 0,-30-156-498,4 34-47,53 255-1404,-57-323-680,-7-21-976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2.66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 10962,'0'0'3385,"398"0"-4657,-327 0 64,-7 9-345,-13 8-487,-19 5-2065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3.10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0 343 6449,'0'0'6842,"84"248"-6842,-78-218-72,-6-4-232,0-8-520,0-10-993</inkml:trace>
  <inkml:trace contextRef="#ctx0" brushRef="#br0" timeOffset="1">65 0 7090,'0'0'5713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3.52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306 5 8954,'0'0'5160,"-15"0"-5674,-9-2 274,2 0 197,1 1 1,0 1 0,-1 1 0,-23 4 0,39-4 100,0 0 1,-1 1-1,1 0 1,0 0-1,0 1 1,0-1-1,1 1 1,-1 0-1,1 1 0,-1-1 1,1 1-1,0 0 1,0 1-1,1-1 1,-1 1-1,1 0 0,0 0 1,1 0-1,-7 11 1,5-2 1,0 0-1,1 1 1,0-1 0,2 1 0,-1 0-1,2 0 1,0-1 0,1 1 0,0 0 0,1 0-1,4 17 1,-4-29-68,0 0 0,0 0 0,0 0 0,1-1 0,-1 1 0,1-1 0,-1 1 0,1-1 0,0 1 0,0-1-1,0 0 1,1 0 0,-1 0 0,0 0 0,1 0 0,-1 0 0,1-1 0,0 1 0,-1-1 0,1 0 0,0 0 0,0 0 0,0 0 0,5 0-1,7 2-208,0-1 0,0 0 1,25-2-1,-31 0 51,-5 0 73,1 0 0,0 0-1,0-1 1,-1 0 0,1 0 0,0 0-1,-1-1 1,1 1 0,-1-1-1,0 0 1,1 0 0,-1-1-1,0 1 1,0-1 0,-1 0 0,1 0-1,-1 0 1,4-4 0,1-3-652,-1 0 1,0-1-1,0 0 0,-1 0 1,7-20-1,2-13-5319</inkml:trace>
  <inkml:trace contextRef="#ctx0" brushRef="#br0" timeOffset="1">306 5 4137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3.93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4137,'253'60'4087,"-248"-58"-3939,0 0 0,1 0-1,-1 0 1,0 0-1,0 1 1,0 0 0,5 3-1,-9-5-99,0 0 0,0 0 0,-1 0 0,1 0 0,0 0 0,-1 0 0,1 0 0,0 0 0,-1 0 0,1 1 0,-1-1 0,0 0 0,1 0 0,-1 0 0,0 3 0,6 29 964,1 15-337,2-1 0,21 63-1,-30-109-674,0 0 0,0-1-1,0 1 1,0-1-1,0 1 1,0-1 0,0 1-1,0 0 1,0-1-1,1 1 1,-1-1 0,0 1-1,0-1 1,1 1-1,-1-1 1,0 1 0,1-1-1,-1 1 1,0-1-1,1 0 1,-1 1 0,1-1-1,-1 1 1,1-1-1,-1 0 1,1 0 0,-1 1-1,1-1 1,-1 0-1,1 0 1,-1 0 0,1 1-1,0-1 1,-1 0-1,1 0 1,-1 0-1,1 0 1,-1 0 0,1 0-1,0 0 1,-1 0-1,1 0 1,-1-1 0,1 1-1,-1 0 1,1 0-1,-1 0 1,1-1 0,0 1-1,-1 0 1,1 0-1,-1-1 1,0 1 0,1-1-1,-1 1 1,1 0-1,-1-1 1,0 1 0,1-1-1,-1 1 1,0-1-1,1 0 1,22-39-29,-19 31 45,16-30 44,74-131-144,-93 169 111,0 0 1,0-1-1,0 1 1,0 0-1,0 0 1,0 0-1,0-1 1,1 1-1,-1 0 1,0 1-1,0-1 1,1 0-1,-1 0 1,1 1-1,-1-1 1,1 0-1,-1 1 1,1-1-1,-1 1 1,1 0-1,-1 0 1,1-1-1,0 1 1,-1 0-1,1 0 1,-1 1-1,1-1 1,-1 0-1,1 0 1,-1 1-1,1-1 1,-1 1-1,1-1 1,-1 1-1,1 0 1,1 1-1,2 1 61,-1 0 0,1 0 1,-1 1-1,0 0 0,0-1 0,0 1 0,0 1 1,6 8-1,-4-2-121,0 1 0,-1 0 1,0 0-1,-1 0 0,0 0 0,-1 1 1,4 24-1,-2 47-5849,-5-69 413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4.33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22 1 4729,'0'0'6049,"41"23"-5486,125 75 124,-156-92-536,-1 1 0,1 0 1,15 17-1,-10 4 436,-11-17-388,2 6-66,-1 0 1,-2 0-1,1 0 0,-2 1 1,0-1-1,-1 1 0,-2 19 1,1-36-132,-22 0 37,-20-1-212,-1-2 0,-42-8 0,64 7 284,0 1-1,-31 2 0,31 0 109,20 1-211,0 0 1,0-1 0,0 1-1,0 0 1,0 0 0,1 0-1,-1 0 1,0 1 0,0-1-1,1 0 1,-1 0 0,1 0-1,-1 0 1,1 1-1,0-1 1,-1 0 0,1 0-1,0 1 1,0-1 0,0 0-1,0 1 1,0 1 0,-2 36 216,1-12-64,0-19-130,1-1 0,0 1 1,0 0-1,0 0 0,1-1 1,3 11-1,-3-15-45,0-1 0,0 0 0,0 0 0,0 0 0,0 0 0,0 0 0,1-1 0,-1 1 0,1 0 0,0 0 0,-1-1 0,1 1 0,0-1 0,0 0 0,0 0 0,0 1 0,0-1 0,0 0 0,0-1 0,0 1 0,1 0 0,-1-1 0,0 1 0,0-1 0,1 1 1,1-1-1,8 1-306,0 0 0,0 0 0,-1-1 0,1-1 0,19-3 0,-25 3 129,-1 0 0,1-1 0,0 0 1,-1 0-1,0-1 0,0 0 0,1 0 1,-1 0-1,-1 0 0,1-1 0,-1 1 1,7-8-1,23-36-2032,-7-1-1434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4.72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56,'0'0'17188,"25"231"-16876,-18-140-168,-1 4 0,0 1-64,1-9-72,-1-5-8,1-12-168,-1-10-584,1-8-825,-1-13-2600,-6-12-3072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5.44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110 0 7538,'0'0'7033,"0"21"-6965,0 20-151,-2 136 1098,1-137-560,-3 0 1,-14 63 0,-52 143 386,68-241-826,-1 2 53,1 1 0,0-1 0,0 1 0,1 0-1,-1 11 1,18-15-90,60 6-353,1-3-1,132-5 1,-108-3-4824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6.10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37 1 8570,'0'0'3951,"33"6"-3512,106 25 83,-131-30-385,0 2 0,1-1 1,-1 1-1,0 0 0,-1 1 1,1 0-1,-1 0 1,1 1-1,-1 0 0,0 0 1,-1 1-1,0 0 0,12 13 1,-5-5 107,-5-5-122,-1 0 1,0 1-1,0-1 1,-1 1-1,-1 1 1,1-1-1,-2 1 1,1 0-1,-2 0 1,5 21-1,-3-2 76,-1 1-1,-1 57 1,-3-88-127,-4 1-97,-1 0 1,0-1-1,1 0 0,-1 0 1,1 0-1,-1-1 1,0 0-1,-4-1 0,-21-7-154,-1-1-1,-53-27 1,50 21-41,-54-17 1,83 31 200,0 1 0,0 0 0,1 0 0,-1 0 1,0 1-1,0-1 0,0 1 0,0 0 0,0 1 0,-7 1 1,10-2 13,0 1 0,0 0 1,1-1-1,-1 1 1,0 0-1,0 0 0,0 1 1,1-1-1,-1 0 1,0 1-1,1-1 1,-1 1-1,1-1 0,0 1 1,0-1-1,-1 1 1,1 0-1,0 0 0,0 0 1,0 0-1,1 0 1,-1 0-1,0 4 0,-2 7 36,1 1-1,1 0 0,0 0 1,1 0-1,0 0 0,2 0 1,3 18-1,-4-29-35,1-1-1,0 1 0,-1-1 0,1 0 1,0 1-1,1-1 0,-1 0 1,0 0-1,1-1 0,-1 1 1,1 0-1,-1-1 0,1 1 1,0-1-1,-1 0 0,1 0 1,0 0-1,0 0 0,0-1 1,0 1-1,0-1 0,3 1 1,77 3-860,-72-4 571,5-1-340,0 0 1,0-1 0,1 0 0,-1-2-1,0 0 1,-1 0 0,1-2 0,-1 0-1,0 0 1,0-2 0,19-13 0,8-5-4969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6.71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0 200 9074,'0'0'3453,"2"-27"-3433,3-128 144,-5 155 145,0 5-264,0 13 12,1 1 0,0-1 0,2 1 0,0-1-1,1 0 1,7 22 0,-9-35-38,0 0 0,0 0 0,0-1 0,1 1-1,-1 0 1,1-1 0,0 1 0,0-1 0,1 0 0,0 0-1,-1 0 1,1-1 0,0 1 0,1-1 0,-1 0 0,0 0 0,1 0-1,0-1 1,0 0 0,0 0 0,0 0 0,0 0 0,0-1 0,0 0-1,0 0 1,1 0 0,7 0 0,-8-2-30,0 1-1,0-1 1,0 0 0,0 0 0,0 0-1,0-1 1,-1 0 0,1 0 0,-1 0-1,1-1 1,-1 1 0,0-1 0,1 0-1,-2 0 1,1 0 0,0-1 0,-1 1-1,7-9 1,3-6 58,-1-1 0,0 0 0,9-23 0,-3 7-29,-7 11-3,11-14 38,-21 36-52,1 1 0,-1-1 0,1 1 0,0 0 0,0-1 0,-1 1 0,1 0-1,0 0 1,0 0 0,0 0 0,0 1 0,0-1 0,0 1 0,1-1 0,-1 1 0,0-1 0,0 1-1,3 0 1,-3 1 4,0-1-1,0 1 0,0-1 1,0 1-1,-1 0 1,1 0-1,0 0 0,-1 0 1,1 0-1,-1 0 1,1 0-1,-1 0 0,0 1 1,1-1-1,-1 1 0,0-1 1,0 1-1,0-1 1,0 1-1,0 0 0,1 1 1,21 50 325,-14-30-79,10 24 111,-3 2-1,-1-1 1,-2 2 0,-3 0-1,6 64 1,-4 256 2181,-12-352-2328,0-17-193,0 1 0,0-1 1,0 1-1,-1-1 1,1 0-1,-1 1 1,1-1-1,-1 0 0,1 0 1,-1 1-1,0-1 1,1 0-1,-1 0 1,0 0-1,0 0 0,0 0 1,0 0-1,0 0 1,0 0-1,0 0 1,0 0-1,-1 0 0,1-1 1,0 1-1,0 0 1,-1-1-1,1 1 1,0-1-1,-1 0 0,1 1 1,0-1-1,-1 0 1,1 0-1,-1 0 1,1 0-1,0 0 0,-1 0 1,1 0-1,-2-1 1,-3 1-16,0-1 0,0 0 0,1 0 1,-1-1-1,1 1 0,-1-1 0,1 0 1,-1-1-1,-6-4 0,-18-17-205,1-1-1,1-2 1,2-1-1,0-1 1,-32-49-1,50 68 48,1-1 0,0 0 0,0 0 1,1 0-1,1-1 0,0 0 0,0 0 0,1 0 0,1 0 0,0-1 0,1 1 0,-1-26 0,3 35 40,0 0 0,1 1 0,-1-1 0,1 0-1,0 1 1,0-1 0,0 1 0,0-1 0,1 1-1,-1 0 1,1-1 0,-1 1 0,1 0-1,0 0 1,0 0 0,0 0 0,0 1 0,0-1-1,0 0 1,0 1 0,1 0 0,-1-1 0,0 1-1,1 0 1,-1 0 0,1 0 0,5-1 0,5-3-528,51-22-2593,0 5-801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2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0 7578,'0'0'6012,"-19"1"-5946,0 0-99,0 1-1,0 0 0,1 2 1,0 0-1,-1 1 0,2 1 1,-1 1-1,-27 14 1,43-20 6,-51 34-42,50-33 25,1 0 0,0 0 0,-1 0-1,1 0 1,0 1 0,1-1 0,-1 0 0,0 1-1,1-1 1,-1 1 0,1 0 0,0 0 0,-1-1-1,1 1 1,1 0 0,-1 0 0,0 5 0,1-7 6,0 0 0,1 0 1,-1 0-1,1 0 0,-1-1 1,1 1-1,-1 0 1,1 0-1,0 0 0,-1-1 1,1 1-1,0 0 0,0-1 1,-1 1-1,1 0 0,0-1 1,0 1-1,0-1 0,0 0 1,0 1-1,0-1 1,0 0-1,0 1 0,1-1 1,33 8-89,-23-5 46,47 9 108,-19-4 32,62 20 0,-93-25 14,-1 0-1,1 1 1,-1 0 0,1 0-1,-1 1 1,0 0-1,-1 0 1,1 1 0,-1 0-1,-1 1 1,1-1 0,8 12-1,-13-13 37,0 0 0,0 0 0,-1 0 0,1 0 0,-1 0 0,0 1 0,-1-1 1,1 0-1,-1 1 0,0-1 0,-1 0 0,1 0 0,-1 1 0,0-1 0,0 0 0,-1 0 0,1 0 0,-1 0 0,-3 6 0,0-6-166,-1-1 0,0 0 0,0 0 0,0 0 0,-1 0 0,1-1 0,-1 0 0,1-1 0,-1 1 0,0-1 0,0-1 0,-10 2 0,-9 0-2756,-52 0 0,76-3 2576,-32 0-5221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7.14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7 288 6665,'0'0'5882,"36"-13"-5380,107-42 21,-139 54-448,0-1 0,1 1 0,-1-1 0,0 0-1,-1-1 1,1 1 0,0-1 0,-1 0 0,1 1 0,-1-2-1,0 1 1,0 0 0,0-1 0,5-6 0,-7 7-11,0 0 0,-1 0 0,1-1 1,0 1-1,-1 0 0,0 0 0,0 0 1,0-1-1,0 1 0,0 0 0,-1 0 0,0-4 1,-1-13 120,2 16-173,1 0-1,-1 0 0,0 0 0,0 0 1,-1 0-1,1 0 0,-1 0 0,0 0 0,0 0 1,0 0-1,0 0 0,-1 1 0,0-1 1,1 0-1,-1 1 0,-1 0 0,1-1 0,0 1 1,-1 0-1,0 0 0,1 0 0,-1 0 1,0 1-1,-1-1 0,1 1 0,0 0 1,-1 0-1,1 0 0,-1 0 0,0 1 0,1-1 1,-1 1-1,0 0 0,0 0 0,0 1 1,0-1-1,-4 0 0,1 0 52,-1 0 0,1 1 0,-1-1 1,1 1-1,-1 1 0,1-1 0,-9 3 0,13-2-42,-1 0 0,1 0 0,0 0 0,0 1 0,0-1 0,0 1 0,0 0 0,1 0 0,-1 0 0,0 0 0,1 1 0,0-1 0,-1 1 0,1-1 0,0 1 0,-3 5 0,0 2-14,-1 1 1,1 1 0,1-1 0,0 1-1,1-1 1,0 1 0,-2 19 0,2 8 23,3 41 0,0-44-31,0-31-70,0 1 0,1 0 1,0-1-1,0 1 0,1-1 1,-1 1-1,1-1 0,1 0 0,-1 1 1,0-1-1,1 0 0,0-1 1,1 1-1,-1 0 0,1-1 1,-1 0-1,1 0 0,1 0 1,-1 0-1,0-1 0,1 1 0,0-1 1,0 0-1,0-1 0,6 3 1,3 1-814,1 0 0,0-1 0,1-1 1,-1-1-1,1 0 0,0-1 1,29 1-1,-4-3-3306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25:07.54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7314,'0'0'6992,"30"34"-6320,94 107-59,-114-131-437,-1 1-1,0 1 1,-1 0-1,0 0 1,-1 0-1,0 1 1,-1 0-1,8 24 1,-5-11 227,-4-6 3,-4-17-296,-1 0 0,0 0 0,1 0 0,0 0 0,0 0 0,0 0 0,0 0 0,0 0 0,1 0 0,-1 0 0,1-1 0,3 5-1,-5-19 326,-1-23-215,0 15-168,1 1 0,1-1 0,4-20 0,-4 33-53,0 1 0,1 0 1,0 0-1,0 0 0,1 0 0,0 0 0,0 1 0,0-1 1,1 1-1,-1 0 0,1 0 0,1 0 0,7-8 0,5 0-23,1 1-1,0 0 0,1 1 0,0 1 1,1 1-1,0 1 0,0 0 0,1 2 1,30-6-1,7 2-1710,1 2 0,65 1 1,-63 6-3865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19 11146,'0'0'3421,"0"0"-3397,0 0-1,0-1 1,0 1 0,0 0 0,0 0-1,0-1 1,0 1 0,0 0-1,0-1 1,0 1 0,1 0-1,-1 0 1,0-1 0,0 1-1,0 0 1,0 0 0,0-1 0,0 1-1,1 0 1,-1 0 0,0-1-1,0 1 1,0 0 0,1 0-1,-1 0 1,0 0 0,0-1-1,0 1 1,1 0 0,-1 0-1,0 0 1,0 0 0,1 0 0,-1 0-1,0 0 1,1-1 0,-1 1-1,3 2 48,0 0 0,0-1-1,0 1 1,0 0 0,0 0-1,-1 1 1,1-1 0,-1 0-1,0 1 1,3 3-1,23 36 241,-19-28-216,21 35 301,44 102 1,8 61 176,-40-98-389,-26-67-97,-12-31-59,1-1-1,1 0 1,0-1-1,1 0 0,10 17 1,-14-26 3,-3-5-18,1 1 0,-1-1-1,0 0 1,0 1-1,0-1 1,0 0 0,1 0-1,-1 1 1,0-1 0,0 0-1,1 0 1,-1 1 0,0-1-1,1 0 1,-1 0 0,0 0-1,0 0 1,1 1 0,-1-1-1,0 0 1,1 0 0,-1 0-1,1 0 1,-1 0-1,0 0 1,1 0 0,-1 0-1,0 0 1,1 0 0,-1 0-1,1 0 1,0-22 567,0-3-553,1 0 1,1 0-1,1 0 0,13-39 0,41-96 46,-27 81-59,10-30-5,31-87 63,-54 150-84,-17 45-323,1 0 0,-1 1 0,0-1-1,0 0 1,0 1 0,1 0 0,-1-1 0,0 1-1,0 0 1,1-1 0,-1 1 0,0 0-1,1 0 1,-1 0 0,0 0 0,0 1 0,1-1-1,0 0 1,2 1-1368,6-1-2415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9 3729,'0'0'13643,"0"-3"-14988,0 0-1343,0 0 1200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11498,'0'0'5730,"9"0"-7299,-9 3-279,0 0-337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250 21 720,'0'0'7891,"0"-3"-7512,8-14 6628,-18 17-6447,-3 0-532,0 1-1,1 1 1,-1 0 0,0 1-1,1 0 1,-1 1 0,1 0-1,0 1 1,1 1 0,-22 12 0,27-14-35,-1 1 1,1-1-1,0 1 1,0 1-1,0-1 1,1 1-1,-1 0 1,1 0-1,1 1 1,-1-1-1,1 1 1,1 0-1,-1 0 1,1 1-1,0-1 1,1 1-1,0-1 1,-3 16-1,5-15 5,-2 4-8,1 1-1,1-1 1,2 17 0,-2-26 1,0 0-1,1 0 1,0-1 0,-1 1-1,1 0 1,0-1 0,0 1-1,1 0 1,-1-1 0,1 1 0,-1-1-1,1 0 1,0 1 0,-1-1-1,1 0 1,0 0 0,1 0-1,-1 0 1,5 2 0,3 1-95,1 0 0,0-1 0,1 0 0,-1-1 0,1 0 0,0-1 0,17 2 0,87-3-3491,-65-2 739,-19 1-777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317 73 6065,'0'0'4331,"-14"-12"-4302,-48-35 40,59 45-53,0 1-1,0-1 0,1 1 1,-1-1-1,0 1 1,0 0-1,-1 0 0,1 0 1,0 1-1,0-1 0,0 1 1,-1-1-1,1 1 1,0 0-1,0 0 0,-6 2 1,-3-1 82,5-1-21,0 0 0,0 0 0,1 1 0,-1 0 0,0 1 0,1 0 0,-1 0 0,1 0 0,0 0 0,0 1 0,0 0 0,0 1 0,0-1 0,0 1 0,1 0 0,0 1 0,0-1 0,0 1 0,-6 8 0,5-5-55,1 0 1,0 0-1,1 1 0,0-1 0,0 1 0,1 0 1,0 0-1,0 1 0,1-1 0,0 1 1,1-1-1,0 1 0,1 9 0,0-14-21,0 0-5,0 0 0,0 1-1,0-1 1,1 0 0,-1 0-1,4 9 1,-3-12-9,0 0 1,0-1 0,0 1-1,0 0 1,1-1-1,-1 1 1,1-1 0,-1 1-1,1-1 1,-1 1 0,1-1-1,0 0 1,0 0-1,0 0 1,-1 0 0,1 0-1,0-1 1,0 1-1,4 0 1,0 1-28,0 0-1,0-1 1,1 0 0,-1 0-1,0-1 1,1 1 0,-1-2-1,1 1 1,-1-1 0,0 1-1,1-2 1,-1 1 0,0-1-1,0 0 1,0 0 0,0-1-1,0 1 1,-1-1 0,6-4-1,-2 0-401,0 0 0,-1 0-1,-1-1 1,1 0-1,-1 0 1,0-1-1,-1 0 1,0 0 0,-1 0-1,6-13 1,2-5-3712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0 0 6185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42 6185,'16'-11'452,"28"-17"-1,-43 27-417,0 1 0,0 0 0,0-1-1,-1 1 1,1 0 0,0 0 0,0 0 0,0 0-1,0 0 1,0 0 0,-1 0 0,1 0 0,0 0 0,0 0-1,0 0 1,0 0 0,0 1 0,-1-1 0,1 0-1,0 1 1,0-1 0,-1 0 0,1 1 0,0-1-1,0 1 1,-1-1 0,1 1 0,0-1 0,-1 1-1,1 0 1,-1-1 0,1 1 0,-1 0 0,1 0 0,-1-1-1,0 1 1,1 0 0,-1 0 0,0 0 0,1-1-1,-1 3 1,4 4 353,13 24 954,21 50 1,-26-54-752,-10-20-421,-2-6-135,0 0 1,0 0-1,1 0 1,-1-1-1,0 1 1,0 0 0,1 0-1,-1 0 1,1 0-1,-1 0 1,1 0-1,-1-1 1,1 1-1,0 0 1,1 1-1,-3-6-114,1 1 0,-1 0 0,1-1 0,0 1 0,1 0 0,-1-1 0,2-6 0,0 0 60,1 0 0,0 0 1,1 0-1,0 0 0,0 0 0,1 1 0,0 0 0,1 0 0,0 0 0,1 0 0,0 1 0,0 0 0,15-12 1,-22 19 24,1 1 0,0-1 0,0 1 0,0-1 0,0 1 0,0-1 0,0 1 0,0 0 0,0-1 1,0 1-1,0 0 0,0 0 0,0 0 0,0 0 0,0 0 0,0 0 0,0 0 0,0 0 0,0 0 0,0 0 1,0 1-1,0-1 0,0 0 0,0 1 0,0-1 0,0 0 0,0 1 0,-1 0 0,1-1 0,0 1 1,0-1-1,0 1 0,-1 0 0,1 0 0,0-1 0,0 3 0,3 2 66,-1 0 1,0 0-1,0 0 0,4 12 0,-5-11-50,8 19-95,12 43 1,-20-56-1151,0 0 0,0 0 0,0 15 1,-2-13-3614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6937,'0'0'3301,"21"30"-2857,70 96 123,-79-108-141,1 0 1,16 36-1,-14-26 226,-15-27-644,0 0 1,1-1-1,-1 1 1,0 0-1,0-1 0,1 1 1,-1 0-1,1-1 0,-1 1 1,1-1-1,-1 1 0,1-1 1,-1 1-1,1-1 0,-1 1 1,1-1-1,-1 1 0,1-1 1,0 0-1,-1 1 0,1-1 1,0 0-1,-1 0 0,1 1 1,0-1-1,0 0 1,-1 0-1,1 0 0,0 0 1,0 0-1,1-8 141,6-46-181,12-66-434,-15 104-909,-1 0 1,14-27-1,-14 34-1096,-3 2-1728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2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151 951 8858,'0'0'3870,"-9"-47"-3734,-28-154-12,-18-15 213,41 169-185,2-1-1,-7-59 1,19 105-146,-3-17 21,2-1 1,1-28 0,0 44-38,0-1 0,1 1 0,0-1-1,0 1 1,0-1 0,0 1 0,1 0-1,-1 0 1,1-1 0,0 1-1,0 1 1,1-1 0,-1 0 0,1 0-1,0 1 1,4-4 0,13-10-433,2 2 0,-1 0 0,2 2 0,0 0 0,0 1 0,1 2 0,1 0-1,31-7 1,-55 17 69,5-1-73,-4 10-6407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153 37 3529,'0'0'6604,"0"-5"-6157,0-13-51,0 17-363,-1 0 0,1 1 0,0-1 0,0 1 0,0-1 0,0 0 0,-1 1 0,1-1 0,0 1 0,-1-1 0,1 1 0,0-1 0,-1 1 0,1-1 0,-1 1 0,1-1 0,-1 1 0,1 0 0,-1-1 0,1 1 0,-1-1 0,1 1 0,-1 0 0,1 0 1,-1-1-1,0 1 0,1 0 0,-1 0 0,0 0 0,1 0 0,-1 0 0,1 0 0,-2 0 0,-25 1 424,22-1-332,1 1-106,0 0-1,-1 1 0,1-1 0,0 1 1,0 0-1,0 0 0,1 0 0,-1 0 0,0 1 1,1 0-1,0-1 0,-1 1 0,1 0 1,0 1-1,1-1 0,-1 1 0,1-1 0,-3 5 1,-1 1-2,1-1-1,1 1 1,-1 0 0,2 1 0,-1-1 0,-4 19-1,7 26 216,1-34-243,0-19 2,1-1 1,-1 1 0,0 0 0,1 0 0,-1 0 0,1-1 0,-1 1 0,1 0 0,-1-1 0,1 1 0,-1 0 0,1-1 0,0 1 0,-1-1 0,1 1 0,0-1 0,0 1 0,0-1 0,-1 1 0,1-1 0,0 0 0,0 0 0,0 1 0,0-1 0,-1 0-1,1 0 1,0 0 0,0 0 0,0 0 0,0 0 0,0 0 0,1 0 0,30-3-79,-28 2 64,0-1 0,0 0-1,0 0 1,0 0-1,-1-1 1,1 1 0,-1-1-1,0 0 1,1 0-1,-1 0 1,-1 0 0,4-4-1,29-45-842,-25 32-1033,14-36 1,-15 28-2139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7098,'0'0'6678,"0"31"-6323,1 102-8,1-87-228,13 77 1,-2-22-67,-12 7 201,-2-66-183,7 56 0,-5-92-240,0 1-1,0-1 1,1 0 0,4 12-1,6-2-2022,-11-15 1827,0 0 1,0-1-1,0 1 0,0 0 1,0-1-1,0 1 0,0-1 1,0 1-1,0-1 1,0 0-1,0 1 0,0-1 1,1 0-1,1 0 0,2 0-3499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5473,'0'0'5780,"8"23"-5289,26 70 33,-11-37 303,-22-54-773,1 0-1,0 1 1,-1-1 0,1 0-1,0 0 1,0 0 0,0-1-1,1 1 1,-1 0 0,0-1-1,3 2 1,-3-2-53,0 0-1,0 0 1,0 0 0,0 0-1,0 0 1,0-1 0,0 1-1,1-1 1,-1 1 0,0-1-1,0 0 1,0 0 0,0 0-1,1 0 1,-1 0 0,0 0-1,0-1 1,0 1 0,0-1-1,0 1 1,0-1 0,0 0-1,0 0 1,0 0 0,0 0-1,0 0 1,0 0 0,0-1-1,-1 1 1,1-1 0,-1 1-1,1-1 1,-1 1 0,1-1-1,-1 0 1,0 0 0,0 0-1,0 0 1,1-2 0,34-89 136,-24 62-165,-11 31 307,0 8-200,0 11-44,-2 15-15,1 37 137,0-66-214,1 1 1,-1-1 0,1 0-1,1 0 1,-1 1-1,1-1 1,0 0 0,0 0-1,0-1 1,5 8-1,-5-11-219,0 1 1,0 0-1,0-1 0,1 1 0,-1-1 0,0 0 1,1 0-1,-1 0 0,1 0 0,-1 0 0,1 0 0,-1 0 1,1-1-1,0 0 0,-1 1 0,1-1 0,0 0 1,-1 0-1,1-1 0,0 1 0,3-1 0,13-2-4279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239 0 3329,'0'0'10794,"48"170"-9978,-31-99-464,5 2-184,-5 0-88,0-2-24,-8-7-48,0-8 0,-1-12-8,1-9-216,-5-11-360,1-10-544</inkml:trace>
  <inkml:trace contextRef="#ctx0" brushRef="#br0" timeOffset="1">1 129 11570,'0'0'2681,"229"0"-2729,-177 0 88,0 0-40,-8 0-304,-5 0-584,4 6-577,-8 9-719,-9-1-1017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2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2777,'0'0'11202,"56"146"-11202,-47-125-168,-5-4-232,1-8-224,-1-6-400,-4-15-9811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2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8058,'0'0'4401</inkml:trace>
  <inkml:trace contextRef="#ctx0" brushRef="#br0" timeOffset="1">438 194 6249,'0'0'6796,"-4"-2"-6653,0 0-126,0 1 0,0 0 0,0-1 0,0 1 0,0 1 0,0-1 0,-1 1 0,1-1 0,0 1 0,0 0 0,0 1 0,-1-1 0,1 1 0,0 0-1,0 0 1,0 0 0,0 0 0,0 1 0,0 0 0,-5 3 0,1 0 19,1 0 0,-1 1-1,1 0 1,1 0 0,-1 0-1,1 1 1,0 0 0,1 0-1,0 1 1,0 0-1,0 0 1,1 0 0,0 0-1,1 0 1,0 1 0,0 0-1,1 0 1,0 0 0,0 0-1,1 0 1,0 0 0,1 11-1,0-18-42,-1 0-1,1 0 0,0 0 0,0 0 1,0 0-1,0 0 0,1 0 0,-1 0 0,1 0 1,-1 0-1,1 0 0,-1 0 0,1 0 1,0 0-1,0-1 0,0 1 0,0 0 1,0-1-1,3 4 0,-1-4-18,1 0-1,-1 1 1,0-1-1,1-1 1,0 1-1,-1 0 1,1-1-1,-1 0 1,1 0-1,6 0 1,-5 0-77,-1 0 1,1 0-1,-1-1 1,0 1-1,1-1 1,-1 0-1,1 0 1,-1 0-1,0-1 1,0 1-1,0-1 1,0 0-1,0 0 1,0-1 0,0 1-1,-1-1 1,1 0-1,-1 0 1,1 0-1,-1 0 1,0-1-1,-1 1 1,1-1-1,4-7 1,3-6-1090,0-1 0,12-28 0,-9 9-2987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2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0 0 7058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2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17 7058,'136'-16'1176,"-133"16"-1097,1 0 1,-1-1-1,1 1 1,-1 1-1,1-1 1,-1 0-1,0 1 1,1 0-1,3 1 1,-6-2-43,-1 1 0,1-1 0,0 1 0,-1-1 1,1 1-1,0-1 0,-1 1 0,1-1 1,-1 1-1,1 0 0,-1-1 0,1 1 0,-1 0 1,0 0-1,1-1 0,-1 1 0,1 1 0,2 5 308,4 5 29,-1 0-1,0 0 0,0 1 0,-1 0 0,4 15 0,9 69 1115,-18-95-1444,4 7 378,3-15-486,8-27-568,-9 19 567,-1 4 38,1 0 1,1 1-1,0-1 1,12-11-1,-16 18 62,0 0 0,0 0 0,1 0 0,-1 0-1,1 1 1,-1 0 0,1-1 0,0 1-1,0 1 1,0-1 0,0 0 0,0 1 0,1 0-1,-1 0 1,7 0 0,-8 0 54,0 1 0,0 0 0,-1 1 0,1-1 0,0 0 0,0 1 0,0 0-1,0 0 1,0 0 0,-1 0 0,1 0 0,0 0 0,-1 1 0,1-1 0,2 3 0,-2-1-75,-1 0 0,1 0 0,-1 1-1,1 0 1,-1-1 0,0 1 0,-1 0 0,1 0 0,0 0 0,-1 0 0,1 5 0,3 11-963,-2 0 1,2 32 0,-4-8-3558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6001,'0'0'6740,"3"22"-6225,1 6-322,10 105 785,-12 123 1307,-3-139-1677,1-115-605,1 13 56,0-15-66,-1 0 1,0 1 0,1-1-1,-1 1 1,0-1 0,0 0 0,1 1-1,-1-1 1,1 0 0,-1 0-1,0 1 1,1-1 0,-1 0 0,1 0-1,-1 0 1,1 1 0,-1-1-1,0 0 1,1 0 0,-1 0-1,1 0 1,-1 0 0,1 0 0,-1 0-1,1 0 1,0 0 0,0-1 10,0 0 0,0-1 1,0 1-1,0 0 0,0-1 1,-1 1-1,1 0 0,0-1 1,-1 1-1,1-1 0,0-2 1,3-8 11,29-45 59,2 1 0,45-56 0,94-95-70,-152 182 1,-12 14-211,-6 5-342,1 1 0,0-1 1,0 1-1,10-7 1,-14 26-9167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9154,'0'0'4141,"10"17"-3526,37 56 109,-34-53-271,2 1-1,28 30 1,-33-40-402,-1-1-219,0-1-1,1 0 1,17 12-1,-23-18-550,1 0 0,-1 0 0,1-1 1,0 0-1,0 0 0,0 0 0,0-1 0,0 0 0,0 0 0,0 0 1,9 0-1,-3-1-1968,-5 0-201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3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169 279 5337,'0'0'3568,"24"-24"-3134,71-74 46,-91 94-334,0 0 0,-1 0 1,1-1-1,-1 1 0,0-1 0,0 0 0,0 1 0,1-7 0,-3 9-51,-1 0 1,1 1-1,-1-1 1,0 0-1,0 0 0,0 0 1,0 0-1,0 1 1,0-1-1,-1 0 1,1 0-1,-1-2 1,-1-10 54,1 12-141,1 0 0,-1-1 0,0 1 0,0 0 0,1 0 1,-1 0-1,0 0 0,-1 0 0,1 0 0,0 0 0,-1 0 0,1 1 0,-1-1 0,1 0 0,-1 1 0,0 0 0,0-1 0,1 1 0,-1 0 0,0 0 0,0 0 0,0 0 0,-1 0 0,-3-1 0,-58-16-19,58 17 16,-12-2 7,-1 0 0,-26 0 1,41 3-3,0-1 0,1 1 0,-1 0 1,0 0-1,1 1 0,-1-1 0,0 1 0,1 0 1,-1 0-1,1 0 0,-1 0 0,1 1 0,-1-1 1,1 1-1,0 0 0,0 0 0,0 0 0,0 0 1,-4 4-1,0 9 5,-1 0 0,2 1 0,0-1 0,1 1 1,0 0-1,1 1 0,1-1 0,-1 22 0,1 144 521,4-109-255,2-22-95,2 0 1,3-1-1,14 53 0,11 76 482,-13 28 257,-20-203-908,0-3-16,0 1 1,0-1-1,0 0 0,0 0 0,0 0 1,0 1-1,0-1 0,1 0 1,-1 0-1,1 0 0,-1 0 0,0 1 1,1-1-1,0 0 0,-1 0 1,1 0-1,0 1 0,4-1-9,-4-2-7,1-1 0,-1 0 0,0 0 0,0 0 0,0 0 0,0 0 0,0 0 0,0 0 0,0 0 0,1-4 0,-1 3-8,78-174-102,-64 151 21,0 0 1,2 1-1,1 1 1,30-32-1,-46 53 91,1 1 1,-1 0-1,1 0 0,-1 0 0,1 0 1,0 0-1,0 0 0,0 1 1,0 0-1,0-1 0,4 0 1,-6 2 8,0 0 1,0 0-1,0 0 1,0 0-1,0 0 1,0 0-1,0 0 0,0 0 1,0 0-1,0 1 1,0-1-1,0 0 1,0 1-1,0-1 1,0 1-1,0-1 1,0 1-1,-1 0 1,1-1-1,0 1 1,0 0-1,-1-1 1,1 1-1,0 0 1,-1 0-1,1 0 1,-1 0-1,1-1 1,-1 1-1,1 0 1,-1 0-1,0 0 1,1 0-1,-1 0 1,0 0-1,0 2 1,12 35 130,17 40 0,-14-41-2187,11 42 1,-24-56-1948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0 153 3121,'0'0'6373,"16"-3"-5414,4-1-556,-8 2-63,-1 0 1,0-1 0,1 0-1,-1-1 1,0 0 0,10-7-1,-19 10-260,1 0 1,-1-1-1,1 1 0,-1-1 1,0 1-1,0-1 0,0 0 1,0 0-1,0 0 0,-1-1 1,1 1-1,-1 0 0,1 0 1,-1-1-1,0 1 0,1-1 1,-1-2-1,1-2 16,0 0 0,-1 0 1,0 0-1,0-1 0,-1-8 0,0 15-95,0 0-1,-1 0 0,1 0 1,0 0-1,0 0 0,-1 0 1,1 0-1,0 0 0,-1 0 1,1 0-1,-1 0 0,1 0 1,-1 0-1,0 0 0,1 0 1,-1 0-1,0 1 0,0-1 1,0 0-1,1 1 1,-1-1-1,0 0 0,0 1 1,0-1-1,0 1 0,0-1 1,0 1-1,0 0 0,0-1 1,0 1-1,-2 0 0,-4-1 4,0 0 0,0 0-1,-13 1 1,11 1 18,7-1-6,1 1 0,-1-1 0,1 1-1,-1-1 1,1 1 0,0 0 0,-1 0-1,1 0 1,0 0 0,0 0 0,-1 0-1,1 0 1,0 0 0,0 0 0,0 0-1,0 1 1,1-1 0,-1 0 0,0 1-1,0 1 1,-13 31-8,10-13-7,1 0 0,1 1-1,0-1 1,3 24 0,-1-15 3,1-26-59,-1 0 1,0 0-1,1-1 0,0 1 1,0 0-1,0-1 1,1 1-1,-1-1 0,1 1 1,-1-1-1,1 0 0,0 0 1,1 0-1,-1 0 1,0 0-1,1 0 0,0 0 1,0-1-1,0 1 0,0-1 1,0 0-1,0 0 1,0 0-1,1 0 0,4 1 1,1 1-848,0-1-1,1 0 1,-1-1 0,1 0 0,-1 0 0,1-1 0,0 0 0,17-1 0,-6-2-3441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4353,'0'0'8082,"16"20"-7705,53 62 105,-62-73-234,0 0 0,0 0 0,-1 0 0,-1 1 0,1 0 0,-1 0 0,-1 0 0,0 0 0,4 19 0,-1-6 487,-14-36-483,-1 0 1,0 0 0,0 1-1,-12-13 1,16 20-312,0 0 0,0 0 1,1-1-1,0 1 0,0-1 0,0 0 0,1 0 1,-1 0-1,1 0 0,1 0 0,-1-1 1,1 1-1,1 0 0,-1-1 0,1 1 1,1-11-1,-2 16-7,1-1-1,0 1 1,0 0 0,0 0 0,0 0-1,1-1 1,-1 1 0,0 0 0,0 0-1,1 0 1,-1 0 0,1-1 0,-1 1-1,1 0 1,0 0 0,-1 0 0,1 0-1,0 0 1,-1 0 0,1 1 0,0-1-1,0 0 1,1-1 0,1 1-130,1 0 1,-1-1-1,0 1 0,1 1 1,-1-1-1,1 0 0,4 1 1,56-2-3834,-39 3 1227,-1-1-2409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40 7842,'0'0'5005,"7"18"-4466,19 55 115,-25-70-530,0 0 0,0 0 0,0 0 0,0 0 0,-1 0 1,1 0-1,-1 0 0,1 0 0,-1 6 0,-1-1 925,5-20-862,-3-2-212,0 0 0,0 0 0,1 0 1,4-13-1,-4 21 16,0 0 1,0 0-1,0 1 1,0-1-1,1 1 0,0 0 1,0-1-1,0 1 1,1 1-1,0-1 1,7-7-1,-10 11 13,1 0-1,0 0 1,0 0-1,0 0 1,0 0-1,0 0 1,0 1-1,0-1 1,0 1-1,1 0 1,-1-1-1,0 1 1,0 0-1,0 0 1,0 0-1,0 1 1,1-1-1,-1 0 1,0 1-1,0-1 1,0 1-1,0 0 1,0 0 0,0 0-1,0 0 1,0 0-1,-1 0 1,1 0-1,0 1 1,-1-1-1,1 0 1,1 3-1,5 10 15,0 0-1,-1 1 1,-1 0 0,0 0-1,-1 0 1,-1 1 0,3 21-1,-2 28-4267,-5-49 75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0 172 4425,'0'0'6915,"15"-5"-6258,46-16 69,-57 20-600,1 0 1,0-1 0,-1 0-1,0 0 1,1-1-1,-1 1 1,0-1 0,0 0-1,0 0 1,0 0-1,-1 0 1,1-1 0,-1 0-1,0 1 1,0-1-1,4-8 1,-4 5-37,-1-1 0,0 0 1,-1 1-1,0-1 0,0 0 0,0 0 0,-2-14 1,1 21-81,0 0 0,0 0 0,-1 1 0,1-1 0,-1 0 0,1 0 0,-1 1 1,1-1-1,-1 0 0,1 1 0,-1-1 0,0 0 0,1 1 0,-1-1 0,0 1 1,0-1-1,1 1 0,-1-1 0,0 1 0,0 0 0,0-1 0,0 1 0,1 0 0,-1 0 1,0 0-1,0 0 0,0 0 0,0 0 0,0 0 0,0 0 0,-1 0 0,-31 3 237,30-2-233,0 1-1,1-1 1,-1 1-1,0 0 1,1 0-1,-1 0 1,1 0-1,0 0 1,-1 1-1,1-1 0,0 1 1,1-1-1,-3 4 1,-20 40 5,19-34-5,-1 3 3,1 0 1,0 0 0,1 1-1,1 0 1,1-1-1,0 1 1,1 0 0,0 0-1,4 28 1,-2-40-48,-1 0 1,2-1-1,-1 1 1,0 0-1,1 0 1,-1-1-1,1 1 1,0-1 0,1 0-1,-1 0 1,0 1-1,1-2 1,0 1-1,-1 0 1,1 0-1,0-1 1,1 1-1,-1-1 1,0 0-1,1 0 1,-1 0-1,6 1 1,1 2-423,1-1 1,0-1-1,0 0 1,0 0 0,0-1-1,22 1 1,-24-2-25,4-1-477,0 1-1,0-2 1,14-1 0,0-8-1932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1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11522,'0'0'5226,"52"164"-4866,-39-105 8,-4 3 128,0 2-208,-5-2-56,0-1-112,-4-2-120,9 0-136,8 5-664,-4-11-1081,0-12-3848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230 41 8250,'0'0'4862,"-3"-5"-4746,1 2-113,0 1 0,0-1 0,0 1 1,0 0-1,0-1 0,0 1 0,0 0 0,-1 0 0,1 1 0,-1-1 0,1 0 0,-1 1 1,0-1-1,0 1 0,0 0 0,0 0 0,0 0 0,0 0 0,0 1 0,-5-1 1,-87 0 1599,93 1-1575,-1 0 1,1 1 0,-1-1 0,1 0-1,-1 1 1,1-1 0,-1 1 0,1 0-1,0 0 1,-1 0 0,1 0 0,0 0 0,0 1-1,0-1 1,0 1 0,0-1 0,-2 3-1,1-1-20,1 0-1,-1 1 0,1-1 0,0 1 0,0 0 0,0-1 0,1 1 0,-1 0 0,-1 6 0,0 7-36,0 0 0,1 0 0,1 33 0,1-41 65,0-3-29,0 0 1,0 0 0,1 0 0,-1 0-1,1 0 1,1 0 0,-1-1 0,1 1-1,4 10 1,-4-13-13,1 0 0,-1 0 0,1 0 0,0 0 0,0 0 0,0-1 0,0 1 0,0-1 0,1 0 0,-1 0 0,1 0 0,-1 0 0,1 0 0,0-1 0,6 2 0,1 0 6,-1-1 0,1 0 0,0 0 0,-1-2 0,12 1 0,-16-1 8,0 0 1,-1-1 0,1 1 0,-1-1-1,1 0 1,-1-1 0,1 1 0,-1-1-1,0 0 1,1-1 0,5-3 0,4-7-270,0 0 0,-1-1 0,-1 0 0,0-2 0,-1 1 0,-1-1 0,0-1 0,10-22 0,-19 37-309,-1-1-1,0 0 0,0 1 0,0-1 0,0 0 0,0 0 1,-1 0-1,1 0 0,0-4 0,-1-2-5725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0 0 6433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94 6433,'154'-64'2054,"-125"57"-1439,-28 7-596,-1 0 0,1 0 0,-1 0 1,1 0-1,-1 0 0,1 0 0,-1 1 0,0-1 0,1 0 0,-1 0 0,1 0 0,-1 1 1,1-1-1,-1 0 0,0 0 0,1 1 0,-1-1 0,0 0 0,1 1 0,-1-1 0,1 1 0,-1-1-14,30 37 1309,-9-12-836,-1-1-1,-1 2 1,23 42 0,-35-52-427,4 5 2267,-8-24-1271,-2-14-841,-5-139-259,4 154 31,0-1 0,0 1 0,0 0 0,1 0 0,-1 0 1,1 0-1,0-1 0,-1 1 0,1 0 0,0 0 0,0 0 0,0 0 0,0 1 1,1-1-1,-1 0 0,0 0 0,1 1 0,2-3 0,-1 1-81,1 1-1,0-1 0,0 1 1,0 0-1,0 0 0,0 0 1,1 1-1,6-2 0,6-1-685,1 2 0,-1 0 0,28 1-1,-40 1 467,43 0-3025,-8 0-2307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300 702 744,'0'0'14063,"-26"-29"-13872,-81-95-102,80 91 179,-35-54 0,38 50 236,19 29-367,-28-45 1124,30 48-1173,1 0-1,0 0 1,0-1-1,0 1 1,1-1 0,0 1-1,0-1 1,0-9-1,1 12-77,-1-9 7,1-1-1,1 1 1,3-15 0,-3 23-20,0-1 1,1 1 0,0 0-1,0-1 1,0 1 0,0 0-1,1 0 1,-1 0-1,1 1 1,0-1 0,5-4-1,9-8-155,1 0 1,0 1-1,1 1 0,1 1 0,0 0 0,1 2 1,0 0-1,1 2 0,0 0 0,0 1 0,43-8 1,-53 15-1173,0 0 1,19 2 0,-30-1 1076,0 0 0,0 0 0,0 0 0,0 0 0,0 0 0,0 1 0,0-1 0,0 0 0,0 1 0,0-1 0,0 0 0,0 1 0,0-1 0,0 1 0,1 0 0,4 17-5490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9458,'0'0'3593,"160"18"-3353,-125-12-40,0-3-104,-5 0-88,0 0-8,-4 0-48,5-3-856,-1 0-1145,-8 0-591,-5 0-3770</inkml:trace>
  <inkml:trace contextRef="#ctx0" brushRef="#br0" timeOffset="1">741 68 7394,'0'0'4793,"78"126"-5177,-73-117-249,-1-3-463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4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11242,'0'0'2177,"32"222"-3505,-19-205 255,0-17-447,-6 0-584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6065,'0'0'7482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9762,'0'0'4546,"7"28"-3741,55 180-63,-34-120-113,-5 2 0,21 146 0,-41-202-689,-3-17-307,2-1 0,0 0 0,1 0 0,9 28 0,-12-43 271,0-1-1,0 0 1,0 0-1,0 1 1,0-1-1,0 0 1,0 1-1,0-1 1,0 0-1,0 0 1,0 1-1,0-1 1,0 0-1,0 0 1,0 1-1,1-1 1,-1 0-1,0 0 1,0 0-1,0 1 1,0-1-1,1 0 0,-1 0 1,0 0-1,0 1 1,0-1-1,1 0 1,-1 0-1,0 0 1,0 0-1,1 0 1,-1 0-1,0 0 1,0 1-1,1-1 1,-1 0-1,0 0 1,0 0-1,1 0 1,-1 0-1,0 0 1,0 0-1,1 0 1,-1 0-1,0 0 1,0 0-1,1-1 1,-1 1-1,0 0 0,0 0 1,1 0-1,-1 0 1,0 0-1,0 0 1,0-1-1,1 1 1,-1 0-1,0 0 1,0 0-1,0 0 1,1-1-1,5-15-3001,-6-9-50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19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373 0 11306,'0'0'4729,"2"26"-4096,17 168-141,-8-74-355,22 166-18,-27-271 21,-4-10-2427</inkml:trace>
  <inkml:trace contextRef="#ctx0" brushRef="#br0" timeOffset="1">0 144 10962,'0'0'3633,"243"-3"-3401,-178 6-8,-4 0-48,-1 3-72,-3 3-96,-5 0-8,-4 2-488,-5 7-1064,-13-6-1537,-12-1-3752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69 8546,'0'0'4551,"20"-4"-4417,63-12-43,-81 16-68,-1-1 0,1 1 0,0 0 0,0-1 0,0 0 0,0 1 1,-1-1-1,1 0 0,0 0 0,-1 0 0,1 0 0,-1 0 1,1 0-1,-1 0 0,2-2 0,-2 2 36,-1 0-1,0 1 0,0-1 1,1 0-1,-1 0 1,0 0-1,0 0 1,0 1-1,0-1 1,0 0-1,0 0 1,0 0-1,0 0 0,0 0 1,0 1-1,-1-1 1,1-1-1,-2-6 379,2 7-422,-1 0 0,0 0 0,1 1 0,-1-1 0,0 0 0,1 1 0,-1-1 0,0 0 0,0 1 0,0-1 0,1 1 0,-1-1 0,0 1 0,0 0 0,0-1 0,0 1 1,0 0-1,0 0 0,0-1 0,0 1 0,0 0 0,0 0 0,0 0 0,0 0 0,0 0 0,-1 1 0,-30 1 192,29 0-195,1-1-1,-1 1 1,1-1-1,0 1 1,-1 0 0,1 0-1,0 0 1,0 0-1,1 0 1,-1 0-1,0 1 1,1-1 0,-1 1-1,-1 3 1,-16 40 4,19-44-11,-7 22 114,1 0 1,2 0-1,1 1 1,0 0-1,3 48 1,0-61-126,0-9-27,0 1 0,0 0 1,1-1-1,-1 1 1,1 0-1,0-1 0,0 1 1,0-1-1,0 1 1,1-1-1,0 0 0,-1 1 1,1-1-1,0 0 1,0 0-1,1 0 1,-1-1-1,1 1 0,-1 0 1,1-1-1,0 0 1,0 1-1,0-1 0,0 0 1,4 1-1,-3-1-246,0-1-1,0 0 1,0 0-1,1 0 1,-1 0-1,0-1 1,0 0-1,1 0 1,-1 0-1,0 0 1,1 0-1,-1-1 1,0 0-1,7-2 1,-5 0-220,1 0-1,-2 0 1,1 0 0,0-1-1,-1 0 1,0 0 0,1 0-1,-2-1 1,9-9 0,13-15-4104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0:11.2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59 7258,'0'0'5390,"17"27"-4748,52 85-212,-59-96 128,0 1 0,10 23 0,-15-32 3787,-5-8-4250,0-13 685,-6-22-1044,-3 13 236,6 14 3,0 0 0,1 0-1,0 0 1,0 0-1,0 0 1,0-14-1,2 15-34,0-1 0,0 1 0,1 0-1,0 0 1,0-1 0,3-9 0,-2 14 17,-1 0 0,1 0-1,0 0 1,0 0 0,0 1 0,0-1 0,0 1 0,1-1 0,-1 1 0,1-1 0,0 1 0,0 0 0,-1 1 0,1-1-1,6-2 1,4-2-172,1 0-1,0 1 0,0 1 0,0 0 0,1 1 0,14-1 0,91 0-5706,-118 4 5715,51 0-7273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1:12.38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43 440,'0'0'4345,"0"-5"-3808,0-33 6437,2 71-5010,4 5-1748,-1 0 0,-3 0-1,-5 54 1,1-12-54,2 1866 2014,20-1621-2076,-1-5-7,-19-313-93,-1 23 1,1 0-1,2 0 1,1 0-1,3 0 1,12 38-1,-20-75-649,1-1 0,0 1-1,0-1 1,1 0 0,0 1 0,3-10-1,-3-53-2149,-16 16-168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1:15.08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7 148 3081,'-6'0'13416,"219"1"-11844,761-28 851,-354-16-1491,-284 22-505,322-1 365,-66 5-381,643-1 259,-831 20-590,695 19-46,-413-3-18,-99-6 26,609 7 115,5057-19-61,-5160 21-81,-233-21 122,-413-10 154,-446 20-252,1 1 1,0-1-1,1 0 0,1 1 1,5 9-1,8 28 41,6 98 41,-7 1 1,-12 242-1,-7-203-45,3 1156 172,-4-1288-219,-3-1 0,-3 0 0,-23 69 0,-10 48 43,10 21 147,-3 273 0,36-399-1046,-42-80-2655,-18-15-897,-23-11-3185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1:18.21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1 580 8698,'0'0'2540,"8"2"-2396,96 17 1858,0-3 0,205 8-1,239-23-1852,-273-4 319,406-18 493,365-1-103,474 7 501,-835 14-1132,75-3 107,57-13-205,246-10 42,-972 23-127,2510-73 226,1264 77 338,-3755-4-584,190-28 0,20-2 16,442-20 57,-317 5 296,-257 24-214,85-19 63,-203 39 139,-61-1 533,-9 5-961,0 0-1,0 0 1,0-1-1,0 1 1,0 0-1,-1 0 1,1 0-1,0-1 1,-1 1 0,1 0-1,-1 0 1,0 0-1,1 0 1,-1 0-1,0 0 1,0 0-1,1 0 1,-1 0-1,0 0 1,-2-1 0,-23-20-1427,-2 1 0,0 1 1,-58-32-1,-36-7-4395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0T16:32:18.953"/>
    </inkml:context>
    <inkml:brush xml:id="br0">
      <inkml:brushProperty name="width" value="0.5" units="cm"/>
      <inkml:brushProperty name="height" value="1" units="cm"/>
      <inkml:brushProperty name="color" value="#5ECCF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0 105,'6'-5,"0"1,0-1,0 1,0 0,0 1,1 0,0 0,-1 0,14-3,71-10,-44 9,166-17,-111 14,328 2,-241 11,-107-4,97 3,-176-2,0 0,0 0,0 0,-1 1,1-1,0 1,0 0,-1 0,1 0,-1 0,1 0,-1 1,1-1,-1 1,0-1,0 1,1 0,-1 0,-1 0,1 0,0 0,0 1,-1-1,1 0,-1 1,0-1,0 1,0 0,0-1,0 1,0 0,-1-1,1 1,-1 0,0 0,0 0,-1 4,1 1,-1-1,0 0,-1 0,0 1,0-1,-1 0,1-1,-2 1,1 0,-1-1,0 0,0 0,-7 8,-4 2,0-1,-1 0,0-1,-2 0,1-2,-2 0,0-1,0-1,-32 13,32-17,-57 22,0-4,-2-4,-83 12,120-25,1 2,-72 25,69-19,-89 17,113-29,0 0,1 1,-1 1,-35 15,47-17,0 1,0 0,1 1,-1 0,1 0,0 0,0 1,1 0,0 0,0 0,0 0,1 1,0 0,-5 11,0 1,-44 111,49-115,0 0,0 1,2-1,0 1,0 0,2 27,0-40,1 0,-1-1,1 1,-1-1,1 1,0-1,0 1,0-1,0 0,1 1,-1-1,1 0,-1 0,1 0,0 0,0 0,0 0,0 0,0-1,0 1,0-1,0 0,1 1,-1-1,1 0,-1 0,1-1,-1 1,1 0,4 0,9 1,0-1,0-1,0 0,18-2,-4 0,925-4,-538 8,-387 0,57 10,-55-7,44 3,245-9,-295 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3:22.9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66 184,'0'0'1484,"0"-7"-1936,0-33 642,-11 32 668,0 3 431,8-1 2421,1 188 3082,5 226-6388,9-288-157,45 197 1,-51-280-176,-2 0-1,-2 1 1,-5 67 0,1-20-30,2-55-47,0-29-86,-8 3-5841,-4-4 1654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4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8634,'0'0'4089,"13"117"-10531,0-74 3562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6:33:23.5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65 336,'0'0'7874,"10"0"-7841,-6 0-9,0 0 45,-1 0-1,1 0 1,-1 0-1,1 0 1,-1 0-1,1 1 1,-1 0-1,0 0 1,1 0-1,-1 0 1,0 0-1,0 1 1,1-1-1,-1 1 1,0 0-1,-1 0 1,1 0 0,0 0-1,-1 0 1,4 4-1,47 50 2176,16 20-1378,-69-75-855,1 1 1,0-1-1,-1 0 0,1 0 1,0-1-1,0 1 0,0 0 0,0 0 1,0 0-1,0-1 0,0 1 1,0 0-1,0-1 0,0 1 0,0-1 1,0 1-1,0-1 0,0 1 1,1-1-1,-1 0 0,0 0 0,0 0 1,1 0-1,-1 1 0,0-2 1,0 1-1,3 0 0,22-36 504,0 8-449,1 1 0,49-39 0,20-1-2973,-64 52 131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07:51:01.856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10245 192 4129,'2'-4'7879,"-4"16"-7382,0-1 1,1 1-1,1 14 1,0-24-418,-13 248 340,11-221-335,-11 38 1,13-62-72,-1-4 62,1 1 0,0-1 0,0 0 1,-1 1-1,1-1 0,-1 1 0,1-1 0,-1 0 0,0 1 0,0-1 0,0 0 0,0 0 1,0 1-1,0-1 0,-3 2 0,1-2 80,1 0 1,-1-1-1,1 1 1,-1-1-1,0 1 1,1-1-1,-1 1 1,0-1-1,-5 0 0,-20 2-411,-303 11 1439,190-11-1023,-113-10 519,189 3-539,0 2 1,-1 3 0,-107 8 0,-677 50 142,404-53-57,373-5-210,-892 0 359,753-1-364,-191 2 66,-296 8-22,-496 19 8,458-29 14,504-2-53,-29 2 35,-461-18 99,465 1 205,163 11-192,94 7-151,1 0-13,0-1 0,0 0 16,-1 0-1,1 1 0,-1-1 1,0 1-1,1-1 0,-1 1 1,0-1-1,1 1 0,-1-1 0,0 1 1,0-1-1,0 1 0,0 0 1,0-1-1,0 1 0,1 0 1,-1-1-1,0 1 0,0 0 1,-2 0-1,-34-8 100,7 2 3,11 1-92,-1 0-1,1 1 0,-1 0 1,-30-2-1,-88-2 49,87 5-59,-150-6 201,164 5-209,10 1 21,-39-1 0,-90-4 158,149 7-183,-335-19 119,120 2-33,126 5-24,-61-9 71,17 1-112,129 19-24,11 2-9,2-19-31,-10 3-34,2-1 0,1 1 0,0-1 0,2 0 0,0 0 0,2 0 0,3-30 0,14-84-86,-13 70 232,-3-20-85,1 84-2019,9-24-10632,-3-10 5744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07:51:03.226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6 176 2112,'-5'-2'13226,"11"-10"-13164,1 0 0,1 1 1,0-1-1,21-20 0,-15 17 30,20-28 0,-22 29 6,-10 13-81,0-1 0,0 1 0,-1-1 0,1 0 0,-1 1 0,1-1 0,-1 0 0,0 0 0,0 0 0,0 0 0,0-2 0,-2 10 393,1-6-419,-1 1 0,1-1 0,0 1-1,0-1 1,0 1 0,0-1 0,0 1-1,0-1 1,0 1 0,0 0 0,0-1-1,0 1 1,0-1 0,0 1-1,0-1 1,1 1 0,-1-1 0,0 1-1,1-1 1,-1 1 0,0-1 0,1 1-1,-1-1 1,1 1 0,-1-1 0,1 0-1,-1 1 1,1-1 0,0 1-1,132 97 50,-50-31 33,-82-66-287,4 3 552,-11-18-8304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08:45:11.664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3 192 4129,'-2'-4'7879,"4"16"-7382,0-1 1,-1 1-1,-2 14 1,1-24-418,14 248 340,-12-221-335,10 38 1,-11-62-72,-1-4 62,0 1 0,1-1 0,-1 0 1,0 1-1,1-1 0,-1 1 0,1-1 0,0 0 0,0 1 0,0-1 0,0 0 0,0 0 1,0 1-1,0-1 0,3 2 0,-2-2 80,1 0 1,-1-1-1,1 1 1,0-1-1,-1 1 1,1-1-1,0 1 1,0-1-1,4 0 0,22 2-411,302 11 1439,-190-11-1023,113-10 519,-189 3-539,0 2 1,1 3 0,106 8 0,679 50 142,-405-53-57,-373-5-210,892 0 359,-753-1-364,191 2 66,296 8-22,495 19 8,-456-29 14,-505-2-53,29 2 35,461-18 99,-465 1 205,-163 11-192,-94 7-151,-1 0-13,0-1 0,0 0 16,1 0-1,-1 1 0,1-1 1,-1 1-1,1-1 0,0 1 1,-1-1-1,1 1 0,0-1 0,0 1 1,0-1-1,0 1 0,-1 0 1,1-1-1,0 1 0,0 0 1,0-1-1,0 1 0,0 0 1,2 0-1,33-8 100,-5 2 3,-12 1-92,0 0-1,1 1 0,0 0 1,30-2-1,88-2 49,-87 5-59,150-6 201,-165 5-209,-8 1 21,38-1 0,89-4 158,-147 7-183,334-19 119,-120 2-33,-126 5-24,60-9 71,-15 1-112,-130 19-24,-11 2-9,-2-19-31,9 3-34,0-1 0,-2 1 0,0-1 0,-2 0 0,-1 0 0,0 0 0,-4-30 0,-14-84-86,13 70 232,3-20-85,-1 84-2019,-9-24-10632,2-10 5744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08:45:11.665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358 176 2112,'5'-2'13226,"-11"-10"-13164,-1 0 0,-1 1 1,-1-1-1,-19-20 0,13 17 30,-18-28 0,20 29 6,11 13-81,1-1 0,-1 1 0,0-1 0,1 0 0,-1 1 0,1-1 0,0 0 0,0 0 0,0 0 0,0 0 0,0-2 0,2 10 393,-1-6-419,0 1 0,1-1 0,-1 1-1,0-1 1,0 1 0,0-1 0,0 1-1,0-1 1,0 1 0,0 0 0,0-1-1,0 1 1,0-1 0,0 1-1,-1-1 1,1 1 0,0-1 0,-1 1-1,1-1 1,0 1 0,-1-1 0,1 1-1,-1-1 1,1 1 0,-1-1 0,1 0-1,-1 1 1,1-1 0,-2 1-1,-130 97 50,49-31 33,82-66-287,-5 3 552,13-18-8304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1090 114 3001,'0'0'5305,"0"-6"-4842,0 4-410,0 0 0,0 0 0,0-1 0,0 2 0,0-1 0,0 0 0,0 0 0,0 0 0,-1 0 0,0 1 0,1-2 0,-1 1 0,0 1 0,0-1 0,0 1 0,1-2 0,-1 2 0,0 0 0,-3-2 0,1-2 113,-1 2 0,-1 0-1,0 0 1,1 1 0,0-1-1,-6-1 1,-23-9 159,0 3 0,0 1-1,-1 2 1,-41-1 0,-136 13 729,184-1-1004,1 2 0,0 1 0,1 2 0,-1 1 0,1 2 1,-44 29-1,45-22-39,-41 42 0,37-35-7,17-14 21,0 3 0,1-1 0,0 1 0,0 1 0,1 0 0,0 1 0,2 0 0,-13 33 0,10-24-35,-63 135 114,39-91 162,27-60-248,1 1 1,0 0-1,1 0 0,0 1 1,0-1-1,1 2 0,0-1 1,1 1-1,0 0 0,0-1 1,1 2-1,-2 22 0,-2 198 422,1-45 135,5-177-552,0 1 0,1-1 1,0 1-1,0 0 0,0-1 0,2 0 0,-1 0 1,1-1-1,0 2 0,1-2 0,0 1 0,0-2 1,1 2-1,1-2 0,-1 0 0,1-1 0,9 14 0,5 7 8,3-2 0,-1 0-1,2-3 1,0-1-1,1-1 1,39 27-1,-22-24 14,0-2 0,1-2-1,73 22 1,10-14 21,0-7 0,139 1 1,95-24 60,-283-7-52,101-27-1,-152 26-30,-1 0 0,0-3-1,0 0 1,0-2-1,-1-1 1,-1-2 0,39-36-1,-51 41-4,0-2-1,-1 1 0,1-2 1,-2-1-1,0 0 0,0 1 1,-1-2-1,0 0 0,-1 0 1,-1-2-1,0 0 0,0 1 1,4-29-1,-2 0 14,-2-1 0,-1-1 0,-3 0 0,-1-57 0,-2 89-40,0 0 0,-1 0 0,-1 0 0,0 0-1,0 1 1,-2-1 0,1 1 0,-1 0 0,-1 2 0,0-2 0,-1 1 0,-13-22 0,-13-16 25,-64-77 0,81 109-33,-47-56 206,-3 3 1,-2 5-1,-2 3 0,-3 4 0,-150-91 0,161 115-137,22 12-308,-1 1 0,-73-27 0,100 47-247,1 0 0,-1 1 0,0 2 0,0 0 0,-1 1 1,2 0-1,-1 1 0,0 1 0,0 1 0,0 1 0,1 0 1,-25 14-1,-28 26-3637,-3 5-4275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4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283 956 912,'0'0'11649,"-3"-43"-11263,-13-143-158,8 127 74,-3 0-1,-3 1 1,-2 0 0,-35-83 0,-2-4 999,49 133-1252,1 1 0,0-1 0,1 1 0,0-1 0,1 0 0,0-17 0,1 25-76,1 0 1,-1 0-1,1 1 0,0-1 1,-1 0-1,1 1 0,1-1 1,-1 1-1,1-1 0,-1 1 0,1 0 1,0-1-1,0 1 0,0 0 1,1 0-1,-1 0 0,1 1 1,0-1-1,0 1 0,-1-1 0,2 1 1,-1 0-1,4-2 0,6-2-261,0 1 0,0 1 0,0 0 0,1 0 0,-1 2 0,1-1 0,0 2 0,18 0 0,-30 1 185,0 0 0,0 0 0,0 0 0,0 0 0,0 1 1,0-1-1,0 1 0,0-1 0,0 1 0,0 0 0,-1 0 0,1 0 0,0 0 0,0 0 1,-1 0-1,1 1 0,-1-1 0,1 0 0,-1 1 0,0-1 0,1 1 0,0 2 1,1 1-211,-1 0 0,0 0 1,0 0-1,0 0 1,0 0-1,-1 0 1,1 8-1,0 29-2210</inkml:trace>
  <inkml:trace contextRef="#ctx0" brushRef="#br0" timeOffset="1">1 482 9690,'0'0'2737,"192"0"-4802,-140-8 1017,12-14-464,-13 9-881,-6-4-2536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5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10098,'0'0'3165,"0"37"-2329,0 231 172,5-177-668,3-1-1,5 0 0,36 130 1,-45-207-459,1 9 172,1 0 1,16 36-1,-20-53-279,0-1 0,0 0 0,0 0 0,0 0 0,1-1 0,-1 1 0,1-1 0,0 1 0,0-1-1,1 0 1,-1 0 0,1 0 0,-1 0 0,1-1 0,0 1 0,0-1 0,0 0 0,0-1 0,0 1 0,5 1 0,-8-3 90,0 0 0,-1 0 1,1 1-1,0-1 1,-1 0-1,1 0 1,0 0-1,-1 0 1,1 0-1,-1 0 1,1 0-1,0 0 0,-1 0 1,1-1-1,0 1 1,-1 0-1,1 0 1,-1 0-1,1-1 1,0 1-1,-1 0 1,1-1-1,-1 1 0,1 0 1,-1-1-1,1 1 1,-1-1-1,1 1 1,-1-1-1,0 1 1,1-1-1,0 0 1,1-22-2494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5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12043,'0'0'1816,"333"-31"-1760,-249 27-48,-14-5-8,-6 9-224,-6 0-448,-7 0-673,-12 5-879,-20 12-1001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6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0 177 1880,'0'0'8589,"22"-12"-8360,67-40 62,-86 50-198,1 0 1,0-1-1,-1 1 1,1-1-1,-1 0 0,0 1 1,0-2-1,0 1 1,-1 0-1,1 0 0,3-8 1,-5 8 36,0 1 1,0-1-1,0 0 0,-1-1 1,0 1-1,1 0 0,-1 0 1,0 0-1,-1 0 1,1-3-1,-2-13-59,2 18-92,-1 0 0,1 0 0,-1 0 0,0 0 0,1 0 0,-1 0 0,0 0 0,0 0 0,0 0 0,0 1 0,1-1 0,-1 0 0,0 0-1,-1 1 1,1-1 0,0 1 0,0-1 0,0 1 0,0-1 0,0 1 0,-1 0 0,1 0 0,0-1 0,0 1 0,0 0 0,-1 0 0,1 0 0,0 0 0,0 0 0,-1 1 0,1-1 0,0 0 0,-1 1 0,-3-1-54,0 1 1,0-1-1,0 1 0,0 0 1,0 1-1,0-1 0,-8 5 1,9-3 60,1 0-1,-1 1 1,1-1 0,0 1 0,0 0 0,0 0 0,0 0 0,1 0 0,-1 0 0,1 1 0,0-1 0,1 1 0,-1 0-1,1-1 1,0 1 0,-1 9 0,-1 9 47,2 1 0,1 30-1,1-23 42,0-23-91,0 1-1,0-1 1,1 1 0,0-1 0,0 0 0,1 0 0,0 0 0,0 0 0,1-1 0,0 1 0,0-1 0,1 0 0,0 0 0,0-1 0,1 1 0,0-1-1,11 9 1,8 5-1221,0-1 0,2-2 0,40 21 0,-22-16-3697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6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251 654 3409,'0'0'5737,"-12"-37"-4884,-41-114 266,52 148-1059,0 0 0,-1 0 0,1 0-1,-1 0 1,0 0 0,0 0 0,0 1-1,0-1 1,-1 1 0,1 0 0,-5-4-1,5 5-30,1 0 0,0 1 0,0-1 0,-1 1-1,1-1 1,0 1 0,-1 0 0,1-1 0,0 1-1,-1 0 1,1 0 0,-1 0 0,1 0-1,0 0 1,-1 1 0,1-1 0,0 0 0,-3 1-1,0 1 11,0 1-1,0-1 1,0 1-1,0-1 1,1 1-1,0 0 1,-1 0-1,1 1 1,-4 5-1,6-8-46,-9 11 4,1 1 0,0 1 1,1 0-1,1 0 0,0 0 1,1 1-1,0 0 1,-6 25-1,6-9 58,2 1 0,1-1 1,0 44-1,4-74-49,-1 1 0,1-1 0,0 0 0,-1 0 0,1 0 0,0 0 0,0 0 0,0 0 1,0 0-1,0-1 0,0 1 0,0 0 0,0 0 0,0-1 0,0 1 0,0 0 0,0-1 0,0 1 0,1-1 1,-1 0-1,0 1 0,0-1 0,1 0 0,-1 0 0,0 0 0,0 0 0,1 0 0,-1 0 0,0 0 0,3-1 0,45-4 34,-41 0 10,0 0 0,0 0 0,0-1 0,0 0 0,-1 0 1,0-1-1,0 0 0,-1 0 0,0 0 0,0-1 0,-1 0 0,8-15 1,0 3 75,11-18-105,-2 0 0,-2-2 0,-2 0-1,-1-1 1,22-85 0,-26 64 418,-2-1 1,-4-1-1,1-98 0,-9 234 74,7 238 1097,-1-244-1444,2-1 0,28 109 0,-30-158-363,0-1 1,2 0-1,9 18 1,11 14-4003,-20-34 1664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7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6305,'0'0'4163,"12"40"-3891,38 136 72,61 330 2363,-110-493-2688,-1-9-18,0-1 0,1 0 1,-1 0-1,0 0 0,1 1 0,0-1 0,0 0 1,0 0-1,0 0 0,0 0 0,1 0 0,2 4 1,-4-7-16,1 0 1,-1 0-1,0 1 1,1-1-1,-1 0 1,1 0 0,-1 0-1,0 0 1,1 1-1,-1-1 1,1 0-1,-1 0 1,0 0-1,1 0 1,-1 0 0,1 0-1,-1 0 1,1 0-1,-1 0 1,0 0-1,1 0 1,-1-1-1,1 1 1,-1 0 0,0 0-1,1 0 1,-1 0-1,1-1 1,-1 1-1,0 0 1,1 0-1,-1-1 1,0 1 0,0 0-1,1-1 1,-1 1-1,0 0 1,1-1-1,-1 1 1,0 0-1,0-1 1,0 1 0,1-1-1,13-20-332,-12 17 279,2-1 44,0-1-1,0 1 1,0 0-1,0 1 0,1-1 1,0 1-1,0 0 1,0 0-1,1 1 0,-1-1 1,1 1-1,0 0 0,9-3 1,-2 3-15,0 0-1,0 0 1,1 2 0,-1-1 0,21 2-1,-28 1 95,1 0-1,0 0 0,0 1 1,-1 0-1,1 0 0,-1 1 1,0 0-1,0 0 1,0 0-1,0 1 0,0 0 1,-1 0-1,0 1 0,0-1 1,0 1-1,0 0 0,-1 0 1,8 12-1,-5-8 79,-1 0 0,-1 0 0,0 0 0,0 1 0,-1 0 0,0 0 0,0 0 0,-1 1 0,-1-1 0,0 1 0,2 15 0,-4-4 174,-3 28 556,3-47-842,-1-1-1,0 0 1,1 0 0,-1 0-1,0 0 1,0 0-1,-1 0 1,1 0-1,0 0 1,-1-1 0,1 1-1,-1 0 1,0-1-1,1 1 1,-1-1 0,0 0-1,0 1 1,0-1-1,-3 1 1,-8 4-123,-2-1 1,1 0-1,-1-2 1,1 1-1,-1-2 1,-18 2-1,5-3-1457,1-1 0,-41-5-1,66 5 1374,0 0 0,1 0-1,-1 0 1,0 0-1,1 0 1,-1-1 0,1 1-1,-1-1 1,0 1-1,1-1 1,-1 0 0,1 1-1,-1-1 1,1 0-1,0 0 1,-1 0-1,1 0 1,0 0 0,0 0-1,0-1 1,0 1-1,0 0 1,0-1 0,0 1-1,0-1 1,0 1-1,0 0 1,1-1 0,-1 0-1,1 1 1,-1-1-1,1 1 1,0-1 0,-1 0-1,1 1 1,0-1-1,0 0 1,0 1 0,0-1-1,1-2 1,-1-13-2360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7.8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1 339 656,'0'0'8822,"16"-23"-8225,51-77-259,-59 87-306,-1 1 1,0-1-1,-1-1 0,0 1 1,-1-1-1,-1 0 1,0 0-1,-1 0 0,1-16 1,-2 20-20,1-41 151,-3 47 1,0 7-20,-1 28-51,1 195 220,0-223-309,-1 0 0,1 0 0,0 1 0,0-1 0,1 0 0,-1 0 0,1 1 0,0-1 0,-1 0 1,1 0-1,1 0 0,-1 0 0,0 0 0,1 0 0,-1-1 0,1 1 0,0 0 0,0-1 0,0 1 0,0-1 0,1 0 0,-1 1 1,1-1-1,-1 0 0,1-1 0,0 1 0,-1 0 0,1-1 0,0 1 0,0-1 0,0 0 0,0 0 0,1 0 0,-1-1 0,0 1 0,0-1 1,0 0-1,1 1 0,-1-2 0,5 1 0,1 0-13,0 1-1,0-1 1,0-1 0,0 1 0,0-2 0,-1 1-1,1-1 1,0 0 0,-1-1 0,1 0 0,-1-1-1,0 1 1,0-1 0,-1-1 0,1 0-1,-1 0 1,0 0 0,8-8 0,26-33 31,-25 28 8,0 0 0,26-21 0,-37 35-42,0 0-1,0 1 0,1-1 1,-1 1-1,1 0 0,0 1 1,0-1-1,0 1 0,0 0 1,0 1-1,1-1 0,-1 1 1,11 0-1,-14 1 2,0 1 1,1-1-1,-1 1 0,0-1 1,0 1-1,1 0 0,-1 1 1,0-1-1,0 1 0,0-1 1,0 1-1,0 0 0,-1 0 1,5 4-1,0 0 32,0 1 0,-1 0 1,0 0-1,-1 1 0,5 9 0,5 10 130,-1 2-1,11 33 1,-14-28 18,-1 1 0,-2 0-1,-1 0 1,3 55 0,-10 143 1251,-1-222-1326,0 0 0,-1 0 0,0 0 0,-1 0 0,0 0 0,0-1 0,-2 1 0,1-1 0,-1 0 0,0 0 0,-1-1 0,0 0 0,-1 0 0,0 0 0,0-1 0,-1 1 0,0-2 0,-1 1 0,1-1 0,-1-1 0,-1 0 0,1 0 0,-1-1 0,0 0 0,0 0 0,-1-1 0,1-1 0,-1 0 0,0 0 0,0-1 0,-13 1 0,4-1-68,1-1 0,-1-1-1,0 0 1,-19-4 0,31 2-65,0 0 0,0 0 0,1-1 0,-1 1 0,0-2 0,1 1 0,0-1 1,0 0-1,0-1 0,0 0 0,-12-11 0,8 6-114,0-2 1,1 0-1,0 0 1,1 0-1,1-1 0,-1-1 1,2 0-1,0 0 1,1 0-1,0 0 1,1-1-1,1 0 0,0 0 1,1-1-1,1 1 1,0-1-1,1-21 0,2 34 50,-1-1-1,1 0 1,0 0-1,1 0 1,-1 0-1,1 1 1,-1-1-1,1 1 1,0-1-1,1 1 1,-1 0-1,1 0 0,-1 0 1,1 0-1,0 0 1,0 1-1,0-1 1,0 1-1,0-1 1,1 1-1,-1 1 1,1-1-1,0 0 1,-1 1-1,7-2 1,15-6-604,1 1 1,44-6 0,-44 9 163,70-13-1772,-10 4-1524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3:59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6281,'0'0'6266,"23"21"-6166,77 71 81,-91-83-86,-1 0-1,0 1 1,0 0 0,-1 0 0,0 1-1,-1 0 1,0 0 0,-1 0-1,0 1 1,-1 0 0,0 0-1,3 17 1,-3 1 174,-1 0 0,-2 1 0,-3 41 0,0-10-35,2-54-215,-1-1 1,-1 1 0,1 0-1,-2 0 1,1-1-1,-1 1 1,0-1 0,0 0-1,-1 0 1,0 0 0,0 0-1,-1-1 1,1 1-1,-2-1 1,1 0 0,-1-1-1,-9 9 1,7-8-91,0 1 0,-1-2-1,1 1 1,-1-1 0,-1 0-1,1-1 1,-1 0 0,1 0 0,-1-1-1,0 0 1,0-1 0,-1 0 0,-15 0-1,27-9-626,3 1 669,-1 0 1,1 0 0,0 0-1,1 0 1,-1 1 0,1 0-1,0 0 1,1 0-1,-1 0 1,1 1 0,0 0-1,10-5 1,8-8 6,32-25 31,67-51 117,150-143 0,-269 231-96,-1 4 2,-1-1 0,0 0 0,-1 0 0,1 0 0,0 0 0,0 0 0,-1 0 1,1-1-1,-1 1 0,0 0 0,0-1 0,0 1 0,2-7 1012,-3 22-201,-2 16-676,-1-1-1,-2 0 1,-7 29 0,4-25-4,2 0 1,-2 35 0,7 124 408,0-188-571,1 1 0,0 0-1,0 0 1,0 0 0,0 0 0,1-1 0,0 1 0,0 0 0,0 0 0,0-1-1,0 1 1,1-1 0,-1 1 0,1-1 0,0 1 0,0-1 0,0 0 0,1 0-1,-1 0 1,1 0 0,0-1 0,0 1 0,-1 0 0,2-1 0,-1 0 0,0 0-1,0 0 1,1 0 0,-1-1 0,1 1 0,6 1 0,1 0-99,0 0 0,1-1 1,-1-1-1,1 0 0,-1 0 0,1-1 1,-1-1-1,1 0 0,-1 0 0,1-1 1,-1 0-1,0-1 0,0-1 0,0 0 1,14-7-1,0-3-613,-1-1 0,0-1-1,-1-1 1,40-39 0,4-14-3507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48.2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600 42 8474,'0'0'1241,"3"-5"-1699,6-19 8358,-10 23-7877,0 0 0,0 0 1,0 0-1,0 0 0,0 0 0,-1 1 0,1-1 1,0 0-1,-1 1 0,1-1 0,0 1 1,-1 0-1,1-1 0,-1 1 0,1 0 0,0 0 1,-1 0-1,-2 0 0,-31-3 272,21 3-280,0 1 0,1 0-1,-1 1 1,0 0 0,1 1 0,0 1-1,-1 0 1,1 0 0,1 2 0,-1-1-1,1 2 1,0 0 0,0 0 0,1 1-1,-14 12 1,-16 13-46,1 1 0,-55 62-1,80-78 25,0 1-1,1 1 0,1 0 0,1 0 1,0 2-1,2-1 0,-15 46 0,14-23-19,2 1-1,2 0 1,1 0-1,2 74 1,3-88-6,1-16 14,0 0 1,0 0-1,1 0 1,4 16-1,-4-26 16,1 0 0,0 0 0,0-1 0,0 1 0,0 0 0,1-1 0,-1 1 0,1-1 0,1 0 0,-1 0 0,0 0 0,1 0 0,0-1 0,0 1 0,7 4 0,1-1-144,1 0-1,0 0 0,0-1 0,0-1 0,1 0 0,-1-1 0,1-1 0,22 3 0,-20-4-673,0-1-1,1 0 1,-1-2-1,21-2 1,-33 2 482,0 0 1,-1 0-1,1 0 0,0-1 1,-1 1-1,1-1 0,-1 0 1,0 0-1,1 0 1,-1-1-1,0 1 0,0-1 1,5-5-1,6-10-4647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49.0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5641,'0'0'5244,"13"17"-5073,-6-9-173,93 125 444,-85-110-150,-1-1 0,-1 2 0,0 0 0,16 50 0,-14 21 678,-10-198 611,-6 63-1608,-1 25-16,2 0-1,0-1 1,4-25-1,-3 40-31,-1-1 1,1 0-1,0 1 0,0-1 1,-1 0-1,1 1 0,1-1 1,-1 1-1,0 0 0,0-1 1,0 1-1,1 0 0,-1 0 1,1 0-1,-1 0 1,1 0-1,-1 0 0,1 0 1,-1 0-1,1 0 0,0 1 1,0-1-1,-1 1 0,1-1 1,0 1-1,0 0 0,0 0 1,-1 0-1,1 0 0,0 0 1,0 0-1,0 0 0,-1 1 1,1-1-1,3 2 0,0-2-235,0 2 0,0-1 0,0 0 0,0 1 0,0 0 0,0 0 0,-1 1 0,1-1 0,-1 1 0,1 0 0,3 4 0,17 28-2147,-5-1-1551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49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269 195 5569,'0'0'4860,"-1"-28"-4425,-6-87 33,7 113-426,0 0 0,0 0-1,-1 0 1,1 0 0,0 0 0,-1 0 0,1 0 0,-1 0 0,1 0 0,-1 0 0,0 1 0,0-1 0,0 0-1,0 0 1,0 1 0,0-1 0,-1 0 0,1 1 0,-1-1 0,1 1 0,-1 0 0,1-1 0,-1 1-1,0 0 1,1 0 0,-1 0 0,0 0 0,0 0 0,0 1 0,0-1 0,0 0 0,0 1 0,0 0-1,0-1 1,0 1 0,0 0 0,0 0 0,-3 0 0,-3 0 200,3-1-182,-1 1 0,1-1 0,-1 1 0,1 1 0,-1-1 0,1 1 0,-1 0 0,1 0 0,0 0 0,-1 1 0,1 0 0,0 0 0,0 0 0,-8 6 0,5-2-75,1 0-1,0 0 1,0 1 0,1 0 0,0 1 0,0-1 0,-8 15 0,7-10-3,1 0 0,0 0 0,0 0 0,2 1 0,0-1 0,0 1 0,-3 21 0,3 2-22,2 55 1,2-89 37,0 1 0,0-1 1,1 0-1,-1 1 0,1-1 0,-1 0 0,1 0 0,0 1 0,0-1 0,0 0 0,0 0 0,0 0 1,0 0-1,1 0 0,-1 0 0,1-1 0,-1 1 0,1 0 0,0-1 0,3 3 0,-1-1-13,0-1 0,1 1 0,0-1 0,0 0 0,0 0 0,-1-1 0,2 0 0,-1 0 0,7 1 0,-5-1-39,0 0 0,1-1 0,-1 0 0,0 0 0,1-1 0,-1 0 0,0 0-1,0-1 1,0 0 0,0 0 0,0 0 0,0-1 0,0 0 0,7-5 0,-4-1-51,-1 0 0,0 0 0,0-1 0,-1 0 1,0 0-1,-1-1 0,0 0 0,-1 0 0,8-18 0,-10 18-704,-1 0-1,0 0 1,0 0-1,-1 0 1,0 0-1,0-19 1,-2 11-4039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49.9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133 24 5337,'0'0'6407,"-7"-5"-6270,5 3-136,1 0 0,-1 1 0,0-1 0,0 1 0,0-1 0,0 1 0,0 0 0,0 0 0,0 0 0,-1 0 0,1 0 0,0 1 0,0-1 0,-1 1 0,1-1 0,-1 1 0,1 0 0,0 0 0,-1 0 0,1 0 0,-1 0-1,1 0 1,0 1 0,-1-1 0,1 1 0,0 0 0,0 0 0,-1 0 0,1 0 0,0 0 0,0 0 0,0 0 0,0 1 0,0-1 0,0 1 0,1-1 0,-1 1 0,0 0 0,-1 2 0,-2 2-13,1 0 0,0-1 0,0 1-1,1 0 1,0 1 0,0-1 0,0 1 0,1-1 0,0 1 0,0 0 0,0 0 0,1 0-1,0 0 1,1 0 0,0 0 0,0 0 0,2 13 0,-2-9-29,0-8 32,1 0 0,0 0 0,0 0 0,0-1-1,1 1 1,-1 0 0,1-1 0,0 1 0,-1-1 0,1 0 0,0 1 0,0-1-1,0 0 1,1 0 0,-1 0 0,0-1 0,1 1 0,0 0 0,-1-1 0,1 0-1,5 2 1,67 26-52,-71-28 58,28 8-24,-21-7 23,0 1 0,-1 0 0,1 0 0,-1 1 0,0 0-1,0 1 1,0 0 0,0 1 0,-1 0 0,11 9 0,-19-12 51,1-1 1,-1 1-1,0-1 1,0 1-1,0 0 0,-1 0 1,1 0-1,-1-1 1,1 1-1,-1 0 1,0 0-1,0 0 1,0 0-1,0 0 1,-1-1-1,1 1 0,-1 0 1,0 0-1,0 0 1,0-1-1,0 1 1,0 0-1,0-1 1,-1 1-1,0-1 0,1 0 1,-1 1-1,0-1 1,0 0-1,-3 2 1,-24 20-128,-50 30 1,68-47-700,-1-1 0,1-1 1,-1 0-1,-23 7 0,29-12-1866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0.4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238 20 4537,'0'0'7567,"-8"-14"-7540,6 13-31,0 0 1,-1 0-1,1 0 1,0 1 0,-1-1-1,1 1 1,-1-1 0,1 1-1,0 0 1,-1 0-1,1 0 1,-1 1 0,1-1-1,-1 0 1,1 1 0,0 0-1,-1-1 1,-2 3-1,-45 20 20,44-20 2,-110 61-1,115-63-40,0 0 1,0 0-1,0 0 0,0 1 0,0-1 0,1 0 1,-1 1-1,0-1 0,1 1 0,-1-1 1,1 1-1,0-1 0,-1 1 0,1-1 0,0 1 1,0-1-1,0 1 0,0 0 0,0-1 0,0 1 1,1-1-1,-1 1 0,0-1 0,1 1 0,-1-1 1,1 1-1,0-1 0,-1 0 0,1 1 0,0-1 1,0 0-1,0 1 0,0-1 0,0 0 0,0 0 1,0 0-1,0 0 0,1 0 0,-1 0 1,0 0-1,1 0 0,-1-1 0,2 2 0,46 13 79,38 15 77,-81-27-114,-1 0 0,1 0 0,-1 0 0,0 0-1,0 1 1,0 0 0,0 0 0,-1 0 0,0 1 0,0 0 0,0-1 0,4 8 0,-6-5 146,1 1 0,-1 0 0,-1 0 1,0 0-1,0 0 0,0 1 0,-1-1 0,-1 0 0,1 0 0,-1 0 0,0 0 1,-1 0-1,0 0 0,0 0 0,-4 7 0,-12 7-124,0 0 0,-1-2 0,-1 0 0,-1-1 1,-31 20-1,-1 3-1675,51-40 1140,-6 3 140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0.8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 6009,'0'0'4913,"181"-25"-4849,-143 21 0,-7 4-64,-6 0-280,12 0-552,-12 0-616,-13 0-1281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1.3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331 0 5961,'0'0'7522,"-19"7"-7330,-1-2-194,11-3-9,1 0 0,0 1 0,-1 0-1,1 0 1,0 1 0,0 0 0,1 0 0,-1 1-1,1 0 1,0 0 0,-11 12 0,-11 11 123,2 1 1,-44 60 0,63-77-51,1 1 0,0-1 0,1 1 0,0 0 0,1 0 0,0 1 0,1 0 0,1 0 1,0 0-1,1 0 0,-1 21 0,3-35-62,-1 9-5,1 0 0,1 0 0,-1-1 0,2 1 0,2 13 0,-3-19-17,1 0 1,-1 0-1,1 0 1,0-1-1,0 1 0,0 0 1,0-1-1,0 1 1,1-1-1,-1 0 0,1 1 1,-1-1-1,1-1 0,0 1 1,0 0-1,0-1 1,4 2-1,12 5-232,1-2 1,-1 0-1,2-1 1,-1-2-1,0 0 0,1-1 1,25 0-1,-2-3-937,0-1 0,51-10 0,-19-6-1874,-12 0-1863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1.7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441 66 4521,'0'0'7274,"-30"-11"-6952,-97-34-14,121 43-294,0 0-1,0 0 0,0 1 0,0 0 0,-1 0 0,1 0 1,0 1-1,-1 0 0,1 0 0,0 1 0,-1 0 1,1 0-1,0 0 0,0 1 0,-9 3 0,7 0-27,0-1-1,1 2 0,-1-1 1,1 1-1,1 0 0,-1 1 0,-7 9 1,1-2-6,0 1 9,0 0 1,0 1-1,2 1 1,-16 27-1,24-38 18,0 0-1,0 0 1,1 1-1,-1 0 1,1-1-1,1 1 1,-1 0-1,1 0 0,1 0 1,-1 0-1,1 0 1,0 0-1,1 0 1,-1 0-1,2 0 1,2 12-1,-3-18-1,0 1-1,0-1 1,0 1-1,0-1 1,1 0-1,-1 1 1,0-1-1,1 0 1,-1 0-1,1 0 1,-1 0-1,1 0 1,-1 0-1,1 0 1,0-1-1,-1 1 1,1 0-1,0-1 1,0 0-1,2 1 1,41 3 85,-38-3-86,15 0-5,0-1 0,0 0 0,0-2-1,0 0 1,0-2 0,26-7 0,-39 8-131,-1 0 0,0 0 0,0-1 0,0 0 0,-1 0 0,1-1 0,-1 0 0,0-1 0,0 1 0,-1-1 1,0-1-1,0 1 0,0-1 0,-1 0 0,0 0 0,0-1 0,-1 1 0,6-13 0,-9 15-374,1 0 0,0 0 0,-1-1 0,0 1 0,-1-1 0,1 1-1,-1-7 1,0-2-3483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2.1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0 77 7506</inkml:trace>
  <inkml:trace contextRef="#ctx0" brushRef="#br0" timeOffset="1">0 77 7506,'91'28'666,"-85"-26"-597,-1 0-1,0 0 0,0 1 0,0-1 0,-1 1 0,1 0 0,-1 1 0,1-1 0,-1 1 1,0 0-1,0 0 0,-1 0 0,1 1 0,2 4 0,10 11 277,0-2-156,-1 0 0,-1 1 0,0 1-1,-1 0 1,-1 0 0,-1 2 0,-1-1 0,9 30-1,-17-72 2049,-7-26-2385,-12-3 148,9 29 5,1 0 0,1-1 0,1 1 0,1-1 0,1 0 0,-1-25 0,4 43-64,0-1 0,0 1 0,0-1 1,0 1-1,1-1 0,0 1 1,0 0-1,0-1 0,0 1 1,1 0-1,0 0 0,0 0 1,3-6-1,-2 8-106,0-1 1,0 1-1,0 0 0,0-1 1,0 1-1,0 0 1,1 1-1,-1-1 0,1 1 1,0-1-1,-1 1 0,1 0 1,0 1-1,-1-1 1,1 1-1,0-1 0,4 1 1,-2 0-259,-1-1-50,-1 1 0,0-1 1,0 1-1,1 0 0,-1 1 0,0-1 1,8 3-1,1 7-3419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2.5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1 166 432,'0'0'8635,"25"40"-8571,75 120 187,-73-114-6,-23-31 339,-5-10 1720,1-17-1525,-1 1-806,-1 0 0,0 0 1,-1 0-1,0 0 0,-1 1 1,0-1-1,-9-14 0,-11-32-206,13 24-61,1 0 1,1-1-1,2 0 0,2-1 1,-2-51-1,8 86 178,-1-1-1,2 0 1,-1 0-1,0 1 1,0-1-1,0 1 1,0-1-1,0 1 1,0 0-1,1-1 1,-1 1-1,0 0 1,0 0-1,0 0 1,1-1-1,-1 1 1,0 1-1,0-1 1,3 0 0,30 1-997,-31-1 853,32 6-2034,-8 9-1467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2.9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109 128 6161,'0'0'3578,"28"-9"-3371,86-30-34,-112 39-140,1-1-1,-1 1 0,0-1 1,0 0-1,0 0 0,0 0 1,0 0-1,0 0 0,0 0 1,0 0-1,0-1 0,-1 1 1,1-1-1,0 1 0,-1-1 1,1 0-1,-1 0 0,0 1 0,0-1 1,1 0-1,-1 0 0,0 0 1,-1 0-1,1-1 0,1-3 1,-2 5-2,0-1 0,-1 1 1,1 0-1,0-1 1,0 1-1,-1 0 0,1-1 1,-1 1-1,1 0 1,-1 0-1,0-1 0,1 1 1,-1 0-1,0 0 1,0 0-1,0 0 0,0 0 1,0 0-1,0 0 1,0 0-1,0 1 0,0-1 1,0 0-1,-1 0 0,-1 0 1,-13-2-29,0 0 1,0 1 0,0 1-1,0 0 1,-19 2-1,5 0-5,26-1 15,-1 0 0,1 0 0,0 1 0,0 0 0,0 0 0,0 0 1,0 0-1,0 0 0,1 1 0,-1 0 0,0 0 0,1 0 0,-1 0 0,1 1 1,0-1-1,-1 1 0,-2 4 0,0-1 45,2 0 1,-1 1-1,0 0 1,1 0-1,1 0 0,-1 0 1,1 1-1,-3 11 1,1-1 42,1 0 1,1-1 0,1 2 0,1-1 0,0 0-1,1 0 1,4 29 0,-2-41-100,0 0-1,0-1 1,0 1 0,1-1 0,0 1 0,0-1 0,0 0-1,1 0 1,-1 0 0,1-1 0,0 1 0,1-1-1,-1 0 1,1 0 0,0 0 0,0-1 0,0 1-1,0-1 1,1-1 0,-1 1 0,12 3 0,0 0-296,0-1 0,0-1 0,1 0 1,-1-1-1,1-1 0,21 0 0,22-5-1653,-9-11-1035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3.8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0 128,'0'0'9562,"0"0"-9541,-1 0-1,1 0 0,-1 0 1,1 0-1,-1 0 1,1 0-1,-1 0 1,1 1-1,-1-1 0,1 0 1,-1 0-1,1 0 1,-1 1-1,1-1 1,0 0-1,-1 0 0,1 1 1,-1-1-1,1 0 1,0 1-1,-1-1 1,1 1-1,0-1 1,0 0-1,-1 1 0,1-1 1,0 1-1,0-1 1,-1 1-1,1-1 1,0 1-1,0-1 0,0 1 1,0-1-1,0 1 1,0 0-1,-1 125 2297,28 216 1,-11-243-2214,4 0 1,5-1 0,38 97-1,-59-187-263,-1 1 0,1-1 0,1 0 0,9 13 0,7-3-2119,6-11-3969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4.4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5761,'0'0'4627,"28"10"-4291,89 37 1,-109-43-273,0 0 0,-1 0 0,0 0 0,1 1 0,-2 0 1,1 0-1,-1 1 0,1 0 0,-2 0 0,1 0 0,-1 1 0,0 0 0,0 0 0,0 0 0,3 9 0,-4-5 136,0 1-1,-1 1 1,0-1 0,-1 0-1,0 1 1,-1-1-1,0 21 1,-2-33-194,1 1-1,0 0 1,-1-1 0,1 1-1,0-1 1,-1 1 0,1-1-1,-1 1 1,1-1 0,-1 1-1,0-1 1,1 0 0,-1 1-1,1-1 1,-1 0 0,0 1-1,1-1 1,-1 0 0,0 0-1,1 1 1,-1-1 0,0 0-1,1 0 1,-1 0 0,0 0-1,1 0 1,-1 0 0,-1 0-1,-29-1-141,23 1 64,-16 0-53,10-1 115,-1 1 0,0 0 1,1 1-1,-29 6 0,40-6 8,0 0-1,0 0 0,-1 1 1,1-1-1,0 1 1,0-1-1,0 1 1,0 0-1,1 0 1,-1 0-1,1 0 0,-1 1 1,1-1-1,0 1 1,-1 0-1,1-1 1,1 1-1,-1 0 1,0 0-1,1 0 1,-1 0-1,1 1 0,0-1 1,0 0-1,0 0 1,0 7-1,0 106-65,1-114 62,1-1-1,-1 0 1,0 1-1,1-1 1,0 0-1,-1 1 1,1-1-1,0 0 1,-1 0-1,1 0 1,0 0-1,0 1 1,0-1-1,0 0 1,0-1-1,0 1 1,1 0-1,-1 0 1,0 0-1,0-1 1,1 1-1,-1-1 1,0 1-1,1-1 1,-1 1-1,0-1 1,1 0-1,-1 0 1,3 1-1,45 3-593,-40-4 218,0 0-1,0-1 1,0 1-1,0-2 1,0 1-1,-1-1 1,1-1-1,0 1 1,-1-2-1,0 1 1,0-1-1,0 0 1,0-1-1,0 0 0,-1 0 1,0 0-1,12-13 1,19-20-4746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4.8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1 624,'0'0'14195,"12"261"-13955,7-168-136,-7-1-24,1-3-8,5-9-16,-11-8-48,5-13-8,-6-9-432,1-8-488,-7-16-808,0-9-1081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5.1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17 1456,'0'0'12715,"274"-8"-12531,-199 4-128,0-1-56,-7 5-224,-6 0-584,1 0-656,-20 26-825,-5-1-984</inkml:trace>
  <inkml:trace contextRef="#ctx0" brushRef="#br0" timeOffset="1">792 460 7538,'0'0'5273,"62"227"-5209,-55-176-64,-1-5-296,0-4-384,-6-8-545,0-17-615,0-9-1353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5.5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7346,'0'0'4385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5.9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79 7946,'0'0'4147,"-17"-13"-4088,-54-37 2,69 48-56,-1 0-1,0 0 1,0 1-1,0-1 0,0 1 1,0 0-1,0 0 1,0 0-1,0 0 0,-1 0 1,1 1-1,0 0 1,-1-1-1,1 1 1,0 0-1,0 1 0,-1-1 1,-4 2-1,-2-1 27,2 1-26,1 0-1,0 0 1,0 1-1,1 0 1,-1 0 0,1 1-1,-1-1 1,1 1 0,0 1-1,0-1 1,1 1-1,-1 0 1,1 0 0,0 1-1,1-1 1,-1 1 0,-3 8-1,1-3-1,0-1 0,1 2 1,1-1-1,-1 0 0,2 1 0,0 0 0,0 0 0,1 1 1,-1 16-1,3 84 183,1-111-181,0 0 0,0 0 0,0 0-1,1 0 1,-1 0 0,1 0-1,0 0 1,-1 0 0,1 0 0,0 0-1,0 0 1,0-1 0,1 1-1,-1 0 1,0-1 0,0 1 0,1-1-1,-1 1 1,1-1 0,0 0 0,-1 0-1,1 0 1,0 0 0,0 0-1,-1 0 1,1 0 0,0 0 0,0-1-1,0 1 1,0-1 0,2 1 0,9 1-31,0 0 1,0-1-1,24 0 1,-24-2-10,-5 1 16,0-2-1,0 1 1,-1-1 0,1 0-1,0-1 1,-1 0 0,0 0-1,0 0 1,0-1 0,0 0-1,-1 0 1,1-1 0,-1 0-1,0 0 1,0-1 0,-1 1-1,0-1 1,9-12 0,1-4-409,0-1 1,-1 0-1,-2-1 1,11-28 0,-4-4-1437,-11 9-1011</inkml:trace>
  <inkml:trace contextRef="#ctx0" brushRef="#br0" timeOffset="1">325 79 5153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6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5153,'203'28'2122,"-165"-16"-1429,-29 0-172,-9-11-514,80 235 3548,-77-237-3076,1-12-263,8-34-266,1-5-127,-9 39 150,0 0 0,1 0 1,1 0-1,0 0 0,1 1 1,0 0-1,1 1 0,0-1 1,1 2-1,0-1 0,17-14 1,-25 24 43,1 0 0,0 0 0,0 0 1,-1 0-1,1 0 0,0 1 0,0-1 1,0 1-1,0-1 0,0 1 0,0 0 1,0-1-1,0 1 0,0 0 0,0 0 1,0 1-1,0-1 0,0 0 0,0 1 1,0-1-1,0 1 0,0 0 0,0-1 1,0 1-1,0 0 0,0 0 0,-1 0 1,1 1-1,0-1 0,-1 0 0,1 1 1,-1-1-1,0 1 0,1-1 0,-1 1 1,1 2-1,5 5 162,-1 0 0,0 1 0,-1 0 0,8 21 0,-1-4-347,-2 2 1,-1-1-1,-1 1 0,-2 1 0,0-1 0,0 38 0,0-18-4986,-5-39-441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7.1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9482,'0'0'6569,"0"8"-12330,0 5 3817,0 0-2425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5:57.4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7378,'0'0'6489,"18"17"-19284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3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0 822 5153,'0'0'7554,"31"-22"-7766,103-70 266,-58 42-18,40-31 233,-100 67 41,-1-1-1,0 0 1,-1-1-1,18-25 1,-10 10-162,-2-1 1,-1-1-1,19-47 1,-31 63-118,-1-1 0,-1-1 0,0 1 1,-2-1-1,0 1 0,-1-1 0,-1 0 0,-2-33 1,0 48-23,0-1 0,0 1 1,0 0-1,-1-1 1,1 1-1,-1 0 1,0 0-1,0 0 1,-1 0-1,1 1 0,-1-1 1,0 0-1,0 1 1,0 0-1,0 0 1,-1 0-1,1 0 1,-1 0-1,1 1 0,-1 0 1,0-1-1,0 1 1,0 1-1,-1-1 1,1 1-1,0-1 1,-1 1-1,-4 0 0,-15-4 26,0 1 0,-1 2 0,-43 0-1,64 2-36,0 0 11,0 0 0,-1 1 0,1-1 0,0 1 0,0 0 0,0 0 0,0 0 0,0 0 0,0 1 0,0 0 0,1 0 0,-1 0 0,0 0 0,1 0 0,0 1 0,-6 4 0,4-1-2,1 0 0,0-1 1,-1 2-1,2-1 0,-1 0 0,1 1 1,0-1-1,-4 14 0,0 8 26,2 1 0,0-1 0,0 53-1,5-80-31,-5 308 339,8-229 3,24 147 1,-26-222-332,58 324 580,-46-230-436,0 132 0,-12-202-132,0-16 12,-1 1 0,-1 0 0,0-1 0,-5 28 0,5-38-23,0 1 0,-1 0 0,1-1-1,-1 1 1,0-1 0,0 0 0,0 0 0,0 1-1,-1-1 1,1-1 0,-1 1 0,0 0 0,0-1-1,0 1 1,0-1 0,0 0 0,0 0 0,-1 0-1,1 0 1,0-1 0,-1 1 0,-4 0 0,-2 1-11,1 0 1,0-2 0,-1 1-1,1-1 1,-1 0 0,0-1 0,1 0-1,-1 0 1,1-1 0,-14-3-1,17 2-11,0 0 1,-1 0-1,2-1 0,-1 1 0,0-1 0,0 0 0,1-1 0,0 1 0,0-1 0,0 0 1,0-1-1,0 1 0,1-1 0,0 0 0,0 0 0,-4-6 0,2-2-18,1 1 0,0-1-1,0 0 1,2 0 0,0-1-1,0 1 1,1-1 0,1 1-1,0-1 1,1 0 0,2-18-1,-2 4-22,1 19-29,0 0 1,1 0 0,0 0-1,1 0 1,0 1 0,0-1 0,1 1-1,0 0 1,0 0 0,1 0 0,0 1-1,0-1 1,1 1 0,0 0 0,0 1-1,1 0 1,-1 0 0,2 0 0,9-6-1,12-8-1891,1 2 1,0 2-1,55-23 0,-58 29-2067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3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3449,'0'0'9118,"18"-1"-8940,499-3 1697,-460 0-1965,98-20 0,-20-7-4356,-116 24 1840,-11 2-2101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4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5905,'0'0'6186,"12"148"-6266,-6-102 64,1-4 8,-7 0-120,0-4-217,0-8-503,0-5-312,0 0-424,0-8-1033,-13-8-2216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4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4417,'0'0'3826,"11"-11"-3589,14-12 36,0 1-1,56-37 1,81-41 39,-149 92-360,-2 3-249,19-11-77,-20 7-3336,-10 5 938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5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0 144,'0'0'8386,"143"38"-8074,-112-21-40,-6 0 72,6 4-40,-6 4-136,0 0-168,0 5-104,0-1-648,0 5-552,0-4-1201,-7-9-2472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5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72 1608,'0'0'8925,"-12"-11"-8837,-43-31-147,50 39 59,0 0-1,0 1 1,0 0-1,0 0 1,-1 0 0,1 1-1,0 0 1,-1 0-1,1 0 1,-1 1-1,1 0 1,-1 0-1,0 0 1,-8 2 0,-10 0 82,18-3-80,0 2 0,0-1 0,0 1 0,0 0-1,0 0 1,0 1 0,0 0 0,0 0 0,1 0-1,-1 1 1,1-1 0,0 1 0,-1 1 0,1-1-1,1 1 1,-1 0 0,0 0 0,1 0 0,0 1-1,0-1 1,0 1 0,1 0 0,0 0 0,0 0 0,0 1-1,0-1 1,1 1 0,-3 8 0,-2 10 47,2 0 1,0 0 0,2 0 0,0 1-1,2 41 1,1-64-50,0 0 0,0 1 1,1-1-1,-1 0 0,1 0 0,-1 0 0,1 0 0,0 0 1,0 0-1,0 0 0,0 0 0,0 0 0,1 0 1,-1 0-1,0-1 0,1 1 0,-1 0 0,1-1 0,0 1 1,0-1-1,-1 0 0,1 0 0,0 1 0,0-1 0,0 0 1,0-1-1,0 1 0,0 0 0,1-1 0,-1 1 1,0-1-1,3 1 0,10 1-36,1-1 0,-1 0 0,27-2 0,-16 0 38,-21 1 11,0-1 0,0 1 0,1-1-1,-1 0 1,0 0 0,0-1 0,0 0 0,0 1 0,-1-2 0,1 1 0,0-1-1,5-3 1,45-44 221,-47 41-211,0 0-1,1 1 1,0 0-1,0 1 1,1 0-1,16-10 1,-23 16-6,-1 0-1,1 1 1,-1-1 0,0 0 0,1 1 0,0 0 0,-1-1-1,1 1 1,-1 0 0,1 0 0,-1 0 0,1 1 0,-1-1-1,1 1 1,-1-1 0,1 1 0,-1 0 0,1 0 0,-1 0-1,0 0 1,0 0 0,0 1 0,1-1 0,-1 1-1,0-1 1,-1 1 0,1 0 0,2 2 0,4 6 148,0 0-1,0 1 1,-1 0 0,7 15-1,-9-17-31,21 44 244,-3 1 0,-2 1-1,-2 1 1,-3 1 0,-2 0 0,-3 1-1,-2 0 1,-3 1 0,-2 80 0,-3-135-355,-1 1 0,0-1 1,0 0-1,-1 1 1,1-1-1,-1 0 0,0 1 1,0-1-1,-1 0 1,1 0-1,-1 0 1,0 0-1,0 0 0,-3 4 1,2-6-17,0 1 0,0-1 0,0 1 1,-1-1-1,1 0 0,-1 0 0,1-1 0,-1 1 1,0-1-1,0 1 0,0-1 0,0-1 0,0 1 0,0 0 1,0-1-1,-4 0 0,-16 1-71,0-1-1,0 0 1,0-2 0,0-1-1,1-1 1,-1-1 0,1-1-1,0-1 1,0-1 0,1-1-1,0-1 1,1-1-1,0-1 1,0-1 0,2 0-1,-1-2 1,2 0 0,-18-19-1,31 29 48,1-1-1,-1 1 0,1-1 0,0 0 0,1-1 0,0 1 1,-1 0-1,2-1 0,-1 0 0,-2-12 0,4 15-15,0 0 1,1-1-1,-1 1 0,1 0 0,0 0 0,0 0 0,0-1 0,1 1 0,0 0 0,-1 0 0,1 0 0,1 0 0,-1 0 0,1 0 0,-1 0 1,1 0-1,0 1 0,0-1 0,4-4 0,4-1-189,1-1 0,0 2 0,0-1 0,1 2 0,0 0 0,0 0 0,1 1 0,24-9 0,9 1-2587,60-13 0,-68 19-1596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6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1360,'0'0'9136,"24"17"-8676,0-2-313,-10-7-50,-1 1 0,-1 0 0,1 0 0,-2 2-1,1-1 1,-1 1 0,-1 1 0,0 0-1,0 0 1,7 15 0,8 20 574,-1 0-1,-3 2 1,-2 1-1,24 100 1,-28-79-339,-4 0 0,-2 0 0,-2 84 0,-8 131-157,0-268-173,-1 0 1,-1 1-1,0-1 1,-1 0 0,-2 0-1,1-1 1,-11 20-1,12-28-92,0 0 0,-1 0 0,0-1 0,-1 0 0,0 0 0,0 0 0,-1-1 0,0 0 0,0 0 0,-1 0 0,1-1 0,-2 0 0,1-1-1,0 0 1,-16 6 0,0-4-1114,0-2 0,0 0 0,-46 2-1,7-6-3084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1 8666,'0'0'1417,"-25"46"-1136,-78 152 197,92-176-228,0 1 0,2 1-1,0 0 1,-6 31 0,5-12 258,-10 34 386,3 1 1,4 1-1,3 1 1,1 119 0,9-169-789,5 137 337,-2-144-406,1 1 0,1-1-1,0 0 1,2 0 0,10 22-1,5 2-89,2 0-1,2-2 1,3-1 0,1-1-1,2-1 1,1-2-1,60 55 1,-48-55-821,1-3-1,2-1 1,79 44-1,-33-32-2179,-16-9-1431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8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0 8010,'0'0'1549,"-6"27"-1715,-19 88 304,21-93 398,1 1 1,0-1-1,2 1 0,3 41 0,1-9 49,-4-14-350,0-9-171,1 0 1,1 0-1,2 0 1,1 0-1,1 0 0,15 46 1,-20-77-68,19 52-714,2-1-1,39 69 1,-55-114 342,1-1 0,-1 1 0,1-1 0,0 0 1,0-1-1,1 1 0,-1-1 0,1-1 0,0 1 0,1-1 1,-1 0-1,1-1 0,0 1 0,0-2 0,9 3 0,21 5-3899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9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7954,'0'0'1861,"12"19"-1657,40 64 223,-47-73-270,0 0 0,-1 1 1,-1-1-1,0 1 0,0 0 0,-1 0 0,0 0 0,-1 0 0,-1 1 0,1-1 1,-2 0-1,-2 17 0,1 15-3,2-43-155,0 6 21,0 0 0,0-1 0,0 1 0,-1 0-1,0-1 1,-3 11 0,3-15-33,1 0 1,-1 0-1,0 0 1,1 0-1,-1 0 1,0 0 0,0 0-1,0 0 1,0 0-1,0 0 1,0 0-1,0 0 1,0-1-1,0 1 1,0 0-1,-1-1 1,1 1-1,0-1 1,0 1-1,-1-1 1,1 0-1,0 0 1,-1 1-1,1-1 1,0 0-1,0 0 1,-1 0-1,1-1 1,0 1-1,-1 0 1,1 0 0,0-1-1,-1 1 1,1 0-1,0-1 1,0 1-1,-2-2 1,3 1-11,-1 0 0,0 1 0,0-1 1,1 0-1,-1 0 0,1 0 0,-1 0 0,1 0 1,-1-1-1,1 1 0,-1 0 0,1 0 1,0 0-1,0 0 0,0 0 0,0 0 0,0-1 1,0 1-1,0-2 0,1-33-139,-1 23 145,1 7 14,-1 0 1,1 0-1,0 0 0,1 0 1,0 1-1,0-1 0,0 0 1,0 1-1,1-1 0,0 1 1,0 0-1,6-7 1,54-58-23,-37 45 22,23-29 5,49-47 6,-98 100 23,0 1 1,0 0-1,1 0 1,-1-1-1,0 1 1,0 0-1,0 0 1,1 0 0,-1 0-1,0-1 1,0 1-1,1 0 1,-1 0-1,0 0 1,0 0-1,1 0 1,-1 0-1,0 0 1,1-1-1,-1 1 1,0 0-1,0 0 1,1 0-1,-1 0 1,0 0-1,1 0 1,-1 0-1,0 1 1,0-1-1,1 0 1,-1 0 0,0 0-1,0 0 1,1 0-1,-1 0 1,0 1-1,5 11 416,-5 26-415,-1-27 106,1 185 810,1-192-1008,-1 0 0,1 1-1,0-1 1,0 0 0,0-1 0,0 1 0,1 0-1,0 0 1,0 0 0,0-1 0,0 1-1,0-1 1,1 0 0,-1 0 0,1 0 0,0 0-1,0 0 1,0 0 0,0-1 0,7 5 0,0-1-751,0 0 1,1-1-1,-1 0 1,1-1-1,0 0 1,14 2 0,1-1-3091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29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1 904,'0'0'11496,"8"31"-11081,25 106 17,-28-112-163,-1 1 0,-2-1 0,0 0 1,-4 43-1,0-8 241,1-32-347,-2 0-1,0 0 0,-2-1 1,-13 44-1,-47 106-33,29-85-286,0-7-3250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0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11602,'0'0'1825,"149"0"-2513,-130 0 384,-7 0-248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0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7378,'6'148'1304,"6"-148"-1304,7 0-112,12 0 104,6 0 8,7 0 0,-7 0 0,1 0-48,-13 0-264,12 0-296,-12 0-721,-6 8-2880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1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448 139 8586,'0'0'2400,"-33"-22"-2314,-105-68 166,131 86-202,1 0 1,-1 0-1,-1 1 0,1 0 1,0 0-1,-10-2 0,15 5-12,0 0-1,-1 0 0,1 0 0,0 0 1,0 0-1,-1 1 0,1-1 0,0 0 1,0 1-1,0 0 0,-3 0 0,-2 2 97,-1 1-57,0-1-1,0 2 1,0-1-1,1 1 1,0 1 0,0-1-1,0 1 1,1 0-1,-1 1 1,2-1-1,-1 1 1,1 0-1,0 1 1,0-1 0,-4 10-1,-2 6 21,0 0 0,2 1-1,1 0 1,-6 26 0,5 9 51,2 1 1,4 0-1,2 0 1,8 78 0,-7-132-127,8 57 241,2-1 0,3 0 0,31 90 0,3 11 161,-6 15 226,-7 2-1,-8 2 1,5 282-1,-31-399-488,-1 76 234,1-139-393,-1 1 0,1 0-1,0 0 1,-1-1-1,1 1 1,-1 0 0,0-1-1,0 1 1,0 0-1,0-1 1,0 1-1,-1-1 1,1 0 0,-1 1-1,0-1 1,1 0-1,-1 0 1,0 0 0,0 0-1,0 0 1,-1 0-1,1-1 1,0 1-1,-1-1 1,1 0 0,-5 2-1,4-2-104,-1 0 0,1-1 1,-1 0-1,0 1 0,1-1 0,-1 0 0,0-1 0,1 1 0,-1-1 0,0 0 0,1 1 1,-1-2-1,1 1 0,0 0 0,-1-1 0,1 1 0,0-1 0,0 0 0,-6-4 0,2-1-714,-1 1-1,1-2 1,1 1-1,-1-1 1,1 0-1,1 0 1,0 0-1,0-1 1,-6-14-1,-3-11-5736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2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154 540 5417,'0'0'6089,"13"-28"-6035,45-95 10,-51 109 62,0-1-1,-1 0 1,0 0 0,-1-1 0,-1 0 0,-1 0 0,0 0 0,-1 0-1,0 0 1,-2-1 0,0 1 0,0 0 0,-6-29 0,5 39-120,0-1 0,-1 1 0,0 0 1,0 0-1,-1 0 0,1 0 0,-1 1 1,0-1-1,-1 1 0,1-1 1,-1 1-1,0 0 0,-1 1 0,1-1 1,-1 1-1,0 0 0,0 0 1,-5-4-1,1 3-2,0 0 1,1 1-1,-1 0 1,-1 1-1,1-1 1,0 2-1,-1-1 1,0 1-1,1 1 1,-1 0-1,-10 0 1,17 1 7,1 1 1,-1 0-1,1 0 1,-1 0-1,1 0 1,0 0-1,-1 1 1,1-1-1,0 1 1,0-1-1,0 1 1,0 0-1,0 0 1,0 0-1,1 0 1,-1 0-1,1 0 0,-1 0 1,1 1-1,0-1 1,0 0-1,0 1 1,0-1-1,0 1 1,0 0-1,0 3 1,-3 10 21,0 1 0,-3 31 0,1 16 205,2 0 0,4 1 0,2-1 0,19 111 0,15-6 472,-7 1 1,11 306 0,-40-263-992,-27-217-1193,18-1 827,0 0 1,0-1-1,0 0 0,1-1 0,0 0 0,-11-12 0,-8-15-4015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2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2601,'0'0'9266,"255"-4"-9747,-186-5 73,-7-3-320,7-5-464,-20 0-624,-17 0-3009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3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0 10282,'0'0'3104,"-13"46"-3042,-42 148 104,50-174-85,0-1 1,2 1 0,0-1 0,1 1-1,1 23 1,0-6 170,-3 40 260,0-15-376,2 1 0,10 96 1,-6-147-295,1 0 1,0 0-1,1 0 0,0 0 1,1-1-1,0 1 1,1-1-1,0 0 1,0-1-1,10 12 1,-10-15-349,0 0 0,1 0 1,0-1-1,0 0 0,0 0 1,0-1-1,1 0 0,0 0 1,0 0-1,1-1 0,-1-1 0,1 1 1,16 3-1,2-5-3654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3.8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3 408,'0'0'11181,"24"0"-11104,176 0 885,-171-1-575,34 0 213,-60 1-556,1 0 0,-1 1 1,0-1-1,0 1 0,1 0 0,-1-1 0,0 2 0,0-1 1,0 0-1,0 1 0,-1-1 0,1 1 0,0 0 1,4 4-1,-5-3 13,0 0 0,-1 0 0,0 1 0,0-1 0,0 0 1,0 1-1,0-1 0,-1 1 0,1-1 0,-1 1 0,0-1 1,0 1-1,-1 5 0,1-2 36,-1-1-1,0 1 1,0-1 0,-1 1 0,0-1 0,-4 11-1,-6 2-21,-1-1-1,-1 0 1,-20 19-1,17-17-24,-1 0 0,-18 30 0,28-38-33,1 0 0,0 1 0,1 0 0,0 0 0,1 0 0,1 1 0,0 0 0,1 0-1,0 0 1,1 0 0,0 28 0,2-41-21,0 0-1,1 1 1,-1-1 0,0 0-1,1 0 1,0 0 0,-1 1-1,1-1 1,0 0 0,-1 0-1,1 0 1,0 0 0,0 0-1,0 0 1,0 0 0,0-1-1,0 1 1,0 0 0,0 0-1,0-1 1,0 1 0,0-1-1,0 1 1,1-1 0,1 1-1,37 9-106,-34-9 76,36 6-713,43 2 0,-71-8-1184,-1-1 1,1-1 0,26-4-1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4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1 123 6905,'0'0'2473,"143"-13"-2393,-105 9 16,5-1-88,1-3 0,6-5-8,-7 1-192,1-5-344,-7 0-584,-6 0-753,-6 0-2232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4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2473,'0'0'9602,"187"262"-9154,-162-191 48,-13 9 144,1 5-64,-13 3-40,0 1-128,0-1-296,0-8-112,-19-8-352,6-9-752,-12-8-1177,7-13-1847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5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182 196 6785,'0'0'4217,"-12"-32"-4066,-35-98 197,47 128-290,-1-1-1,0 0 0,0 1 1,0-1-1,0 1 1,0-1-1,-1 1 1,1 0-1,-1 0 1,0-1-1,1 1 1,-4-3-1,4 5-43,1 0 0,-1 0 1,1 0-1,0 0 0,-1 0 0,1 1 0,0-1 1,-1 0-1,1 0 0,0 0 0,-1 0 0,1 0 0,0 1 1,-1-1-1,1 0 0,0 0 0,-1 1 0,1-1 1,0 0-1,0 0 0,0 1 0,-1-1 0,1 0 1,0 1-1,0-1 0,0 0 0,-1 1 0,1-1 1,0 0-1,0 1 0,0 0 0,-2 1 131,-7 10-62,0 0 1,1 0-1,0 0 1,1 1-1,0 0 0,1 0 1,1 1-1,-7 22 1,6-11-103,1 0 0,1 1 1,1-1-1,0 31 0,3-54 11,0-1 0,0 1 1,0-1-1,0 1 0,1 0 0,-1-1 0,0 1 0,1-1 0,-1 1 0,1-1 0,0 1 0,-1-1 1,1 0-1,0 1 0,0-1 0,0 0 0,0 0 0,0 1 0,0-1 0,0 0 0,1 0 0,-1 0 1,0 0-1,0 0 0,1-1 0,-1 1 0,1 0 0,-1-1 0,1 1 0,-1-1 0,4 1 0,3 1-39,1-1 0,0-1-1,0 1 1,15-3 0,-3 1-29,-15 1 72,-1 0 1,1-1-1,-1 0 1,1 0 0,-1 0-1,0-1 1,1 0-1,-1 0 1,0 0-1,0 0 1,0-1-1,0 0 1,7-6 0,1-3 4,1-1 0,20-27 0,-24 28 2,0 1-1,0-1 1,2 2-1,15-14 1,-25 23-1,-1 0 0,1-1 0,0 1 0,0 0 0,0 0 0,0 0 0,0 0 0,0 1 0,1-1 0,-1 1 0,0-1 0,0 1 0,1-1 0,-1 1 0,0 0 0,0 0 0,1 0 0,-1 1 0,0-1 0,0 0 0,0 1 0,1 0 0,-1-1 0,0 1 0,0 0 0,0 0 0,0 0 0,0 0 0,0 1 0,0-1 0,-1 0 0,1 1 0,0-1 0,-1 1 0,1 0 0,-1-1 0,2 3 0,5 8 84,-1 0 1,0 0-1,-1 0 1,9 26-1,-9-21 45,5 13 134,-2 1 0,-1 1 1,-1-1-1,-2 1 1,2 47-1,-5 1 404,-9 82 0,5-146-575,0 0 1,-2 0 0,1-1 0,-2 0 0,0 1 0,-1-1-1,0-1 1,-2 1 0,1-1 0,-2-1 0,0 1 0,0-1-1,-22 21 1,23-25-87,-1-1 0,0 0-1,0-1 1,-1 0 0,0 0 0,0-1 0,-1-1-1,0 1 1,0-2 0,0 0 0,0 0-1,-1-1 1,1 0 0,-1-1 0,0 0-1,0-1 1,0 0 0,0-1 0,-13-2-1,18 1-42,0 0 0,1-1 0,-1 0 0,1-1 0,-1 1 0,1-1 0,0 0 0,0-1 0,0 1 0,1-1 0,-1 0 0,1-1 0,0 1 0,0-1 0,0 0 0,1-1 0,0 1 0,0-1 0,0 1 0,1-1 0,-1 0 0,-2-9 0,-1-2-122,1 0 1,1-1-1,1 1 0,0-1 0,2 0 0,0 0 0,0-26 0,3 38 45,-1-1 0,2 1-1,-1 0 1,1 0 0,0-1 0,0 1-1,1 0 1,0 1 0,0-1 0,0 0-1,0 1 1,1 0 0,0 0 0,0 0-1,1 0 1,0 0 0,-1 1-1,10-6 1,9-7-693,2 1 0,44-22 0,-59 33 608,75-35-2480,-13 9-1982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5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11546,'0'0'2865,"-13"46"-2609,-39 156 56,42-154 41,1 0 1,2 1-1,0 88 0,6-80-24,0-6-20,4 304 551,0-337-995,1 0 0,0-1 0,2 1 0,0-1 0,0-1 0,2 1 0,0-1 0,1 0 0,0-1 0,1 0 0,1-1 0,1 0 0,0 0 0,0-1 0,27 20 0,-8-9-977,1-1 0,2-2 0,0-1 0,1-1 0,1-2 0,39 13 0,-9-11-3009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6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56 185 7818,'0'0'2836,"17"32"-2710,52 102 142,-65-125-178,1 0 1,-1 0 0,-1 0-1,1 1 1,-2-1 0,1 1-1,-1 0 1,-1 0 0,1 19-1,0 1 243,-1 26 172,-4-55-564,1 0 0,0 0 0,-1 0 0,1-1 0,-1 1 0,1-1 0,-1 1 0,0-1 0,1 0 0,-1 0 0,1 0 0,-1 0 0,1 0-1,-5-2 1,4 2-35,-3-1 30,0 0 0,0 0 1,0 0-1,0-1 0,0 0 0,0 0 1,0-1-1,1 0 0,-1 0 0,1 0 1,0 0-1,0-1 0,0 0 0,0 0 1,1-1-1,-1 1 0,1-1 0,0 0 1,1 0-1,-1 0 0,1 0 0,0-1 1,0 1-1,1-1 0,0 0 0,0 0 0,0 0 1,0 0-1,1 0 0,0 0 0,1 0 1,-1-1-1,1 1 0,0 0 0,2-13 1,0 15 51,0 0 0,0 0 0,0 0 0,0 0 0,0 0 0,1 0 0,-1 1 0,1-1 0,0 1 0,1 0 1,3-4-1,47-34-8,-25 21 21,113-105 194,-124 107-105,-1-1 0,0-1 1,-1-1-1,-2 0 0,16-29 0,-26 47 1603,-1 11-859,-3 15-337,0-20-412,0 1-49,8 222 1199,-5-196-1302,1-1-1,2 1 1,0-2 0,2 1-1,19 43 1,-26-69-69,20 33-1139,1-20-2616,-9-15-873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6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10730,'0'0'2657,"7"232"-2657,5-177-192,-6-9 80,7-4-16,-13-4-16,0-12-280,0-5-705,0-9-1191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7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7882,'0'0'2432,"255"0"-3064,-205 0-248,-19 0-280,-6 0-1625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7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2721,'0'0'8537,"46"1"-7995,144 9-34,-180-9-435,0 0 1,1 1-1,-1 0 0,0 1 1,15 5-1,-21-5-9,0-1 0,-1 0-1,1 1 1,0 0 0,-1 0 0,0 0 0,5 5-1,1 2 115,-2-3-32,0 0 0,-1 1-1,-1 0 1,1 0 0,-1 0 0,-1 1-1,1-1 1,-2 1 0,1 0 0,-1 1-1,0-1 1,1 13 0,0 9 231,-1 1-1,-2 45 1,-1-49-268,0-17-72,-1 0-1,-1 0 0,0 0 1,0 0-1,-1 0 0,0 0 1,-9 19-1,-44 67 246,37-66-189,-18 37 1,33-58-93,0 1 0,0 0-1,1 0 1,0 0 0,0 0-1,2 0 1,-2 21 0,3-15-11,3 22-170,-2-37 166,0-1 1,-1 1-1,2 0 0,-1-1 1,0 1-1,0-1 1,0 1-1,1-1 0,-1 0 1,0 1-1,1-1 1,-1 0-1,1 0 1,0 0-1,-1 0 0,1 0 1,0-1-1,3 2 1,13 4-212,0-2 0,1 0 1,-1-1-1,1 0 1,0-2-1,-1 0 1,1-1-1,0-1 0,36-7 1,-49 6-81,0 0 0,0-1 0,-1 0 0,1 0 0,-1 0 0,0 0 0,1-1 0,-2 0 0,1 0 0,0-1 0,-1 1 1,0-1-1,0 0 0,0 0 0,-1 0 0,0 0 0,0-1 0,0 1 0,0-1 0,-1 0 0,0 0 0,0 0 0,-1 0 0,0 0 0,1-8 0,-1-16-5232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8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8090,'0'0'5041,"380"-72"-4913,-318 60-120,0 3-8,-6 9-192,-12 0-1481,-19 0-2455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9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3489,'0'0'9611,"12"36"-9516,-3-9-85,17 47 21,44 90 0,-45-110 357,-2 2 1,-3 0-1,-3 1 0,-1 1 1,-4 1-1,-2 0 0,-2 0 1,-1 88-1,-7-86-69,-6 181 322,2-205-634,-1 0 0,-2 0-1,-2 0 1,-18 50 0,8-40-174,-29 54 0,39-84-26,-1-1 0,-1 0 0,0-1-1,-1 0 1,-1-1 0,-19 18 0,27-28-10,0-1-1,0 1 1,0-1 0,0 0-1,-1 0 1,1-1-1,-1 1 1,0-1 0,-11 2-1,15-3 76,0-1 0,0 0 0,0 0 0,0 0 0,0 0 0,0 0-1,0 0 1,1 0 0,-1-1 0,0 1 0,0-1 0,0 1 0,0-1 0,1 0 0,-1 1 0,0-1-1,1 0 1,-1 0 0,0 0 0,1-1 0,-1 1 0,1 0 0,0 0 0,-1-1 0,1 1-1,0-1 1,0 1 0,0-1 0,0 0 0,0 1 0,0-1 0,-1-3 0,-6-35-3816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39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386 613 9218,'0'0'2717,"-35"-14"-2876,-5-3 86,-68-19-1,104 35 72,0 1 0,0-1-1,-1 1 1,1 0 0,0 0 0,0 0 0,0 1-1,0 0 1,0-1 0,0 1 0,0 1-1,1-1 1,-1 0 0,0 1 0,0 0-1,1 0 1,0 0 0,-1 0 0,1 1-1,0 0 1,0-1 0,0 1 0,0 0 0,0 0-1,1 0 1,0 1 0,-1-1 0,1 1-1,-2 4 1,-6 6 52,0 0 99,0 0 0,1 0 0,0 1 1,1 0-1,0 1 0,2 0 0,0 0 0,0 1 0,2-1 1,0 1-1,1 0 0,1 0 0,-1 29 0,3-44-151,0 0 0,1 0 0,-1 0 0,0 0 0,1 0-1,0 0 1,-1 0 0,1 0 0,0 0 0,0 0 0,0 0 0,0-1 0,0 1-1,0 0 1,1-1 0,-1 1 0,1-1 0,-1 1 0,1-1 0,-1 0-1,1 1 1,0-1 0,-1 0 0,1 0 0,0 0 0,0 0 0,0-1 0,0 1-1,0-1 1,0 1 0,0-1 0,0 1 0,3-1 0,2 1 4,1-1 0,-1 0 0,1 0 0,-1 0 0,0-1 1,1 0-1,-1-1 0,13-3 0,-12 1 17,1 0 0,-1-1-1,0 0 1,0 0 0,-1 0 0,1-1 0,11-13 0,45-56 142,-49 56-130,14-18-56,-2 0 1,-1-2 0,-3-1 0,-1-1 0,-1 0-1,-3-2 1,-2 0 0,-1-1 0,-3-1 0,-1 0 0,-2-1-1,-3 1 1,2-91 0,-8 69 1149,0 61 1115,0 39-1215,0 645 1,0-647-1125,1 0 0,8 44 0,-7-65-349,0 0-1,1-1 0,0 1 1,8 15-1,-8-20-241,0 0 0,0-1-1,0 1 1,1-1 0,0 1 0,0-1-1,0 0 1,0 0 0,6 3 0,5 0-5790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40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7154,'0'0'6480,"42"12"-6098,133 41 25,-168-50-358,0 0 1,1 0-1,-1 0 0,0 1 0,-1 0 0,1 0 1,7 7-1,-12-8-2,0-1 0,0 1 0,0 0 0,0-1 0,0 1-1,-1 0 1,1 0 0,-1 0 0,2 5 0,0 0 86,0 4 91,0 1-1,0 0 1,-1 0 0,-1 0-1,0 0 1,-1 0-1,-2 19 1,0 9 240,2-34-421,-1 0 0,1 0 0,-2 0 0,1 0 0,-1-1 0,0 1 0,0 0 0,-1-1-1,0 0 1,0 0 0,0 0 0,-5 7 0,-7 6-30,0-2 0,-23 22 0,23-25-25,1 1 0,1 0 0,-21 30 0,32-43 1,1 0 0,0 0 0,0 0 0,-1 1 0,1-1 0,1 0 0,-1 1 0,0-1-1,0 0 1,1 1 0,0-1 0,-1 1 0,1-1 0,0 1 0,0-1 0,0 0 0,1 1 0,-1-1 0,0 1 0,1-1-1,0 1 1,-1-1 0,3 4 0,0-3 1,-1 1-1,1-1 1,0 0 0,0-1-1,0 1 1,0 0 0,0-1-1,1 0 1,-1 0 0,1 0-1,0 0 1,-1 0-1,5 1 1,12 2-148,-1 0 0,1-1 0,-1 0 0,35 0 0,-29-2-225,-9-1-171,0 0 0,0-1 0,28-3 0,-42 3 346,1 0 0,0-1 0,-1 1 0,1-1 0,-1 0 0,1 0 0,-1 0-1,0 0 1,1 0 0,-1 0 0,0-1 0,0 1 0,0-1 0,0 1 0,0-1 0,0 0 0,0 0 0,0 0 0,-1 0 0,1 0 0,-1 0 0,1 0 0,-1-1-1,0 1 1,0 0 0,0-1 0,0 1 0,0-1 0,0-2 0,0-17-2922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06:40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 9418,'0'0'6697,"349"-29"-6537,-274 20-96,-7 5-64,-5 0-552,-20-5-1120,-18 5-3033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0.6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1872,'0'0'9905,"0"3"-9697,3 40 92,1 1-1,3-1 0,16 59 1,9 52 244,1 210 75,-10-81-854,-20-252-368,4 35-12,-5-25-6737,-2-51 4380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1.2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5497,'0'0'4025,"33"0"-3530,3-1-311,-6 0-5,0 1-1,0 1 1,0 2 0,0 1-1,33 8 1,-4 6 202,0 1 0,-1 4 0,84 44 0,-52-16-9,110 83-1,-171-113-272,-1 1-1,-1 2 1,0 1-1,41 51 1,-58-61-8,0-1 0,-1 2 0,0-1 0,-2 1 0,0 1 0,0-1 0,-1 1 1,-1 0-1,-1 0 0,-1 1 0,3 30 0,-5-30-29,0 9 132,-3 53 0,2-72-163,-2-1-1,1 0 0,-1 0 0,0 0 0,0 0 0,-1 0 0,0 0 1,0 0-1,0-1 0,-1 0 0,-9 12 0,1-6 15,0 1 0,-2-2 0,1 0 0,-1-1 0,-1 0 0,0-1-1,0-1 1,-1 0 0,0-1 0,0-1 0,0 0 0,-1-1 0,-31 4 0,-13-1-135,-1-3 0,-96-5 0,71-2-225,71 2 20,0-1 0,-1-1 0,1-1-1,1 0 1,-1-1 0,0 0 0,1-2 0,-21-9 0,33 13-328,-10-5 376,9-1-5270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1.8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6281,'0'0'4913,"25"148"-4433,-19-106-47,1 0-169,-7 0-32,6 1-136,-6-10-96,0-3-112,0-9-472,0-9-657,6-3-927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2.1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 6057,'0'0'3793,"19"-8"-11803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2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275 1 8546,'0'0'4015,"-9"0"-3931,1 0-97,0 1 1,1 0-1,-1 1 0,0 0 0,1 0 0,0 0 0,-1 1 0,1 1 0,0-1 0,1 1 1,-1 0-1,1 0 0,-1 1 0,-9 9 0,10-10-7,0 1 0,0 0-1,1 1 1,0-1 0,-1 1 0,2 0 0,-1 0 0,1 1-1,0-1 1,0 1 0,1 0 0,0 0 0,0 0 0,0 0-1,1 1 1,0-1 0,1 1 0,0-1 0,0 1 0,1 0-1,-1-1 1,2 1 0,1 13 0,-1-19 5,0 1 1,0 0-1,1-1 1,-1 1-1,1-1 1,0 1-1,-1-1 1,1 0-1,0 0 1,1 0-1,-1 0 1,0 0-1,0 0 1,1-1-1,-1 1 1,5 1-1,54 25-12,-41-19 17,-5-3-2,0 1-1,-1 1 1,0 0 0,21 17 0,-31-22 103,0 1 1,0-1-1,-1 1 1,1 0-1,-1 0 1,0 1-1,-1-1 1,1 1-1,-1-1 1,0 1-1,0 0 1,0 0-1,0 0 1,-1 0-1,0 0 1,0 0-1,-1 0 1,1 8 0,0-10-49,-1 0 0,0 0 0,1 0 0,-1 0 0,0 0 0,-1 0 0,1 0 0,0 0 0,-1 0 0,0 0 0,1 0 0,-1-1 0,0 1 0,-1 0 0,1 0 0,0-1 0,-1 1 0,0-1 0,1 1 0,-1-1 0,0 0 0,0 0 0,0 0 0,-1 0 0,1 0 0,0 0 0,-1 0 0,1-1 0,-1 1 0,0-1 0,-4 2 0,-17 7-106,-1-1 1,-1 0-1,1-2 0,-1-1 1,-45 4-1,-17-6-5205,88-21-3442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3.0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294 35 8026,'0'0'4242,"-10"-6"-3991,-35-16 87,42 21-313,0-1 0,0 2 0,-1-1 0,1 0 0,0 1-1,-1-1 1,1 1 0,0 0 0,0 0 0,-1 0 0,1 1-1,0-1 1,-1 1 0,1 0 0,0-1 0,0 2-1,0-1 1,-6 3 0,0 1 5,1 1-1,-1 0 0,1 0 1,-9 10-1,9-9 38,-1 1-3,-1 1 0,1-1 1,0 1-1,1 1 0,0 0 0,1 0 0,0 1 1,0-1-1,1 1 0,1 1 0,0-1 1,0 1-1,1 0 0,1 0 0,0 0 0,0 1 1,1-1-1,0 19 0,2-18-66,0 1 0,1-1 0,0 0 0,1 0 0,1 0 0,4 16 0,-4-22-7,1 0-1,-1 0 1,2 0-1,-1 0 1,0-1-1,1 0 1,0 0-1,1 0 1,0 0-1,-1-1 1,14 9-1,-5-4-204,1-1 0,0 0 0,0-1-1,1-1 1,0 0 0,0-2 0,0 0 0,26 5 0,2-4-1348,-1-3 0,51-1 0,-37-2-1043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3.4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94 6913,'0'0'5139,"26"30"-5022,81 97 94,-100-119-108,0 0-1,-1 0 1,0 1 0,0 0 0,-1 1-1,0-1 1,6 21 0,7 7 1389,-16-35-956,-2-5-287,-2-3-241,0-1-1,-1 0 1,0 0-1,1 1 1,-2 0-1,1 0 1,-1 0-1,0 0 1,0 0-1,-8-7 1,-3-6-49,-4-9-17,1 0 0,-16-36 0,28 51-83,0 0-1,1 0 1,1-1-1,1 1 1,0-1-1,0 0 1,0-27-1,3 40 9,0-1-1,1 1 1,-1 0-1,0-1 1,1 1 0,0 0-1,-1 0 1,1 0-1,0-1 1,0 1-1,-1 0 1,1 0 0,0 0-1,0 0 1,0 0-1,0 1 1,0-1 0,1 0-1,-1 0 1,0 1-1,0-1 1,0 1-1,1-1 1,-1 1 0,0-1-1,1 1 1,-1 0-1,0 0 1,1-1-1,-1 1 1,2 0 0,48-1-1466,-43 1 1048,37 0-2321,-7 0-2052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3.8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1 169 280,'0'0'10717,"25"-9"-10312,77-31-122,-98 38-235,0 1-1,0-1 1,0 0-1,0 0 0,0-1 1,-1 1-1,1-1 1,-1 0-1,0 0 1,0 0-1,0 0 1,0 0-1,0-1 1,-1 1-1,3-5 1,-4 4 100,1 0 1,-1-1-1,-1 1 1,1-1-1,0 1 1,-1 0 0,0-1-1,0 1 1,-1-8-1,-1-9 465,2 20-560,-31 3-38,29-1-20,-1 1 0,1-1 0,-1 1-1,1 0 1,0 0 0,0 0 0,0 0 0,0 0-1,0 0 1,0 0 0,1 1 0,-1-1 0,1 1-1,-1-1 1,1 1 0,-1 3 0,-16 51 85,13-41-20,0 6 16,2 1 0,0-1 0,1 1 0,1 0-1,2 22 1,0-5-39,-1-35-37,0 0-1,1 0 1,-1 0-1,1 0 1,0 0 0,1 0-1,-1 0 1,1-1-1,0 1 1,0 0-1,0-1 1,1 0-1,0 1 1,0-1 0,4 4-1,-1-2-16,0 0-1,0-1 1,1 0-1,-1 0 1,1-1-1,1 1 0,-1-2 1,13 6-1,-3-3-778,1-1-1,0-1 0,0 0 0,1-1 1,-1-1-1,1-1 0,28-2 1,-25-2-1908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4.2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0 416,'0'0'14422,"15"31"-14177,-3-7-163,12 24 182,-3 2 1,24 77-1,54 318 1310,-59-249-1514,-37-181-584,0 0 0,1 0 0,1 0 0,1 0 0,10 19 0,-16-34 400,0 0-1,0 0 0,0 1 0,1-1 1,-1 0-1,0 0 0,0 0 1,0 1-1,0-1 0,1 0 0,-1 0 1,0 0-1,0 0 0,0 1 0,1-1 1,-1 0-1,0 0 0,0 0 1,1 0-1,-1 0 0,0 0 0,0 0 1,1 0-1,-1 0 0,0 0 0,1 0 1,-1 0-1,0 0 0,0 0 0,1 0 1,-1 0-1,0 0 0,0 0 1,1 0-1,-1 0 0,0 0 0,0 0 1,1 0-1,-1 0 0,0-1 0,0 1 1,0 0-1,1 0 0,-1 0 1,0 0-1,0-1 0,0 1 0,1 0 1,-1 0-1,0-1 0,0 1 0,0 0 1,1-18-3969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4.6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0 118 7346,'0'0'8273,"430"-75"-8273,-311 53-40,-14 10-288,-11 3-464,-7 9-648,7 0-505,-20 30-263,-24 4-801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7 225 6241,'0'0'4723,"27"-3"-4390,86-15-48,-107 18-207,-1-2-1,1 1 0,-1 0 0,1-1 0,-1 0 0,0 0 0,1-1 0,-1 1 0,-1-1 0,1 0 0,0-1 0,-1 1 0,1-1 0,-1 0 0,0 0 0,0 0 0,-1 0 0,1-1 0,-1 1 0,5-11 0,-5 5 100,0-1 1,0 0-1,-1 0 0,0 0 0,-1 0 1,-1 0-1,0-18 0,-1 13-217,1 15 45,-1 0 1,1 1 0,-1-1-1,0 0 1,1 0-1,-1 1 1,0-1-1,0 0 1,0 1 0,0-1-1,1 1 1,-1-1-1,0 1 1,0 0-1,0-1 1,0 1 0,0 0-1,0 0 1,0-1-1,0 1 1,0 0 0,0 0-1,0 0 1,0 0-1,0 0 1,-2 1-1,-37 0 63,36 0-65,-3 0 0,1 1 0,0 0 0,0 0 0,-1 1 0,2 0 0,-1 0 0,0 1 0,0-1 0,1 1 0,0 0 0,0 1 0,0-1 0,0 1-1,1 0 1,0 0 0,-4 6 0,-5 7 99,0 1 1,1 0-1,-13 31 0,17-27 48,1 0 1,2 0-1,0 0 0,1 0 1,1 1-1,1 0 0,3 39 1,-1-57-124,0 0 0,0 0 0,1 0 0,0 0 0,0 0 0,1 0 0,-1-1 0,1 1 0,0 0 0,1-1 0,0 1 0,-1-1 0,2 0 0,-1 0 0,1 0 0,3 4 0,0-3-8,0 0-1,-1-1 1,2 0 0,-1 0 0,0-1 0,1 0 0,0 0 0,0 0 0,17 4 0,10-1-66,1-1 1,-1-2-1,1-1 1,47-3-1,-61 0-17,-7 0-375,0-1 1,1-1-1,-1 0 1,0-1-1,0-1 1,0 0 0,0-1-1,-1-1 1,0 0-1,0-1 1,18-11-1,3-8-5166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5.7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319 0 9858,'0'0'3710,"-21"0"-3651,-65 2-31,83-2-22,0 0 1,1 0-1,-1 1 1,0-1-1,1 0 0,-1 1 1,1 0-1,-1 0 1,0 0-1,1 0 1,0 0-1,-1 0 0,1 0 1,0 1-1,-1-1 1,1 1-1,0 0 1,0 0-1,1-1 0,-4 5 1,-6 6 62,-8 5 200,0 0 0,0 2 0,-27 36 0,40-46-214,1 1 1,-1-1-1,2 1 0,-1 0 0,1 0 0,1 0 0,0 1 0,1-1 0,-1 1 0,2-1 0,0 1 0,0 13 0,1-7-49,-1-8-19,1 0-1,0 0 0,1 0 0,0 0 0,4 17 0,-3-22-18,0 0 1,0 0 0,1 0-1,-1-1 1,1 1 0,-1-1 0,1 1-1,0-1 1,0 0 0,1 0-1,-1 0 1,1 0 0,-1-1-1,1 1 1,5 1 0,11 6-282,-1-1 1,2 0 0,-1-2-1,1 0 1,0-2 0,25 4-1,2-3-2328,81 0-1,-84-6-1280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6.1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555 134 9386,'0'0'3167,"-29"-22"-3108,-94-65 42,119 84-88,-1 0 1,1 1-1,-1-1 0,1 1 0,-1 0 0,0 0 0,1 0 0,-1 1 0,0-1 0,0 1 0,0 1 0,-1-1 1,1 1-1,0 0 0,0 0 0,-8 1 0,-8 0 71,10 1-58,1-1-1,0 2 1,0-1 0,0 1-1,0 1 1,0 0 0,1 0-1,-1 1 1,1 0 0,0 1-1,1 0 1,-1 0 0,1 1-1,1 0 1,-1 0 0,-6 10-1,-3 2 26,1 0 0,1 1-1,1 1 1,1 0 0,-19 43-1,26-47-55,1 0 0,1 1-1,1 0 1,1 0 0,0 0-1,1 0 1,2 20 0,-1-32-5,0-4 6,0 0 0,0 0 0,1 1 0,-1-1 0,1 0 0,-1 0 0,1 1 0,0-1 0,0 0 0,0 0 0,0 0 0,0 0 0,0 0 0,1 0 0,-1 0 0,1-1 0,-1 1 0,1 0 0,0-1 0,0 1 0,-1-1 0,1 0 0,0 1 0,0-1 0,0 0 0,1 0 0,-1 0 0,0-1-1,0 1 1,0-1 0,5 2 0,8 0-13,-1-1-1,1 0 0,0 0 0,15-2 0,-5 0-48,-14 0 2,-1 0-1,1-1 1,0 0 0,-1-1-1,0 0 1,1-1-1,-1 0 1,-1 0 0,1-1-1,-1 0 1,1-1-1,-1 0 1,-1 0 0,1-1-1,7-8 1,16-18-1282,0-2-1,33-48 1,-11 14-2804,-34 42-55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6.4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0 0 680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6.8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0 680,'126'56'5397,"-124"-55"-5314,0 0 0,0-1 0,0 1 0,0 0 0,0 0 0,0 0 0,-1 0 0,1 1-1,0-1 1,-1 1 0,1-1 0,-1 1 0,1-1 0,-1 1 0,0 0 0,0-1 0,0 1 0,0 0-1,0 0 1,0 0 0,0 0 0,0 0 0,-1 0 0,1 0 0,-1 0 0,0 0 0,1 3 0,0 8 368,13 25 1021,18 39 0,2 4-430,-29-67-981,10 19 550,-15-32-605,1-1 0,-1 0 0,0 0 1,0 0-1,0 0 0,0 0 1,1 1-1,-1-1 0,0 0 0,0 0 1,0 0-1,1 0 0,-1 0 0,0 0 1,0 0-1,0 0 0,1 0 1,-1 0-1,0 0 0,0 0 0,1 0 1,-1 0-1,0 0 0,0 0 1,0 0-1,1 0 0,-1 0 0,0 0 1,0 0-1,0 0 0,1 0 0,-1 0 1,0-1-1,0 1 0,0 0 1,1 0-1,-1 0 0,0 0 0,0 0 1,0-1-1,0 1 0,10-20 25,-6 5-25,48-132-64,-45 132 48,0 1 0,0-1 0,2 1 0,-1 1 0,2 0 0,0 0 0,17-17 0,-25 29 28,-1-1 1,1 1 0,0 0-1,0-1 1,0 1 0,0 0-1,0 0 1,0 0 0,0 0-1,1 1 1,-1-1 0,0 1-1,0-1 1,1 1 0,-1 0-1,0 0 1,0 0 0,1 0-1,-1 0 1,0 0 0,1 1 0,-1-1-1,0 1 1,0-1 0,0 1-1,0 0 1,1 0 0,-1 0-1,0 0 1,0 1 0,-1-1-1,1 0 1,0 1 0,0-1-1,1 3 1,5 3 83,-1 1 0,-1 0 0,1 0 0,-1 0-1,-1 1 1,6 10 0,-5-6-3,0 1-1,-1 0 1,0 1-1,-1-1 1,-1 1-1,2 22 1,-1 40-822,-4-25-2687,0-15-1305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7.1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70 3937,'0'0'7952,"27"43"-7805,86 138 61,-39-50 623,-62-107-300,1-1 0,22 29 0,-35-51-515,0-1-1,0 1 0,1-1 1,-1 1-1,0 0 0,1-1 1,-1 1-1,1-1 0,-1 1 0,1-1 1,-1 0-1,1 1 0,-1-1 1,1 1-1,-1-1 0,1 0 1,-1 1-1,1-1 0,-1 0 0,1 0 1,0 0-1,-1 1 0,1-1 1,0 0-1,-1 0 0,1 0 1,-1 0-1,2 0 0,5-16 242,-4-36 25,-3 45-215,0-452-388,19 460-2784,4 11-711,-3 12-1155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7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418 199 8914,'0'0'4341,"-24"-27"-4230,-82-80 91,103 105-182,1-1 0,-1 0 0,0 1 0,0 0 0,0-1 0,0 1 0,0 0 0,-1 1 0,1-1 0,0 1 0,-1-1 0,1 1 0,-1 0 0,0 0-1,1 0 1,-1 1 0,0 0 0,0-1 0,1 1 0,-1 0 0,0 1 0,1-1 0,-5 1 0,-7 1 48,7-1-42,1 1 1,0-1-1,-1 1 1,1 0-1,0 0 1,0 1-1,0 0 1,0 1-1,0-1 1,1 1-1,0 1 0,0-1 1,0 1-1,0 0 1,1 0-1,-1 1 1,1-1-1,1 1 1,-1 0-1,1 1 0,0-1 1,-4 9-1,1 1 15,0-1-1,1 1 0,0 1 0,1-1 1,1 1-1,1 0 0,0 0 1,0 32-1,3-32-35,-1-7-4,1 0 0,1 0 0,-1 0 1,2 0-1,-1 0 0,4 11 0,-3-18-1,-1 1 1,1-1-1,0 0 1,0 0-1,0 0 0,0 0 1,1 0-1,-1 0 1,1-1-1,0 1 0,0-1 1,0 1-1,0-1 0,0 0 1,0 0-1,0-1 1,1 1-1,-1-1 0,1 0 1,5 2-1,-1-1 2,1 1 0,0-2 0,0 1 0,0-1 0,0-1 0,0 1 0,0-2 0,0 1 0,0-1 0,0-1 0,0 1 0,-1-1 0,12-5-1,-7 2 9,-1-1-1,0 0 0,0-1 0,-1-1 0,0 0 0,0 0 0,0-1 0,9-11 0,-1-1-250,-1-1 0,-1-1 0,-1 0 0,-2-1 0,0-1 0,-1 0 0,-2-1 0,9-27 0,-9 20-2326,8-48-1,-17 48-3136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7.8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7698,'0'0'5110,"7"39"-4522,53 252 978,-5 22 114,16 71-1967,-70-380 82,17 54-970,-17-56 935,-1 0 0,1 0 0,0 0-1,0 0 1,0 0 0,0 0 0,0 0 0,0 0 0,0-1-1,1 1 1,-1-1 0,1 1 0,-1-1 0,1 1 0,-1-1 0,1 0-1,0 0 1,0 1 0,0-1 0,-1-1 0,1 1 0,0 0-1,3 0 1,2-2-3210,0-6-1399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8.2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4201,'0'0'8768,"8"33"-8379,23 104 37,-28-122-291,1 1-1,1-1 0,1 0 0,0 0 0,0-1 1,11 17-1,-12-24-73,0-1 0,0 0 0,0 0 0,1 0 0,-1-1-1,2 0 1,-1 0 0,0 0 0,1-1 0,12 6 0,-13-7-55,0-1-1,0 0 1,0 0 0,1 0 0,-1-1-1,0 0 1,1 0 0,-1-1 0,0 0-1,1 0 1,-1 0 0,1-1-1,-1 0 1,0 0 0,1-1 0,-1 1-1,0-2 1,0 1 0,0 0 0,-1-1-1,1 0 1,0-1 0,-1 1-1,0-1 1,0 0 0,6-6 0,6-17-2,0-1 0,-2 0 0,-1-1 0,-1-1 0,-1 0 0,10-44 0,-2 10-138,-20 64 150,0-1 0,1 0-1,-1 0 1,0 1 0,0-1-1,0 0 1,1 1 0,-1-1-1,0 0 1,1 1 0,-1-1-1,0 0 1,1 1 0,-1-1-1,1 0 1,-1 1 0,1-1-1,-1 1 1,1-1 0,0 1-1,-1 0 1,1-1 0,0 1-1,0-1 1,9 14 139,4 48-111,-10-42 48,8 38-17,-11-40-174,2-1 1,1 0-1,0 0 0,0 0 1,2-1-1,0 1 0,1-1 0,0-1 1,15 22-1,-20-34-86,0 1 0,1-1 0,0 0 0,-1 0 0,1 0 0,0 0 0,0 0 0,0 0 0,0-1 0,0 0 0,1 1 0,-1-1 0,0 0 0,1-1 0,-1 1 0,1-1 0,-1 1 0,0-1 0,1 0 0,-1 0 0,1-1 0,-1 1 0,5-1 0,-2-1-149,0 0-1,-1 1 0,1-2 0,0 1 0,0-1 0,-1 0 0,0 0 1,1 0-1,-1-1 0,-1 0 0,1 0 0,4-5 0,30-39-3966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8.6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555 1 5673,'0'0'7554,"25"248"-6170,0-121-440,6 3-296,13 1-391,0-9-209,-1-12-48,7-13-16,-6-17-185,-13-17-183,0-16-248,-12-18-424,-7-16-424,-6-13-689,-6-9-47,0-33-265,-37-9-3152</inkml:trace>
  <inkml:trace contextRef="#ctx0" brushRef="#br0" timeOffset="1">1 540 9938,'0'0'5977,"318"-34"-5865,-200 18-112,-6-1-56,0 4-248,-12 5-528,6 8-864,-31 4-745,-13 17-583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9.0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32 544 10474,'0'0'4513,"155"249"-4753,-130-207-536,-6-13-520,0-12-1001</inkml:trace>
  <inkml:trace contextRef="#ctx0" brushRef="#br0" timeOffset="1">0 0 3041,'0'0'10058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29.6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468 88 9634,'0'0'4561,"-23"-14"-4536,-74-45 21,93 56-39,0 1 0,0 0 0,-1 1 1,1-1-1,-1 1 0,1 0 0,-1 0 1,0 1-1,1-1 0,-1 1 0,0 0 1,1 0-1,-1 0 0,0 1 0,1 0 1,-1 0-1,1 0 0,-1 0 0,1 1 1,-1 0-1,1 0 0,0 0 0,0 0 0,0 1 1,0-1-1,0 1 0,0 0 0,1 0 1,0 1-1,-6 5 0,0 0 11,-14 12 75,1 0 0,0 2 0,2 1 0,-32 48 0,43-58-26,1 1 0,1-1 0,0 2 0,1-1 0,0 1 0,1 0 0,1 0 0,1 1 0,0-1 0,0 27 0,3-28-50,-1-4 4,1 0 1,1 0 0,0 0-1,3 17 1,-2-24-18,-1-1 0,0 0 0,1 1 0,-1-1 1,1 0-1,0 0 0,0 0 0,1 0 0,-1 0 0,0 0 0,1-1 0,0 1 0,-1-1 0,1 0 0,0 0 1,0 0-1,5 3 0,3-1 4,0 1 0,-1-1 1,1-1-1,0 0 0,1-1 1,-1 0-1,0 0 0,1-2 0,-1 1 1,1-1-1,-1-1 0,1 0 1,-1 0-1,0-1 0,1-1 1,-1 0-1,0-1 0,-1 0 1,1 0-1,-1-1 0,18-11 0,-5-3 17,0-1-1,-2-1 0,-1-1 0,26-34 1,-35 40-571,-1 0 0,0-1 0,-1 0 0,0-1 0,-2 0 0,0 0 0,8-37 0,-14 34-4990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30.0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1 0 2817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30.3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2817,'225'-24'2215,"-157"18"-60,-56 7-1611,-6-1-393,0 1 1,0 1-1,0-1 0,0 1 0,-1 0 1,1 0-1,0 1 0,-1-1 0,0 1 1,0 0-1,1 1 0,-2 0 0,1-1 1,0 1-1,-1 1 0,0-1 0,0 1 1,0-1-1,-1 1 0,1 0 0,2 6 1,5 7 233,-1 1 1,-1 1 0,-1-1-1,10 37 1,-11-26 246,4 51 0,4 19 600,-14-100-1230,-1 0-1,0 0 1,0 0-1,0 0 1,0 0-1,0 0 1,0-1-1,0 1 1,1 0-1,-1 0 1,0 0-1,0 0 1,0 0-1,0 0 1,0 0-1,1 0 1,-1 0-1,0 0 1,0 0-1,0 0 1,0 0-1,1 0 1,-1 0-1,0 0 1,0 0-1,0 0 1,0 0-1,1 0 1,-1 0-1,0 0 1,0 0-1,0 0 1,0 0-1,0 0 1,1 0-1,-1 0 1,0 0-1,0 0 1,0 0-1,0 1 1,0-1-1,1 0 1,-1 0-1,0 0 1,0 0-1,0 0 1,0 0-1,0 1 1,5-20-97,36-168-216,-33 159 180,2 0 0,1 0 0,1 1-1,23-39 1,-34 64 139,0 0-1,0 0 1,0 0 0,1 0-1,-1 0 1,1 0-1,-1 1 1,1-1 0,-1 0-1,1 1 1,0-1 0,0 1-1,0 0 1,0 0-1,0-1 1,0 1 0,0 0-1,0 1 1,0-1 0,0 0-1,1 1 1,-1-1-1,0 1 1,1 0 0,-1-1-1,0 1 1,0 0 0,1 1-1,-1-1 1,0 0-1,1 1 1,-1-1 0,0 1-1,0-1 1,0 1 0,1 0-1,-1 0 1,0 0-1,0 1 1,0-1 0,0 0-1,2 3 1,5 4 57,-1 0 0,0 0 1,-1 1-1,0 0 0,0 0 0,-1 1 0,7 13 1,-1 2-63,-2 1 0,0 0 0,-2 1 0,9 44 0,-1 49-5773,-15-96-147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30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368 0 8194,'0'0'5893,"-32"11"-6032,-104 37 74,124-43 82,1 0-1,0 1 1,0 0 0,0 0-1,1 2 1,0-1 0,-11 12-1,1-2 100,10-8-1,-1-1-1,1 2 0,1-1 0,-12 15 1,18-19-95,0 0 1,1 0 0,-1 1 0,1-1 0,0 1-1,0-1 1,1 1 0,0-1 0,0 1 0,0 0-1,0-1 1,1 10 0,1-13-28,-1 1 0,1 0 0,0 0 0,0 0 0,0 0 1,0 0-1,1-1 0,-1 1 0,1 0 0,0-1 0,-1 0 0,1 1 0,0-1 1,1 0-1,-1 0 0,0 0 0,0 0 0,1 0 0,-1-1 0,1 1 0,0-1 0,3 2 1,13 6-9,-1-1 1,25 7-1,-22-8 6,66 18 3,-63-19 53,-1 0-1,1 1 1,-2 2-1,1 0 1,32 19 0,-51-26 38,-1 1 1,0 0 0,1 0 0,-1 0-1,-1 1 1,1-1 0,0 1 0,-1-1 0,1 1-1,-1 0 1,0 0 0,-1 0 0,1 0 0,-1 0-1,1 0 1,0 5 0,0 7 364,-1-1 0,0 0 0,-1 19 0,0-13-168,0-15-292,-1 0-1,1 0 1,-1 0-1,0-1 1,0 1-1,-1 0 1,0-1-1,0 1 1,0-1-1,-1 0 1,1 0-1,-1 0 1,-1 0-1,1 0 1,-1 0-1,1-1 1,-1 0-1,0 0 1,-1 0-1,1 0 1,-1-1-1,0 1 1,0-1-1,0 0 1,0-1-1,0 1 0,-1-1 1,1 0-1,-1-1 1,1 1-1,-1-1 1,0 0-1,-9 0 1,13-1-41,-66 2-2522,18-5-2139,-12-8-4452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49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0 911 9098,'0'0'2452,"32"-8"-1077,-19-2-1298,-2 0-1,1-1 0,-1-1 0,12-16 0,-7 8 9,24-28-5,-2-2-1,55-94 1,-81 121-76,0-1-1,-1 0 1,-2 0-1,0-2 1,-2 1-1,-1-1 1,-1 0-1,-1 0 1,1-35 0,-4 22 29,0 18-79,-1 1 1,-1-1 0,0 1 0,-8-32 0,8 46 32,-1 0 0,0 0 0,-1 1 0,1-1 0,-1 0 0,0 1 0,-1 0 0,1 0 0,-1 0 0,0 0 0,-1 0 0,1 1-1,-1 0 1,1 0 0,-1 0 0,-1 0 0,1 1 0,0 0 0,-9-3 0,5 3 9,0 0 0,0 0 0,-1 1 0,0 1 0,1 0 0,-1 0 0,0 1 0,0 0 0,-15 2 0,23-1 9,0-1-1,-1 1 1,1 0-1,0 0 1,-1 0-1,1 0 1,0 0-1,0 1 1,0-1-1,0 1 1,0-1-1,0 1 1,0 0-1,1 0 1,-1 0-1,1 0 1,-1 0-1,1 0 1,0 0-1,-1 0 1,1 1-1,0-1 1,1 0-1,-2 5 1,-2 6 16,1 0 1,0 1-1,-1 18 1,-1 52 235,10 131 1,0-177-136,2-1 0,2 0 0,2 0 0,1-1 0,25 54 0,17 48 201,-40-87-184,-1 1 1,-3 0 0,-2 1 0,-2 0 0,-1 66-1,-5-115-126,-1 1-1,1 0 0,-1 0 0,0-1 1,0 1-1,0 0 0,-1-1 1,1 1-1,-1-1 0,0 0 0,0 1 1,-1-1-1,1 0 0,-1 0 0,0 0 1,0-1-1,-1 1 0,1-1 1,0 0-1,-1 0 0,0 0 0,0 0 1,0-1-1,0 1 0,0-1 0,-1 0 1,-8 3-1,-4 0-245,-1 0-1,0-2 1,0 0-1,0 0 0,-1-2 1,-18-1-1,36-3-1239,1 0 1204,0 0 0,0 0 0,0 0 0,1 0 0,-1 0 0,1 0 0,0 0 0,0 0 0,0 0 0,0 0 0,1 1 0,-1-1 0,1 0 0,0 1-1,0-1 1,-1 1 0,2-1 0,2-2 0,-1 0-195,28-35-2246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0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60 392,'0'0'9654,"32"-1"-9170,221-16 590,-250 17-1109,104-15 574,-95 13-1688,-1-1-1,1-1 1,19-9 0,-24 9-3017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0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9250,'0'0'2889,"55"71"-2889,-44-45 8,0 4 48,0 0-48,-11-4-8,0 0-128,0-4-208,0 4-609,0-3-719,0-8-1113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0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0 209 3569,'0'0'5029,"26"-5"-4524,4 0-330,-5 1 3,0 0 1,-1-2-1,0-1 1,33-15-1,-31 11-13,32-12-100,-2-3 0,77-46 0,-132 71-198,-1 1 0,1 0-1,0-1 1,0 1 0,-1-1 0,1 1-1,-1-1 1,1 1 0,0-1 0,-1 1-1,1-1 1,-1 0 0,1 1-1,-1-1 1,1 0 0,-1 1 0,0-1-1,1 0 1,-1 0 0,0 1 0,0-1-1,1 0 1,-1 0 0,0 1 0,0-1-1,0 0 1,0 0 0,0-1-1,0-1-2026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1872,'0'0'8109,"28"-2"-5975,-22 4-1953,0 2 1,-1-1 0,1 1 0,-1-1 0,0 2 0,0-1 0,5 6 0,8 5 16,-1-1-152,15 13-157,1-2 0,2-1 0,0-2 0,54 26 0,-75-44-533,-10-15-9338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2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42 5433,'0'0'4368,"-2"-6"-4328,1 4-35,1 0 1,-1 1 0,0-1 0,1 0-1,-1 0 1,0 1 0,0-1-1,0 1 1,0-1 0,-1 1-1,1-1 1,0 1 0,-1 0-1,1 0 1,-1-1 0,1 1-1,-1 0 1,1 0 0,-1 0-1,0 1 1,1-1 0,-3 0 0,-2-1 24,-1 1 1,1 0 0,0 1 0,-1 0 0,1 0 0,0 0-1,-7 1 1,6 0-7,0 0-1,1 1 0,-1 0 1,1 0-1,-1 0 1,1 0-1,0 1 0,0 0 1,0 1-1,0-1 0,1 1 1,0 0-1,-1 1 1,1-1-1,1 1 0,-1 0 1,1 0-1,-1 0 1,2 1-1,-1 0 0,1-1 1,-4 8-1,1 2 16,0 0 0,1 0 0,1 0 0,0 0 0,1 1 0,1 0 0,0 0-1,1 20 1,1-32-37,0-1 0,0 0 0,0 1 0,0-1-1,0 1 1,1-1 0,0 0 0,0 1 0,0-1 0,0 0-1,3 5 1,-3-6-10,1 0 0,0-1 0,0 1-1,0-1 1,0 1 0,0-1 0,0 0 0,0 0 0,0 0-1,0 0 1,1 0 0,-1 0 0,0-1 0,1 1 0,-1-1-1,1 0 1,2 1 0,-1 0-4,0 0 0,1-1 0,-1 1 0,1-1 0,0 1 0,-1-1 0,1-1 0,-1 1 0,1-1 1,-1 0-1,1 0 0,-1 0 0,1 0 0,-1-1 0,0 0 0,0 0 0,0 0 0,0 0 0,0 0 0,0-1 0,-1 0 0,1 0 0,-1 0 0,5-5 0,28-47 12,-24 35 4,29-35-1,-40 53-1,1 1 1,-1-1-1,1 1 0,0 0 1,-1-1-1,1 1 0,0 0 1,0 0-1,0 0 0,0 1 1,0-1-1,0 0 1,0 1-1,0-1 0,0 1 1,0 0-1,1 0 0,-1 0 1,0 0-1,0 0 0,0 0 1,4 1-1,-2 0 39,-1 0-1,1 0 1,-1 1-1,1-1 1,-1 1-1,0-1 1,0 1 0,1 0-1,-1 1 1,-1-1-1,1 0 1,3 4-1,6 9 154,-2-1 0,0 1-1,0 1 1,-2 0 0,0 0-1,0 0 1,-2 1-1,0 1 1,-1-1 0,5 32-1,-3 9 506,-2 117-1,-5-134-394,0-33-258,0 0 1,-1-1-1,0 1 1,0-1 0,0 1-1,-1-1 1,0 0 0,-1 0-1,1 1 1,-2-2 0,1 1-1,-1 0 1,0-1-1,-7 10 1,7-11-29,-1-1 0,0 0 0,0 0 0,0 0 0,-1 0 0,1-1 0,-1 0 0,0 0 0,0 0 0,0-1 0,0 1 0,0-2 0,-1 1 0,1-1 0,0 0 0,-1 0-1,-7 0 1,-5-1-66,0 0-1,0 0 1,0-2-1,0 0 0,0-2 1,-19-5-1,30 7 9,1-1 1,-1-1-1,0 1 0,1-1 0,0 0 1,0-1-1,0 1 0,0-2 0,1 1 1,0-1-1,0 1 0,0-2 0,1 1 0,0-1 1,0 1-1,-5-11 0,7 11-16,1-1-1,-1 0 1,1 1 0,1-1-1,-1 0 1,1 0-1,0 0 1,1 0 0,-1 0-1,1 0 1,1 0-1,-1 0 1,1 0 0,1 0-1,-1 0 1,5-11-1,-1 11-25,1 0-1,0 1 1,0-1-1,1 1 1,0 0-1,0 1 1,13-8-1,67-35-1137,66-17-2718,-90 42 89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2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215 1 9154,'0'0'2681,"29"32"-1811,92 111-284,-107-125-519,-1 0 0,-1 1 0,-1 0 0,0 1 0,-2 0 0,0 1 1,9 31-1,-13-37-15,7 27 252,-2-1 0,-1 2 0,4 56 0,-6 129 1108,-7-194-1267,-2 0 0,-1 0 1,-1 0-1,-2 0 0,-2 0 1,-1-1-1,-25 61 0,29-82-132,-74 150 29,67-142-255,0 0 1,-2-1 0,-1 0-1,0-1 1,-32 29-1,21-26-655,-1-2-1,-1-1 1,0-1-1,-33 14 1,-21 1-3646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3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0 8858,'0'0'3935,"-34"33"-3381,-106 110-214,133-136-303,0 1-1,1 0 1,0 1 0,0 0-1,1 0 1,0 0 0,0 0-1,1 1 1,0 0 0,1 0 0,0 0-1,0 0 1,0 11 0,-4 13 148,-87 419 2770,76-325-2181,-2 204-1,18-218-543,-1-40-123,14 134 0,-6-181-206,2-1 0,1 0 0,1-1 1,1 0-1,1 0 0,2-1 0,0 0 0,2-1 0,0-1 0,1-1 0,1 0 0,33 31 1,-33-38-323,1 0 1,0-1 0,1 0 0,0-2 0,40 18 0,-5-9-2184,56 14 0,-8-10-3065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4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1 1736,'0'0'7818,"0"14"-7741,0-5-15,0 6 145,0 0 0,-1 0 0,-1 0 0,0-1 1,-5 20-1,-22 41 2068,21-60-2062,2 1 0,0 1 0,0-1 0,2 1 0,0 0 0,1 0 0,-2 25 0,5 27-303,1-68 39,0 0 0,1 0 0,-1-1 0,0 1 0,1 0 0,-1 0 0,1-1 0,-1 1 0,0-1 0,1 1 0,-1-1 0,1 1 0,0-1 0,-1 0 0,1 0 0,-1 0 0,1 0 0,-1 0 0,1 0 0,2-1 0,40-3-1024,-37 1 904,-1 0 1,1 0 0,-1-1 0,0 0-1,0 0 1,0 0 0,-1-1 0,1 0-1,-1 0 1,0 0 0,4-6 0,3-3-269,32-36-1582,-9 2-850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4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5753,'0'0'1633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5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0 6969,'0'0'3152,"-19"29"-3103,-60 92 173,74-114-125,0 1 1,1 0-1,0 0 1,0 0-1,1 0 1,0 1-1,0-1 1,-2 14-1,0 3 304,-8 30 77,3-1-1,2 1 0,2 1 0,3-1 1,8 108-1,-4-149-571,2-1-1,0 0 1,1 1 0,0-1-1,1 0 1,0-1 0,1 1 0,0-1-1,1 0 1,0-1 0,1 0 0,1 0-1,0 0 1,12 11 0,15 10-2098,2-1-1,67 43 1,-71-52 57,-6-2-2273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7:56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2713,'0'0'8628,"12"30"-8452,37 100 258,-36-88 89,-3 0 0,-1 1 0,-2 0 1,-2 0-1,-2 0 0,-5 81 1,1-39-108,1-29-198,2-29-160,-2 0 1,0 0 0,-2 0-1,-1-1 1,-11 44 0,9-55-159,2-3-54,-1 1 1,-1-1-1,0 0 1,-12 19-1,15-28-166,0 0 0,-1 0 0,0 0 1,1 0-1,-1 0 0,0-1 0,-1 1 0,1-1 0,0 0 0,-1 0 0,1 0 0,-1 0 0,1-1 0,-1 1 1,0-1-1,0 0 0,0 0 0,1-1 0,-8 1 0,-16 0-4333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04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5777,'0'0'450,"-31"13"6756,47-8-6526,28 3-906,45 6 621,-52-7-397,1-2 0,-1-1 0,1-1 0,68-6 0,-106 18-6256,0-4 1021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05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4585,'0'0'4201,"6"-1"555,28-2-4715,398-1 726,-431 4-1613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25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1073 0 6625,'0'4'7437,"-28"4"-5850,-362 119-1117,259-80-187,-245 125-1,368-168-280,-7 3 18,0 0 1,1 1-1,0 0 1,1 1 0,0 1-1,0 0 1,-18 20-1,30-29-29,-1 1-1,1-1 0,0 0 1,0 1-1,1-1 1,-1 1-1,0-1 0,0 1 1,1 0-1,-1-1 1,1 1-1,-1 0 0,1-1 1,0 1-1,-1 0 1,1-1-1,0 1 0,0 0 1,1 0-1,-1-1 1,0 1-1,0 0 0,1-1 1,-1 1-1,1 0 1,-1-1-1,1 1 0,0-1 1,0 1-1,0-1 1,0 1-1,0-1 0,0 0 1,0 1-1,0-1 1,0 0-1,3 2 0,4 3 2,0-1 0,0 0-1,1-1 1,-1 0 0,14 4-1,-18-6 11,111 36-4,140 27 0,-154-42 27,-88-20-30,43 13 5,-52-15-7,0 0 1,0 1-1,0 0 0,0 0 1,0 0-1,-1 1 0,1-1 1,-1 1-1,0 0 0,6 5 0,-8-4 7,0 1 0,0-1-1,0 0 1,-1 1-1,0-1 1,1 0 0,-1 1-1,-1-1 1,0 9-1,-1 4 15,2-11-8,-1 1-1,0 0 1,0 0 0,-1 0 0,0-1 0,0 1 0,-1-1-1,0 1 1,0-1 0,0 0 0,-1 0 0,-7 10 0,-8 6 25,-38 35 0,26-27-10,-46 42 12,-100 71 1,-52 47-28,226-188-20,1 0 0,0 0 0,-1 1 0,1-1-1,0 0 1,0 1 0,1 0 0,-1-1 0,1 1 0,-1 0 0,1 0 0,0 0 0,0 0 0,0 0 0,0 0 0,0 0 0,0 5-1,2-7 8,-1 0 0,1 0-1,-1-1 1,1 1-1,0 0 1,-1-1 0,1 1-1,0-1 1,-1 1-1,1-1 1,0 1 0,0-1-1,0 1 1,-1-1-1,1 0 1,0 1 0,0-1-1,0 0 1,0 0-1,0 1 1,-1-1-1,1 0 1,0 0 0,1 0-1,-1 0 1,76 9 34,1-3 0,122-7 0,-76-1-1,4 0-56,227 11-1024,-346-8 621,-8-1 282,0 0 0,1 0 1,-1 0-1,0 0 0,1 0 0,-1 0 1,0 0-1,1 1 0,-1-1 1,0 0-1,1 1 0,-1 0 0,0-1 1,0 1-1,0 0 0,0-1 1,1 1-1,-1 0 0,1 1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26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9418,'0'0'1470,"13"-2"-1714,117-11 329,-111 12-30,1 1 0,0 1 0,-1 0 0,0 2 1,33 8-1,-22-2-47,-10-3 23,-1 1 1,1 0 0,-1 1 0,22 14-1,-39-20-22,1 0 0,-1 0 0,0 0 0,1 0 0,-1 1 0,0-1 0,0 1 0,-1-1 0,1 1 0,0 0 0,-1 0 0,0 0 0,0 0 0,0 0 0,0 0 0,1 3 0,1 53 658,-3-43-296,0-15-67,-12-3-215,1 1 0,0 0-1,-1 1 1,-21 2-1,-5 0-53,-220-6-271,257 4 234,0 0-1,0 0 1,0 1 0,0-1 0,0 0-1,0 0 1,0 1 0,0-1 0,0 0-1,0 1 1,0-1 0,0 1 0,0 0 0,0-1-1,0 1 1,1-1 0,-1 1 0,0 0-1,0 0 1,1 0 0,-1-1 0,0 1-1,0 1 1,-7 29-57,7-18 69,1 0 0,1-1 1,3 17-1,-3-26-5,0-1 0,0 0 0,0 1 1,0-1-1,0 0 0,1 0 0,-1 0 0,1 0 1,-1 0-1,1 0 0,0-1 0,0 1 0,0 0 1,0-1-1,0 1 0,4 1 0,40 19 78,-40-19-64,16 4 22,0-2 0,-1 0-1,2-1 1,-1-1-1,0-1 1,1-1 0,-1-1-1,37-5 1,-51 3 2,-1 1 1,0-1-1,0 0 1,1-1-1,-2 0 1,1 0-1,0-1 1,0 1-1,-1-1 1,0-1-1,0 1 1,0-1-1,-1 0 1,1-1-1,6-8 1,-6 6-188,0 0 1,0-1-1,-1 1 0,8-18 0,-11 19-520,1 0 0,-1 0 0,0 0 0,-1-1 1,0 1-1,1-13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1145 362 968,'0'0'5175,"0"-14"-4833,0 2-299,1 0 239,0 1 0,-1-1 0,0 1 0,0-1-1,-1 1 1,-1 0 0,-3-17 0,2 22-135,1 1 0,-1 0 0,0 0 0,0 0 0,0 0 0,0 2 0,-2-2 0,2 1 0,-1 0 0,-4-2 0,-43-32 425,47 37-542,-26-21 196,-1 3 0,-1 0 0,1 3 1,-3 3-1,1 0 0,0 3 0,0 2 0,-1 2 0,-43-1 0,41 6 123,16 0-287,0 1 1,0 0 0,0 2 0,0 2-1,1-1 1,-1 3 0,-23 10 0,-2 11-35,-58 50 1,82-61-16,-2 3-14,0 3-1,2 1 0,0-1 0,-25 39 0,7-3 169,-32 64-1,65-110-143,0 0-1,1 0 0,1 0 0,0 2 0,0-1 1,1 0-1,0 1 0,1 0 0,-2 23 0,1 12 141,3 71 0,1-51-14,0-59-139,0-1 1,1 0 0,0 1 0,0-1 0,0 0 0,1-1 0,0 1-1,0-1 1,1 0 0,-1 0 0,7 9 0,8 22 92,-9-20-60,0 1 0,2-2 1,0 0-1,0-1 0,1 0 0,24 26 1,92 78 78,-47-49-28,-24-22 10,77 49 0,-48-37 1,-20-19 76,3-2-1,135 52 1,-163-80-74,2-2 1,71 5 0,-42-7-78,-35-6 47,44-4 0,-28 0 126,-44-1-162,-1-2 0,1 1 0,-1-2 0,0 1 0,1-1 0,-2-1-1,1 1 1,0-2 0,-1 0 0,10-12 0,1 2 8,-9 7-26,0 1 0,0 0 0,-1-1 0,0 0-1,0-1 1,-1 0 0,0-2 0,-1 2 0,1-2 0,-2 0 0,1 0-1,-2-1 1,1 1 0,3-20 0,-2 1 8,-2-1 0,-1-1 0,0 1 0,-3 0 1,-2-63-1,0 8-19,1 68-7,0-2 1,-1 2-1,-2-1 1,1-1-1,-1 3 1,-1-2-1,-8-23 1,1 8 3,-2 2 0,0 0 0,-20-31 0,-89-187-8,103 210-1,7 16-19,-3 0 0,1 1 1,-1 1-1,-1 1 0,-24-24 0,-100-92-211,119 121 196,12 7-268,0 3 1,0-1-1,-1 1 1,0 1 0,-22-9-1,26 14-303,0 0-1,0 1 1,0 0-1,-1 1 1,2 0-1,-2 0 1,-7 2-1,-16 6-3654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29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193 981 9330,'0'0'1376,"11"-14"-1077,26-29-124,-8 11 531,-1-2 0,-2 0 1,-1-2-1,29-55 0,-42 58-613,-1-1 1,-2 1-1,-1-2 0,-1 1 0,-2-1 0,-2 0 1,-1 0-1,-2 0 0,-5-50 0,2 70-114,0 0 0,-1 0 0,0 0 0,-1 0-1,-1 1 1,-1 0 0,0 0 0,0 1 0,-1 0-1,-1 0 1,0 1 0,-1 0 0,-1 0 0,1 1-1,-2 1 1,1 0 0,-2 0 0,1 1 0,-1 1-1,0 0 1,-1 1 0,0 0 0,0 1 0,-1 1-1,1 0 1,-1 1 0,-27-4 0,41 8 18,-8-2-34,0 2 0,0 0-1,0 0 1,1 0 0,-11 2 0,16-1 24,0 0 1,0 0 0,0 0-1,1 1 1,-1-1-1,0 1 1,1-1 0,-1 1-1,1 0 1,0 0 0,0 0-1,0 0 1,0 0-1,0 1 1,0-1 0,0 1-1,1-1 1,-3 5-1,-2 7-14,-1 0-1,2 1 0,0-1 0,1 1 0,1 0 0,-4 30 0,4 96 48,4-88-11,-1-2 65,2-1 1,2 0-1,3 0 1,1-1-1,21 65 1,6-6 29,143 526 734,-167-552-615,-3 1-1,-4 112 1,-4-185-209,0-9-6,0 0-1,0 0 1,-1 0 0,1 0 0,0 0 0,-1 1 0,1-1-1,0 0 1,-1 0 0,1 0 0,-1 0 0,0 0-1,1-1 1,-1 1 0,0 0 0,0 0 0,1 0-1,-1 0 1,0-1 0,0 1 0,0 0 0,0-1-1,0 1 1,0-1 0,0 1 0,-2 0 0,-1 0-24,-1 1 1,0-1 0,-1 0 0,1 0 0,0-1 0,-8 1-1,3-1-147,-1-1 0,1 0-1,-1 0 1,1-1 0,0 0-1,-13-5 1,20 6 53,0-1 1,0 0-1,0 0 0,0 0 1,0 0-1,1 0 0,-1 0 1,1-1-1,-1 0 0,1 1 1,0-1-1,0 0 0,0 0 1,1 0-1,-1 0 1,1 0-1,-1-1 0,1 1 1,-1-4-1,0-5-424,0 0 0,1 0 0,0 1 1,1-14-1,0 19 367,0-2-259,0 0 0,0 0 0,1 0 0,2-11 0,20-29-2508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29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7642,'0'0'4081,"93"-4"-4218,-32 4 145,-1 4 121,7 0-9,-1 0-112,5-4 0,6 0-8,-11 0-265,17 0-695,-23 0-1088,-21 0-2585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0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0 9114,'0'0'2755,"-23"35"-2513,-74 116 322,86-131-312,0 0 1,1 0 0,1 1 0,1 0-1,-6 26 1,4-12 134,-10 32-93,4 1 0,2 1 0,3 0 0,4 1 1,2 0-1,8 117 0,-2-177-411,1 0 1,0 0-1,1 0 1,0-1-1,0 1 1,1-1-1,0 0 0,1 0 1,0 0-1,1 0 1,-1-1-1,14 14 1,-14-16-285,1 0-1,0 0 1,1-1 0,-1 0 0,1 0-1,0 0 1,0-1 0,1 0 0,-1-1-1,1 0 1,0 0 0,-1 0 0,1-1-1,1 0 1,12 1 0,12-2-2977,-9-1-1522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1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0 720,'0'0'9837,"13"0"-9998,42 1 159,-51 0 24,0 0-1,0-1 1,0 1-1,0 0 1,0 1-1,0-1 1,0 1-1,0 0 1,-1 0-1,1 0 1,-1 0-1,0 0 1,1 1-1,-1 0 1,4 4-1,1 2 111,-1 1-1,0-1 1,9 18-1,-9-14-59,2 3 103,0 0 1,-1 1-1,-1 0 1,-1 0-1,0 0 1,-2 1-1,0-1 1,0 1-1,0 19 1,-18-37 68,-60-1-199,-109-13-1,178 13-50,-3-1 14,-1 1 0,1 0 0,0 0 0,-1 1 1,1 0-1,-1 0 0,-13 3 0,21-1-9,-1-1 1,1 0-1,0 1 1,0-1-1,-1 1 0,1-1 1,0 1-1,1-1 1,-1 1-1,0 0 0,0-1 1,1 1-1,-1 0 1,1 0-1,-1-1 1,1 1-1,0 0 0,0 3 1,-2 36-13,2-38 13,-1 12 1,1-4 2,0 0 1,0-1 0,1 1 0,4 17 0,-3-23-2,0-1 0,0 1 0,0-1 0,0 0 0,1 0 0,-1 0 0,1 0 0,0 0 0,0-1 0,1 1 0,-1-1 0,1 0 0,5 4 0,-2-2 3,0 0 0,0-1 0,1 0 0,-1 0 0,1-1 0,0 0 0,0 0 0,14 2 0,-2-2-30,1-1-1,27-1 1,-42-2-27,1 0-1,-1 0 1,0 0-1,1-1 1,-1 0 0,0 0-1,0-1 1,0 0-1,0 0 1,-1 0-1,1-1 1,-1 1 0,0-1-1,0-1 1,0 1-1,0-1 1,-1 1-1,8-12 1,-6 8-283,0-1 0,0 0 0,-1-1 0,0 1-1,-1-1 1,0 0 0,-1 0 0,0 0 0,0-1 0,2-18 0,-4-8-2134,-1 9-1960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1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5977,'0'0'4245,"25"30"-3889,80 96 199,-95-114-357,-1 1 0,0 0 0,-1 1 0,0 0 0,-1 0 0,0 1 0,-1-1 0,-1 1 0,0 1-1,4 30 1,-2-10 222,3 16 109,-3 0 1,2 72 0,-12 109-35,2-204-470,-2-4-67,0 0-1,-2 0 0,-1-1 1,0 1-1,-2-1 0,-1-1 1,-1 0-1,-1 0 0,-1-1 1,0 0-1,-2-1 0,-1 0 1,0-2-1,-2 1 0,0-2 1,-35 29-1,-29 22-4125,47-42 496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3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548 106 10138,'0'0'880,"-43"-18"-916,-133-54-161,130 56 63,29 16-23,13 2 120,-1 1-1,1-1 0,-1 1 1,1 0-1,0 0 0,0 0 1,0 0-1,1 1 1,-1 0-1,1-1 0,0 1 1,0 1-1,0-1 0,0 0 1,1 1-1,-4 9 1,-4 10-7,-13 52 0,18-57 32,-2 13 89,2-1 0,1 1-1,2-1 1,2 46-1,0-47-12,0-27-63,0-1 1,0 0-1,0 1 0,0-1 0,0 0 1,0 1-1,1-1 0,-1 0 1,1 0-1,0 1 0,0-1 0,0 0 1,0 0-1,0 0 0,0 0 0,0 0 1,1 0-1,-1 0 0,1 0 0,-1-1 1,1 1-1,2 1 0,0-1-1,1 0-1,-1 0 0,1-1 1,-1 0-1,1 0 1,-1 0-1,1 0 1,0-1-1,-1 0 0,8 0 1,-5 0 3,0-1 1,0 0-1,0 0 0,0-1 1,0 0-1,-1 0 0,1 0 1,-1-1-1,1 0 0,-1 0 1,0-1-1,0 0 1,8-7-1,6-6 51,-1-1 0,22-28 0,-9 10-20,-12 14-9,-10 10-11,1 1 1,20-17-1,-27 25-22,0 0 1,0 0-1,0 1 0,1 0 0,-1 0 1,0 0-1,1 0 0,-1 1 0,1 0 1,0 0-1,0 0 0,-1 0 0,6 1 1,-8 0 20,0 1 0,0 0 1,0-1-1,-1 1 1,1 0-1,0 0 1,-1 0-1,1 0 1,-1 1-1,1-1 1,-1 0-1,1 1 0,-1-1 1,0 1-1,0-1 1,0 1-1,0-1 1,0 1-1,0 0 1,0 0-1,0-1 1,0 3-1,18 52 501,-15-44-377,6 29 230,-2 1 1,-1 1-1,-3 0 1,-1-1-1,-2 1 1,-9 83-1,6-110-292,-2-1 0,0 0 0,0 1 0,-2-1 0,0-1 0,0 1 0,-2-1 0,1-1 0,-2 1 0,0-1 0,-12 13 0,10-12-12,-2-1 0,1 0 0,-2-1 0,0-1 1,0 0-1,-1-1 0,0 0 0,0-1 0,-26 10 0,26-15-30,0 0 1,0-1-1,0-1 0,0-1 0,-1 0 0,-27-2 1,12 1-64,17-1-38,0 0 0,0-1 0,1 0 1,-1-1-1,1 0 0,0-1 0,-23-11 0,28 12 25,0-1-1,0-1 1,1 1 0,0-1-1,0-1 1,0 1 0,0-1-1,1 0 1,0-1 0,0 0-1,0 0 1,1 0 0,-5-9-1,9 13-26,-1 0-1,1 1 1,-1-1-1,1 0 1,0 0-1,1-1 1,-1 1-1,0 0 1,1 0-1,0 0 1,-1 0-1,1-1 1,0 1-1,1 0 1,-1 0-1,1 0 1,-1 0-1,1 0 0,0-1 1,0 1-1,0 1 1,1-1-1,-1 0 1,1 0-1,-1 0 1,1 1-1,0-1 1,0 1-1,0-1 1,1 1-1,-1 0 1,0 0-1,1 0 1,0 0-1,-1 0 1,6-2-1,9-5-199,1 1 0,0 1 0,0 1 0,0 0 0,21-3 1,176-31-2672,-125 25 359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4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 9178,'0'0'4067,"-15"8"-4005,7-4-43,0 0 22,0 0 1,0 1 0,1 0 0,-1 0-1,1 0 1,1 1 0,-1 0 0,1 0-1,0 1 1,0 0 0,1 0 0,-6 9-1,-16 35 747,2 1 0,-26 77-1,41-96-683,1 2 0,2-1 1,1 1-1,2 0 0,0 42 0,4-41-217,-1 2 186,2 1 0,1 0 0,14 74 0,-13-102-298,0 0-1,1 0 1,0 0 0,1-1-1,0 0 1,1 0 0,-1 0-1,2-1 1,0 1 0,0-2-1,0 1 1,1-1-1,1 0 1,-1 0 0,1-1-1,1-1 1,19 12 0,-23-15-201,1-1 0,-1 0 0,1 0 0,0 0 0,0-1 0,0 0 0,0 0 1,0-1-1,0 0 0,0 0 0,0-1 0,0 1 0,8-3 0,19-7-3245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4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9642,'0'0'3769,"16"205"-4049,-10-168-216,5-4-336,-11-7-305,0 0-207,0-7-688,0-8-3722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5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2833,'0'0'9226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5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7178,'0'0'3360,"176"0"-2976,-137 0-88,-6 0-168,0 0-64,0 0-64,-11 0-64,0 0-440,-6 11-904,-5 0-800,-5 1-3690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6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8810,'0'0'1691,"28"4"-1706,87 17 103,-109-20-40,0 1 0,1 0 0,-1 0 0,0 1 0,0-1 0,0 1 0,0 1 0,-1-1 0,0 1 0,1 0 0,-1 0 0,0 0 0,-1 1 0,7 7 0,3 4 224,-4-7-136,-1 1-1,-1 1 0,1 0 0,-2 0 1,1 0-1,-2 1 0,0 0 0,0 0 1,-1 1-1,0 0 0,-1 0 0,-1 0 1,0 0-1,-1 0 0,0 1 0,0 19 1,-4-32-115,1 0 0,0-1 1,-1 1-1,1 0 0,0-1 1,-1 1-1,1-1 0,-1 1 1,1-1-1,-1 0 0,0 1 1,1-1-1,-1 0 0,1 0 1,-3 0-1,1 0 4,-175 1-175,93-2-241,85 27 255,0-14 136,0-2 0,0-1 0,0 1 0,1 0 0,3 15 0,-2-21 0,-1 0 0,1-1 0,-1 1 0,1-1 0,0 1 0,0-1 0,1 0 0,-1 0 0,1 0 0,0 0 0,0 0 0,-1-1 0,2 1 0,4 2 0,0 0-98,1 0-1,0 0 1,0-1 0,0-1 0,1 0 0,-1 0-1,1-1 1,0 0 0,0 0 0,-1-1 0,1-1-1,0 0 1,16-1 0,-22 0 3,0 0 1,0 0-1,1 0 1,-1-1-1,0 0 1,0 0-1,0 0 1,-1 0-1,1 0 1,0-1-1,-1 1 1,0-1-1,1 0 1,-1 0-1,0-1 1,-1 1-1,1-1 1,0 1-1,-1-1 1,0 0-1,4-8 1,0-1-527,-1-1 1,0 1 0,-1-1-1,0-1 1,2-18 0,-4-5-3326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7314,'0'0'3902,"32"38"-3254,102 126-133,-125-153-412,0 1 1,-1-1-1,-1 2 1,0-1-1,0 1 1,-1 0-1,-1 0 1,0 1 0,-1-1-1,0 1 1,1 18-1,-1-13 48,4 46 495,-3 0 0,-4 105 0,-2-77-365,-1-57-200,0 0-1,-2 0 1,-2-1-1,-15 50 0,1-21-141,-41 86 0,48-121-730,-2-1-1,-1-1 1,-1 0-1,-1-1 1,-35 37-1,9-19-4521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7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8650,'0'0'2610,"26"0"-2764,145 0 164,-160 1 51,0 0 0,0 0 1,-1 1-1,1 0 0,-1 1 1,1 1-1,-1-1 0,0 1 0,0 1 1,-1 0-1,1 0 0,12 11 1,7 7 169,-2 1 1,33 37 0,-52-53-203,-2-3 71,-1 0 0,1 1 0,-2-1 0,1 1 0,0 0 0,-1 1 1,0-1-1,-1 1 0,1 0 0,-1 0 0,0 0 0,-1 0 0,0 0 0,0 1 0,-1-1 0,2 12 0,-3-18 397,-5-2-496,0 0 0,0 0 0,0 1 0,0 0 0,1 0 0,-1 0 0,-8 1 1,-12 0-68,4-4-62,1 0 0,-36-13 1,33 9 16,-45-8 1,-66 11-120,94 4 145,37 1 77,0-1 1,0 0-1,-1 1 1,2 0-1,-1-1 0,0 1 1,0 0-1,0 1 1,0-1-1,0 0 0,1 1 1,-1 0-1,1-1 1,-1 1-1,1 0 0,0 0 1,0 0-1,0 1 1,0-1-1,0 1 0,0-1 1,0 1-1,1-1 1,-1 1-1,1 0 1,0 0-1,0 0 0,0-1 1,0 1-1,0 4 1,-1 5-6,0-1 1,0 1 0,1 0-1,1-1 1,0 1 0,3 21 0,-2-30 11,0-1 0,0 0 0,0 0 0,0 1 0,0-1 1,1 0-1,-1 0 0,1 0 0,-1 0 0,1-1 0,0 1 1,0 0-1,-1-1 0,1 1 0,0-1 0,1 0 0,-1 1 0,0-1 1,0 0-1,0 0 0,1-1 0,-1 1 0,4 0 0,8 3-4,0-1 0,25 3 0,117-2-388,-123-4 69,-15 0-256,1-2-1,-1 0 0,0-1 0,0-1 0,0-1 1,0 0-1,-1-2 0,0 0 0,18-10 0,7-5-4420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8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0 8994,'0'0'3953,"-27"5"-4113,-85 16 38,106-20 125,0 1 0,-1-1 0,1 1 0,0 1 0,0-1-1,1 1 1,-1 0 0,1 0 0,-1 1 0,1 0 0,0 0-1,-5 5 1,-3 3 43,3-4-8,0 1 1,1 0-1,-1 1 0,2 0 1,0 0-1,0 1 0,0 0 0,2 1 1,-1 0-1,2-1 0,-1 2 1,2-1-1,0 1 0,0 0 0,1 0 1,0 0-1,2 0 0,-1 0 1,1 0-1,2 15 0,-2-19-33,1 0-1,1 1 1,0-1 0,0 0-1,0 0 1,1 0 0,4 10-1,-4-14-4,1-1-1,-1 1 0,1-1 1,0 0-1,1 0 1,-1 0-1,1-1 1,-1 1-1,1-1 1,0 0-1,0 0 0,0 0 1,1-1-1,-1 1 1,6 1-1,6 3-18,0-1-1,0 0 1,1-2 0,0 0-1,-1 0 1,21 0-1,106-1-1139,-87-4 79,-51 2 829,0-1-1,0 0 1,0 0 0,0-1-1,0 0 1,0 0 0,0 0-1,0 0 1,0-1 0,0 0 0,0 0-1,-1 0 1,1 0 0,-1-1-1,0 0 1,0 0 0,0 0-1,0 0 1,3-4 0,2-9-3720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39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7474,'0'0'1808,"325"-45"-1808,-281 45-8,-6 0-376,1 0-528,-6 0-1225,-17 0-3600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40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0 7154,'0'0'5735,"40"3"-6005,128 11 263,-92-8 103,-1 3-1,0 3 1,75 23 0,-137-31-90,-4-2 5,0 0-1,-1 1 1,1 0 0,14 8-1,-21-10-8,0 1 0,0-1-1,0 1 1,0-1-1,-1 1 1,1 0-1,0 0 1,-1-1-1,1 1 1,-1 0-1,0 0 1,0 1-1,0-1 1,0 0-1,0 0 1,0 1-1,0-1 1,-1 0-1,1 1 1,-1-1-1,0 0 1,1 5-1,-2 4 13,0-1 0,-1 1-1,0-1 1,0 0 0,-1 1-1,0-1 1,-1 0 0,0-1-1,-1 1 1,-7 11 0,-10 12-3,-37 44 1,39-53-10,-73 87 97,-4-4 0,-222 187 0,304-281-86,-30 19 74,45-32-90,-1 0 0,1 0 1,-1 1-1,1-1 0,-1 0 1,1 0-1,-1 0 0,1 1 1,-1-1-1,1 0 0,0 1 1,-1-1-1,1 0 0,-1 1 1,1-1-1,0 0 0,-1 1 1,1-1-1,0 1 1,-1-1-1,1 1 0,0-1 1,0 1-1,-1-1 0,1 1 1,0-1-1,0 1 0,0-1 1,0 1-1,0-1 0,0 1 1,0-1-1,0 1 0,0-1 1,0 1-1,0 0 0,0-1 1,0 1-1,0-1 0,1 1 1,-1-1-1,0 1 0,0-1 1,0 1-1,1-1 1,-1 0-1,0 1 0,1-1 1,-1 1-1,0-1 0,1 1 1,-1-1-1,1 0 0,-1 1 1,1-1-1,-1 0 0,0 0 1,2 1-1,27 12-74,45-3 170,0-4-1,105-4 1,-19-1-7,-34 0-499,-76-1-3424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40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794 1 7850,'0'0'3436,"-26"23"-3169,-83 75-105,37-29 1854,-117 146 0,21 10-1399,-27 33-6019,161-219 1522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56.69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25 326 1640,'0'0'7537,"-4"0"-7424,-17 0 3883,22-6-3694,3-2-212,1 0 0,-1 1 0,1 0-1,0 0 1,1 1 0,-1-1 0,1 1-1,10-7 1,14-18 29,-1-4-45,-2-2 1,-1 0-1,30-59 0,-46 81 283,-5 21-244,-6 41-222,0-14 139,14 67 45,30 112 0,-20-114-42,10 115-1,-28-141 131,-5-72-158,0 1 1,0-1-1,0 0 1,0 0 0,0 1-1,0-1 1,0 0-1,0 0 1,0 1-1,0-1 1,0 0 0,-1 0-1,1 1 1,0-1-1,0 0 1,0 0-1,0 0 1,-1 1 0,1-1-1,0 0 1,0 0-1,-1 0 1,1 0-1,0 0 1,0 1 0,0-1-1,-1 0 1,1 0-1,0 0 1,0 0-1,-1 0 1,1 0 0,0 0-1,-1 0 1,1 0-1,0 0 1,0 0-1,-1 0 1,1 0 0,0 0-1,0 0 1,-1 0-1,1 0 1,0 0-1,0-1 1,-1 1 0,1 0-1,0 0 1,0 0-1,-1 0 1,1-1-1,-1 1 2,-246 0-243,715 0 484,-466 0-300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57.25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 5393,'0'0'3192,"0"14"-2556,2 16 1004,8 50 0,2 11-441,-5 20-916,30 159 0,-37-258-2031,1-34-7961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57.85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56 1 1792,'0'0'7562,"24"5"-7265,83 22-51,-89-21-132,-1 0 1,0 2-1,-1 0 0,0 0 1,0 2-1,23 17 1,-9-1 457,41 44 0,-38-35-267,35 27 31,-43-40-245,0 1-1,38 47 1,-59-64 4,0 0-1,-1 0 1,0 1 0,0-1 0,-1 1 0,1 0-1,-2 0 1,1 0 0,-1 0 0,1 10 0,-1-13-13,-1-1 1,0 1-1,0-1 1,0 1-1,0 0 1,-1-1 0,0 1-1,1-1 1,-1 1-1,0-1 1,-1 1-1,1-1 1,-1 0-1,1 1 1,-1-1 0,0 0-1,0 0 1,-1 0-1,1 0 1,0-1-1,-6 5 1,-16 8 35,-1-1 0,-1-2 0,0 0 0,-53 15 0,-116 18 95,167-39-149,12-3-152,-33 8-394,-1-3 0,-70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8:59.68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2150 72 5473,'0'0'6718,"0"15"-6806,24 792 3360,-5-466-2139,-19-339-1098,-1 0 0,0 0 0,1 0 0,-1 0 0,0-1 0,0 1 0,0 0 0,0-1 0,0 1 0,-1-1 0,1 1 0,0-1 0,-1 1 0,1-1 0,-1 0 0,1 0 0,-1 0 0,0 0 0,1 0 0,-1 0 0,0 0 0,0-1 0,0 1 0,-2 0 0,-53 14 215,54-14-230,-478 58 995,18-3-250,25 18 147,190-34-683,128-20 262,-220 10 1,339-30-436,0 0-10,-4 0 6,4-54 75,5 14-127,0 1 0,3-1 0,1 1 0,2 1 0,28-69-1,15-58-14,59-299-217,-74 227 199,-25 137-39,-7 59 53,-1 11-3,3-50-1,-6 78-50,1 1 0,0 0 0,0 1 0,0-1 0,0 0 0,0 1 0,0 0 0,0-1 0,0 1 0,0 0 0,-1 1 0,6 0 0,-6-1 99,334-21-136,167 8 283,-110 8-18,-160-13-34,162-5 119,-386 18-2264,-47 18-12380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9:01.35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30 5 6409,'0'0'5039,"-9"-4"-886,20 5-4140,1 0 0,-1 1 0,1 0 0,-1 1 1,0 1-1,0-1 0,0 2 0,11 6 0,5 3 13,49 36 0,-63-40-22,0 0 0,0 1 0,21 25 0,-30-32 12,0 1 0,-1 0 0,0 1 1,0-1-1,0 1 0,-1-1 0,0 1 1,0 0-1,0 0 0,-1 0 0,1 0 1,-2 0-1,2 11 0,-2-12 19,0 0 0,0 1 0,-1-1 0,0 0-1,0 0 1,0 0 0,0 0 0,-1 0 0,1 0 0,-1 0 0,-5 8-1,1-6-19,0 0-1,0 0 1,0-1-1,-1 0 0,0 0 1,-8 5-1,-59 39 34,49-35-27,0 2 1,2 0-1,0 2 1,0 0-1,2 2 1,-19 23 0,37-38-25,0 0 1,1 0 0,0 0 0,0 0 0,0 1-1,1-1 1,0 1 0,0-1 0,1 13 0,0-13 0,0-1 0,0 0 0,0 0 0,0 0 0,1 0 0,0 0 1,0 0-1,1 0 0,-1 0 0,1 0 0,0-1 0,0 1 0,5 6 1,0-4-2,1-1 0,0 1 0,1-2 0,-1 1 0,1-1 0,0 0 0,0-1 0,1 0 1,-1 0-1,1-1 0,0-1 0,17 3 0,10-1-387,-1-2-1,46-2 1,-31-1-795,-47 1 952,-1 0 1,1 0 0,-1-1 0,1 0-1,-1 1 1,0-1 0,1 0 0,-1-1-1,0 1 1,0 0 0,0-1 0,0 0-1,0 0 1,0 0 0,0 0 0,0 0-1,-1 0 1,1-1 0,-1 0 0,0 1-1,0-1 1,0 0 0,0 0 0,0 0-1,0 0 1,-1 0 0,0 0 0,1-1-1,-1 1 1,-1 0 0,2-8-1,-1-10-4127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9:01.93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 6161,'0'0'5421,"2"3"-5314,12 22 365,-1 1 1,-2 0-1,-1 1 0,0 1 1,5 31-1,52 168-425,-65-219-347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9:02.42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45 11 3081,'0'0'4990,"21"-2"-4314,-3 0-511,19-2 561,1 1 0,53 3 0,-78 2-561,-1 1-1,1 1 0,-1 0 0,0 0 1,0 1-1,0 1 0,0 0 0,-1 0 1,0 1-1,12 10 0,16 15 297,41 44 0,-75-72-417,16 17 83,0 1 0,22 31 0,-38-45-54,0-1 0,0 1 1,-1 0-1,0 0 0,-1 1 1,0-1-1,0 1 0,0-1 0,-2 1 1,1 0-1,1 18 0,-3-21 95,0-1 0,0 1 0,0 0-1,-1 0 1,0-1 0,0 1 0,0 0-1,-4 9 1,3-12-127,0-1-1,0 1 0,-1 0 1,1-1-1,-1 1 1,0-1-1,0 0 0,1 0 1,-1 0-1,-1 0 1,1-1-1,0 1 1,0-1-1,0 0 0,-5 1 1,-30 10 77,-1-1 1,0-2-1,0-2 1,-48 3 0,-164-5-3035,192-5 132,27 0-1347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9:03.05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3 0 4865,'0'0'5893,"0"10"-5839,-2 237 2067,5 308 279,-2-529-2442,-1 0-67,1-1 0,1 1 0,1-1 0,1 0 0,15 45-1,-14-62-346,-4-22-10123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19:04.06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168 1 5521,'0'0'6238,"57"0"-5638,183 0 72,3 7 1032,290 45 1,-330-26-1257,85 21-213,-140-20 215,-148-27-468,1 0 47,0 0 1,-1 0-1,1 0 0,0 0 0,0 0 1,-1 0-1,1 0 0,0 0 1,-1 0-1,1 0 0,0 0 0,-1 1 1,1-1-1,0 0 0,-1 0 1,1 1-1,0-1 0,-1 0 0,1 1 1,-1-1-1,1 1 0,-1-1 1,1 1-1,-1-1 0,1 1 0,-1-1 1,1 1-1,-1-1 0,0 1 1,1 0-1,-1-1 0,0 1 0,1 0 1,-1-1-1,0 2 0,0-2 419,0 31 333,4 34-569,2-1 0,19 80 1,-9-58-62,8 45-4,5-1 1,91 246 0,-84-289-139,51 134 23,-82-203 99,0-1 0,-1 1 0,-1 0 0,-1 0-1,0 33 1,-2-50 107,-29-1 427,-925-33 357,-30-27 1338,684 60-1969,299 0-599,2 4-1990,0-2 1909,0 0 1,0 0-1,0 0 0,0 0 1,0 0-1,0 0 0,0 0 0,1 0 1,-1-1-1,1 1 0,-1-1 0,1 1 1,0-1-1,0 1 0,-1-1 1,1 0-1,0 0 0,4 2 0,5 4-1297,21 21-3776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1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0 918 11723,'0'0'1062,"36"-33"-1011,119-112-36,-144 135-15,30-28 5,-1 0 0,57-74 1,-88 101 30,-2 0 1,1-1-1,-1 0 0,-1 0 1,0-1-1,-1 0 0,0 0 1,-1 0-1,-1 0 1,0-1-1,-1 1 0,0-1 1,0-24-1,-2 13 65,0-1 83,-4-42 0,3 59-162,-1 0 0,0 0 1,-1 0-1,0 0 0,0 1 1,-1-1-1,0 1 0,-6-9 1,2 5-8,0 0 1,-1 0 0,0 1-1,-1 1 1,0 0 0,-1 0-1,-15-10 1,18 15-5,0 0-1,-1 0 1,0 1 0,0 1-1,0 0 1,0 0 0,0 0-1,-1 1 1,1 1 0,-1 0-1,-17-1 1,21 2-16,0 0 1,1 1-1,-1-1 0,0 1 0,0 0 1,0 0-1,-8 4 0,12-4-1,-1 1 1,0-1-1,0 1 0,1 0 0,-1 0 0,1 0 0,0 0 0,0 1 0,0-1 0,0 1 0,0-1 1,0 1-1,0 0 0,1 0 0,-2 3 0,-2 7-17,0 0-1,0 1 1,2 0 0,-1 0 0,2 0-1,-2 18 1,3 91-10,3-63 34,1 10 114,4 0-1,2 0 1,4-1-1,37 117 0,-18-77 230,-6 1-1,-4 1 0,-5 1 1,5 191-1,-21-284-266,-3 24 161,2-42-229,0 1-1,0-1 0,-1 0 1,1 0-1,-1 0 0,1 0 1,-1 0-1,1 0 0,-1 0 1,1 0-1,-1 0 0,0 0 1,0 0-1,0 0 0,1-1 1,-1 1-1,0 0 0,0 0 1,0-1-1,0 1 0,0-1 1,0 1-1,0-1 0,0 1 1,0-1-1,-1 0 0,1 1 1,0-1-1,-2 0 0,-3 1-74,-1-1 0,1 1 0,0-1-1,0-1 1,-1 1 0,1-1 0,0 0-1,0-1 1,0 1 0,0-1 0,0 0-1,-9-5 1,11 4-88,1 0 0,0 0 0,-1 0 0,1 0 0,0 0 1,1-1-1,-1 1 0,1-1 0,-1 0 0,1 0 0,0 0 0,0 0 0,1 0 0,-1 0 0,1 0 0,0-1 0,0 1 1,0 0-1,1-7 0,-1 2-312,0 0 1,1 0-1,0 1 1,0-1 0,1 0-1,1 1 1,-1-1-1,1 1 1,6-14-1,19-19-2517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1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1 126 11707,'0'0'1832,"247"-35"-1864,-180 21 40,-5 4-8,0-4-32,-10 3-776,10-6-1257,-16 3-655,-15 3-3626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2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11987,'0'0'2264,"47"220"-2960,-37-175 176,-5-3 72,-5 0-224,0 3-649,0-6-639,0-11-2289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2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1 108 10746,'0'0'1849,"304"-80"-1993,-247 66 0,-11 4-793,-15 6-7,-15 4-256,-16 21-2097,0 4 1521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3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3649,'0'0'2872,"108"-42"-3536,-97 42 144,-6 0-392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3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4297,'-9'9'2844,"17"-6"-1522,15 4-903,1 5-55,141 78 1625,-142-76-2173,-2 2 0,1 0 0,-2 1 0,0 1 0,17 20 1,-36-36-32,0-1 0,-1 0 1,1 1-1,0-1 1,-1 0-1,1 1 1,0-1-1,-1 1 0,0-1 1,1 1-1,-1-1 1,0 1-1,0 0 1,0-1-1,0 1 1,0 1-1,0 2-952,0 2-2726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3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1 311 4841,'0'0'5537,"170"-160"-5441,-144 125-8,0 3-8,-11 8-16,0 7-64,1-1-64,-6 8-352,11 3-848,-6 0-921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4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284 163 7162,'0'0'6097,"-22"-26"-6065,-70-81 44,90 104-55,0 1 0,0 0 1,0-1-1,0 1 0,0 0 1,0 0-1,-1 0 0,1 1 1,-1-1-1,1 1 0,-1-1 1,0 1-1,0 0 0,1 0 0,-1 0 1,-4-1-1,6 2-8,0 1 0,0-1 0,0 1 0,-1-1-1,1 1 1,0-1 0,0 1 0,0 0 0,0-1 0,0 1 0,0 0 0,0 0 0,0 0-1,1-1 1,-1 1 0,0 0 0,0 0 0,1 0 0,-2 2 0,-1 3-24,-9 11-16,2 0-1,0 1 0,0 0 0,2 1 0,1 0 0,0 0 1,-6 32-1,5-11 60,3 0 1,-2 79-1,8-118-33,-1 0 0,0 0 0,0 0 0,0 0 0,0 0 1,1 0-1,-1 0 0,1 0 0,-1 0 0,0-1 0,1 1 0,0 0 0,-1 0 0,1 0 0,-1-1 1,1 1-1,0 0 0,0 0 0,-1-1 0,1 1 0,0-1 0,0 1 0,0-1 0,0 1 0,0-1 1,0 1-1,-1-1 0,1 0 0,0 0 0,0 1 0,0-1 0,0 0 0,0 0 0,0 0 0,0 0 1,0 0-1,0 0 0,0 0 0,1-1 0,2 1 14,0-1-1,0 1 1,0-1-1,0 0 1,-1 0 0,1-1-1,0 1 1,-1-1-1,1 1 1,3-4 0,4-5 63,-1 1 1,-1-2-1,0 1 1,0-1-1,-1-1 1,10-17 0,-9 13-13,1 1 0,25-28 0,-34 41-68,1 0 1,0 0-1,0 0 1,0 1-1,0-1 0,0 0 1,0 1-1,0 0 1,1-1-1,-1 1 0,1 0 1,-1 0-1,1 0 1,-1 1-1,1-1 1,-1 0-1,1 1 0,-1 0 1,1 0-1,0 0 1,-1 0-1,1 0 1,0 0-1,-1 1 0,1-1 1,-1 1-1,1-1 1,-1 1-1,1 0 1,-1 0-1,1 1 0,-1-1 1,0 0-1,0 1 1,1-1-1,-1 1 1,0 0-1,-1 0 0,1-1 1,3 5-1,6 7 78,-1 0 0,-1 1 0,0 1 0,14 28 0,-23-42-68,14 29 121,-2 0 1,-2 1-1,-1 1 0,-1-1 0,7 66 0,-5 166 1012,-10-253-1092,0 2 24,-1 0 0,0 0 1,0 0-1,-2 0 0,1 0 1,-1-1-1,-1 1 0,0-1 1,-1 0-1,-10 19 0,11-25-6,1 1-1,-1-1 0,-1 0 1,1 0-1,-1 0 0,0-1 1,0 0-1,0 1 0,-1-2 1,1 1-1,-1-1 1,0 0-1,0 0 0,0 0 1,0-1-1,-1 0 0,1 0 1,0-1-1,-1 0 0,0 0 1,-6 0-1,2-1-59,0 0-1,0-1 1,1-1-1,-1 0 1,1 0-1,-1-1 1,1 0-1,0-1 1,0 0-1,0-1 1,0 0-1,1 0 1,0-1-1,0-1 1,0 1-1,1-1 1,0-1 0,-8-8-1,7 5-44,0 0 1,1-1-1,0 1 0,1-1 0,0-1 0,1 0 1,0 1-1,1-2 0,0 1 0,1-1 1,1 1-1,0-1 0,-1-22 0,3 25-23,1 0-1,0 0 1,1 0-1,0 0 1,5-19 0,-4 24 4,0 1 0,1-1 0,-1 0 1,1 1-1,1-1 0,-1 1 0,1 0 1,0 0-1,0 0 0,0 1 0,7-6 1,14-10-422,0 2 1,0 1-1,2 0 1,36-15-1,55-17-4873,-63 30 361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5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 8194,'0'0'6550,"25"38"-6181,81 132 145,-89-142-413,-2 0 0,-1 2 0,-2-1-1,0 2 1,10 46 0,-20-70-83,9 41 246,-2 1 0,5 80 0,-10 101 668,-4-169-726,-2-8-170,-3 0 0,-1-1 0,-3 0 0,-2-1 0,-3 0 0,-1 0 0,-3-2 0,-2 0 0,-47 82 0,55-110-294,-2-1 0,0 0 0,-1-1 1,-1-1-1,-1 0 0,-20 17 0,7-12-997,-1-1 0,0-1 1,-40 18-1,-41 11-4196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1 10186,'0'0'2970,"-32"34"-2436,-98 113-93,122-139-353,0 1 0,1 0 0,1 1 0,-1 0 0,2 0 0,-1 0 1,1 1-1,1-1 0,-6 21 0,1 0 243,-16 48 328,3 1-1,4 1 1,3 1 0,4 0-1,0 97 1,18 143-129,-2-278-517,2-1 1,2 0-1,2 0 1,2-1-1,24 55 1,-11-40-258,57 92 0,-61-118-78,1 0 0,1-2 0,1 0 0,43 36 0,-5-16-1367,2-2 1,102 54 0,-39-34-3341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7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0 6665,'0'0'4685,"-16"6"-3560,3 3-827,1 2 0,1 0 0,-1 0 0,2 1 0,-1 0 0,2 1 0,0 0 0,-11 21 0,2 1 5,1 2-1,-15 46 1,12-25-2,2 1 1,3 1-1,3 0 0,2 1 1,-3 91-1,12-92-299,0-18 120,1 0 1,11 76-1,-8-105-337,0-1-1,0 1 1,1-1-1,1 0 0,0 0 1,0 0-1,2 0 1,-1-1-1,1 0 1,1-1-1,0 1 1,0-1-1,15 12 1,-9-10-1572,0 0-1,18 9 1,-10-9-3123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7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5601,'0'0'7498,"57"125"-7986,-41-93 488,-6-4 8,0-1-8,-5-6 0,6-3-328,-1-8-1113,0-6-967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8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5705,'0'0'5817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8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0 11562,'0'0'2857,"-31"88"-3161,5-50 304,-5-3 0,-5 3-120,0 1-336,-11 6-544,11-3-921,0-11-2528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9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7466,'0'0'4208,"16"18"-3655,53 59 200,-62-68-533,0 0 1,0 1-1,-1 0 1,0 0-1,-1 1 0,-1 0 1,1 0-1,-2 0 1,5 17-1,-2-5 179,2 15 62,-2 0-1,-1 1 1,-2-1-1,-4 59 1,1-55-350,0-41-103,0 1 0,0-1-1,0 1 1,0-1 0,0 1-1,-1-1 1,1 1 0,0-1-1,-1 1 1,1-1 0,-1 1-1,0-1 1,0 1 0,1-1-1,-1 0 1,0 0 0,0 1-1,0-1 1,0 0 0,0 0-1,-1 0 1,1 0 0,0 0-1,0 0 1,-1-1 0,1 1 0,0 0-1,-1-1 1,1 1 0,-1-1-1,-1 1 1,-5 1-6,0-1 0,0 0 0,0-1 0,0 0 0,-8-1 1,-4 0-99,14 1 54,0 0 0,0-1 0,0 0 0,0 0 0,0 0 0,0-1 1,0 0-1,0 0 0,0 0 0,1-1 0,-1 0 0,1 0 0,0 0 0,0-1 0,0 0 0,0 0 0,1 0 1,-1 0-1,-3-6 0,3 3-271,0 0-1,1-1 1,-1 1 0,2-1 0,-1 0 0,1 0 0,0 0-1,1-1 1,0 1 0,0-1 0,1 1 0,0-1 0,0-10-1,1-22-3648,0 5-1284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9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10786,'0'0'1129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09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6209,'0'0'4789,"29"31"-4014,94 104-73,-92-99-395,-1 0 1,-2 2-1,-2 1 1,-1 1-1,-2 2 1,-2 0-1,-2 1 1,-2 1-1,12 46 1,-13-31 221,-3 1-1,-3 0 1,5 103-1,-16 185-57,0-329-481,0 3-105,-1-1 0,-1 0 0,-1 0 0,0 0 0,-2 0-1,-1-1 1,-15 35 0,8-30-722,0 0 0,-2 0 0,-1-2 0,-1 0-1,-23 24 1,-11 3-3782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0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5937,'0'0'7994,"196"-11"-8306,-160 8 312,-10 3-80,-6 0-112,-9 0-528,-11 14-1081,0 14-447,0-1-2329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1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10642,'0'0'1649,"278"0"-1929,-226 0-89,4 0-679,-14 0-608,-6 11-1177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2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785 1 11426,'0'0'6040,"-20"1"-5985,2 0-77,7 0 9,0-1-1,1 1 0,-1 1 0,0 0 0,1 0 1,0 1-1,0 1 0,-1 0 0,2 0 0,-11 6 1,-81 46-31,-125 74 637,180-100-455,3 2-1,-75 68 0,110-92-151,0 0-1,0 1 0,1-1 0,0 1 1,0 1-1,1-1 0,1 1 0,-1 0 1,2 0-1,-1 1 0,1-1 0,1 1 1,0 0-1,1 0 0,0 1 0,-1 16 1,3-25 5,0-1 0,1 1 0,0-1 0,-1 1 0,1-1 0,0 0 0,0 1 0,0-1 0,0 0 0,1 0 0,-1 0 0,1 0 0,-1 0 0,1 0 0,0 0 0,0 0 1,0-1-1,0 1 0,0 0 0,0-1 0,0 0 0,4 2 0,6 3-14,1 0 0,25 7 0,-37-13 20,59 15-77,87 11 0,-99-20 18,0 2-1,-1 2 1,69 25 0,-106-31 52,0 0 1,0 1 0,-1 0 0,0 1 0,0 0-1,0 0 1,14 15 0,-18-16 6,-1 0-1,0 0 1,0 1 0,-1-1 0,0 1-1,0 0 1,0 0 0,-1 0 0,1 0-1,-1 0 1,-1 0 0,1 1 0,-1-1-1,0 9 1,0 2 39,0 0 0,-1 0-1,-5 34 1,3-43-26,-1 1-1,1-1 1,-1 0-1,-1 0 1,1 0-1,-1 0 1,-1 0 0,1-1-1,-9 10 1,-24 26 11,-2-2 0,-55 46 1,-96 61 61,110-87-16,67-52-31,6-4-22,0-1 1,1 1-1,0 0 1,0 1 0,0-1-1,0 1 1,1 1 0,-7 10-1,11-16-22,1 1 0,-1-1 0,1 0 0,-1 1 0,1-1 0,0 1 0,0-1 0,-1 1 0,1-1 0,0 0 0,1 1 0,-1-1 0,0 1 0,0-1 0,0 1 0,1-1 0,-1 0 0,1 1 0,-1-1 0,1 0 0,0 1 0,-1-1 0,1 0 0,0 0 0,0 1 0,0-1 0,0 0 0,0 0 0,0 0 0,0 0 0,0-1-1,0 1 1,1 0 0,-1 0 0,0-1 0,2 2 0,6 1 37,-1 0-1,1 0 1,0-1-1,16 2 1,-9-1-14,54 8 217,114 4 0,76-15-90,-112-2-337,-116 1-116,-22 0-173,1 1 1,-1 0-1,0 0 0,19 4 0,-28-4 311,0 1-1,0-1 0,0 0 1,0 1-1,0-1 1,0 1-1,0-1 0,0 1 1,0-1-1,0 1 1,-1 0-1,1-1 0,0 1 1,0 0-1,-1 0 1,2 1-1,5 20-4476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4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4601,'0'0'4726,"12"-4"-4924,4 1 227,-7 1 82,0 0 0,0-1 0,-1 0 0,10-5 0,30-7 3474,-26 10-3557,1 2 0,0 0 0,27 1 0,-47 3 2,-1 0 0,1 0 1,-1 0-1,0 0 1,1 0-1,-1 1 1,0-1-1,0 1 1,0-1-1,0 1 1,0 0-1,-1 0 0,1 0 1,0 0-1,-1 0 1,1 0-1,0 3 1,26 41 177,-26-42-200,44 107 204,-46-111-209,0 0 0,0 0 0,0 1-1,0-1 1,0 0 0,0 0 0,0 0 0,0 0 0,0 1 0,0-1 0,0 0 0,0 0 0,0 0 0,0 0 0,0 1 0,0-1-1,0 0 1,0 0 0,0 0 0,0 0 0,0 1 0,0-1 0,0 0 0,-1 0 0,1 0 0,0 0 0,0 0 0,0 1 0,0-1-1,0 0 1,0 0 0,-1 0 0,1 0 0,0 0 0,0 0 0,0 0 0,0 0 0,-1 0 0,1 1 0,0-1 0,0 0 0,-1 0 0,-12 2 267,-16-3 135,29 1-405,-11-1 2,-168-8 167,177 9-169,0 0 0,-1 0 0,1 0 0,0 0 1,-1 1-1,1-1 0,0 1 0,0-1 0,0 1 0,-1 0 0,1 0 0,0 0 0,0 0 1,0 0-1,0 1 0,0-1 0,1 0 0,-1 1 0,0 0 0,0-1 0,1 1 0,-1 0 1,1 0-1,0 0 0,0 0 0,0 0 0,0 0 0,0 0 0,-1 3 0,-1 5-18,1 0-1,1 0 0,0-1 0,0 1 0,2 15 0,-1-12-10,0-12 25,0 0 0,0-1 0,1 1 0,-1 0 0,1 0 0,-1-1 0,1 1 0,-1 0 0,1 0 0,-1-1 0,1 1 0,-1-1 0,1 1 0,0 0 0,-1-1 0,1 1 0,0-1 0,0 0 0,-1 1 0,1-1 0,0 0 0,0 1 0,0-1 0,0 0 0,-1 0 0,1 0 0,0 1 0,0-1 0,0 0 0,0 0 0,0-1 0,39 2-285,-28-1 75,-6 0 33,1-1-1,-1 1 0,1-1 0,-1 0 0,1-1 0,-1 1 1,0-1-1,1-1 0,-1 1 0,0-1 0,-1 0 0,1 0 1,0-1-1,-1 0 0,0 1 0,0-2 0,0 1 0,0-1 1,-1 0-1,0 0 0,0 0 0,0 0 0,0-1 0,-1 1 1,4-11-1,8-18-2607,-8 4-2579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6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601 0 3593,'0'0'11700,"-13"0"-10460,-20 1-1035,0 1 0,0 1 1,0 2-1,0 1 0,1 2 0,-1 1 0,2 1 1,-34 17-1,-56 36-232,103-52 17,1 0-1,0 1 1,1 1 0,-21 22-1,33-31 5,0 1 0,1-1 0,0 0 0,0 1 0,0 0 0,0 0 0,1 0 0,0 0 0,0 0 0,1 0 0,-1 1 0,1-1 0,0 1 0,0-1 0,1 1 0,0-1 0,0 1 0,0-1 0,0 1 0,1-1 0,2 7 0,-1-8 2,0-2 0,0 1 0,1 0-1,-1 0 1,1-1 0,-1 1 0,1-1 0,0 0-1,0 0 1,0 0 0,1 0 0,-1-1 0,0 1-1,1-1 1,5 1 0,6 5 2,89 36 4,-68-30-5,0 2 1,-1 1-1,40 25 1,-73-39 3,1 0 0,-1 0 0,0 0 0,1 0 0,-1 0-1,0 0 1,0 0 0,-1 1 0,1-1 0,0 1 0,-1-1 0,0 1 0,1 0 0,-1-1 0,1 5 0,-1 0 32,0 0 0,0 1 0,-1 0 0,0 10 0,0-1 50,-1-13-74,1 1 0,-1-1-1,0 1 1,-1-1 0,1 0 0,-1 1 0,0-1 0,0 0 0,0 0 0,0 0 0,-4 4 0,-37 45 10,24-32-9,-31 36 24,28-34-44,1 1 1,1 1-1,1 1 1,1 0-1,-26 53 1,40-66-7,1 0 0,1 1 0,0-1 0,0 0 0,1 0 0,1 1 1,2 20-1,-1 3-17,-1-35 32,0 1 0,1 0 0,-1-1 0,1 1 0,-1-1 0,1 1 0,0-1 0,0 0 1,2 3-1,-2-2 2,0-1 0,0 0 0,0 0 0,0 0 0,-1 1 0,1-1 0,0 1 0,-1-1 0,0 3 0,28-5 1822,101 1-1713,234-29-1,-320 21-74,-15 3-170,0-1 1,34-11 0,-49 12-859,-1 0 0,1 1 0,0 1 0,0 0-1,19 0 1,-20 2-3549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7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3953,'0'0'8859,"0"3"-8820,1 7 210,0 1 1,1-1-1,1 0 0,0 0 1,0-1-1,1 1 1,0 0-1,10 15 1,12 30 495,1 29-196,27 139-1,-33-129-149,-17-74-23,-6-49-345,1 25-45,1 0 0,0-1 0,0 1 0,0 0 0,1 0 0,-1-1 0,1 1 0,0 0 0,1 0 0,-1 0 0,1 0 0,-1 0 1,1 0-1,0 1 0,1-1 0,-1 1 0,1-1 0,-1 1 0,1 0 0,0 0 0,0 0 0,0 0 0,1 0 0,-1 1 0,1 0 0,0-1 0,-1 1 0,1 1 0,0-1 1,0 0-1,0 1 0,6-1 0,17-5 3,1 2 0,0 1 1,1 2-1,54 1 0,-54 2-15,-23-1 33,0 0 0,0 1 0,0 0 0,0 1 0,0-1 0,-1 1 0,1 0 0,-1 1 0,1-1 0,-1 1 0,0 0 1,0 0-1,0 1 0,0-1 0,0 1 0,5 7 0,-6-7 128,-1-1 0,0 1 1,0 0-1,0 0 0,-1 1 0,1-1 0,-1 0 1,0 1-1,0 0 0,-1-1 0,1 1 1,-1 0-1,0 0 0,0 0 0,-1 0 0,1 0 1,-1 0-1,0 0 0,-2 10 0,2-15-96,0 1 0,-1-1 0,1 1 0,0 0 0,0-1 0,-1 1 0,1-1 0,0 1 0,-1-1 0,1 1 0,0-1 0,-1 1 0,1-1 0,-1 1 0,1-1 0,-1 0-1,1 1 1,-1-1 0,1 0 0,-1 1 0,0-1 0,1 0 0,-1 1 0,-15 4 259,1 0-1,-1 0 1,1-2-1,-26 3 1,-71 3 5,106-9-289,-128 2-181,82-3-5462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19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1 879 7906,'0'0'6681,"55"-33"-6126,176-110-254,-206 126-240,-1 0 0,30-28 0,-44 33-15,0 0-1,0 0 1,8-14 0,-9 13-6,-1 1 24,-1 0 1,-1 0 0,0-1-1,0 0 1,-1 0 0,-1 0-1,0 0 1,-1-1 0,-1 1 0,0-1-1,0 0 1,-1 0 0,-1 0-1,-1 0 1,0 1 0,0-1-1,-2 0 1,1 0 0,-2 1-1,0 0 1,0 0 0,-2 0-1,1 0 1,-2 1 0,1 0-1,-2 0 1,-16-21 0,5 12-39,-1 0 0,-1 2-1,-34-26 1,45 38-12,0 0 0,-1 1 0,0 0 0,0 1 0,-1 0 0,1 1 0,-1 0 0,0 0 0,0 2 0,-21-3 0,31 4-10,-1 1 0,1 0 0,0 0 0,0 0 0,0 0 0,-1 1 0,1-1 1,0 1-1,0-1 0,0 1 0,0 0 0,0 0 0,0 0 0,0 0 0,0 0 0,0 0 0,1 0 0,-1 0 0,0 1 0,1-1 0,-1 1 0,1 0 0,-1-1 0,1 1 0,0 0 0,0 0 0,0 0 0,0-1 0,0 1 0,0 0 0,-1 4 1,0 5-35,0 0 1,0 0 0,1 0-1,0 0 1,2 13 0,-1-11 32,0 27-34,-1 15 47,2-1 0,3 1 0,12 62 0,9-25 208,5-2 1,44 93-1,-12-33 259,-32-69-183,-4 1-1,-3 1 1,-3 1 0,-5 1 0,-3 0 0,2 140 0,-14-219-276,0-2 9,0 0 0,0 0 0,0 0 0,-1 1 0,0-1 0,-1 7 0,1-10-25,0 0 0,1 1 1,-1-1-1,0 0 0,0 0 1,0 0-1,0 0 0,0 0 1,0 0-1,0 0 0,0-1 1,0 1-1,0 0 0,0-1 0,-1 1 1,1 0-1,0-1 0,0 0 1,-1 1-1,1-1 0,0 0 1,-1 1-1,1-1 0,-2 0 1,-11 1-101,-1 0 1,1-1 0,-1 0 0,1-1 0,0-1 0,0 0 0,-1-1 0,-22-9-1,28 9-33,0-1 0,0 0 0,1-1 0,-1 0 0,1 0-1,0-1 1,1 0 0,-1 0 0,1-1 0,1 0 0,-1 0-1,1 0 1,-10-17 0,12 14-364,1 1 0,1-1-1,-1 0 1,2 0 0,-1 0 0,1 0-1,1 0 1,0-1 0,0 1-1,1 0 1,0 0 0,1 0 0,0 0-1,6-16 1,-4 18-352,1 0 0,0 1-1,0-1 1,11-10 0,21-25-4426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0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8906,'0'0'4465,"300"-4"-4241,-208-3-40,1-3-168,-21 3-16,-10-4-152,-10 4-768,-16-14-977,-5 1-943,-16 2-3530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0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12579,'0'0'4250,"-21"39"-4155,-68 131 50,81-154-56,1 1 0,1 1 0,0 0 1,1-1-1,0 2 0,2-1 0,-1 19 0,-1-2 169,-9 131 825,7 197 1,7-268-1107,0-69-129,2-1 0,0 0 0,1 0 0,2 0-1,1 0 1,13 36 0,-10-39-609,1 0 1,1-2 0,1 1-1,16 21 1,-9-23-1737,-1-16-2400,-12-3-457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1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 9618,'0'0'3054,"23"13"-2955,75 45 123,-87-51-63,0 1 0,-1 1 0,0-1-1,0 1 1,-1 1 0,0 0-1,-1 0 1,0 1 0,0 0-1,-1 0 1,7 17 0,7 9 40,-15-27-148,-1 1 0,0 0 1,0 0-1,-1 1 0,3 16 1,-7-28-15,0 1 1,0 0 0,-1-1 0,1 1 0,0-1-1,-1 0 1,1 1 0,0-1 0,-1 1-1,1-1 1,-1 1 0,1-1 0,0 0 0,-1 1-1,1-1 1,-1 0 0,1 1 0,-1-1-1,1 0 1,-1 0 0,0 0 0,1 1 0,-1-1-1,1 0 1,-1 0 0,1 0 0,-1 0-1,0 0 1,1 0 0,-1 0 0,1 0 0,-1 0-1,0-1 1,-34 1-262,23 0 291,-24-2-173,1-1 1,-39-9 0,38 5 164,1 2 0,-42-1 0,75 6-55,-1 0 0,1 0-1,-1 0 1,1 0 0,0 1 0,-1-1 0,1 1 0,-1-1 0,1 1 0,0 0 0,-1 0-1,1 0 1,0 0 0,0 1 0,0-1 0,0 1 0,0-1 0,0 1 0,0-1-1,0 1 1,1 0 0,-1 0 0,1 0 0,-1 0 0,1 0 0,0 0 0,0 1 0,0-1-1,0 0 1,0 1 0,0-1 0,0 0 0,1 4 0,-3 3-2,1 0 0,1 1 0,0 0 0,0-1 0,1 1 0,1 10 0,0 3 17,-1-22-16,0 1 0,0-1-1,0 1 1,0-1 0,1 1 0,-1-1-1,1 1 1,-1-1 0,1 0 0,-1 1-1,1-1 1,0 0 0,0 1 0,0-1-1,-1 0 1,1 0 0,1 0 0,-1 1-1,2 0 1,0 0 1,0 0 0,1 0 0,-1 0 0,1 0 0,-1-1 0,1 0 0,7 2 1,5 0 15,0-1 0,32-1 1,-43-1-14,2 0-6,0 0-1,0-1 0,1 1 0,-1-1 1,0-1-1,0 0 0,0 0 1,0 0-1,-1-1 0,8-3 1,-5 0-27,-1 0 1,0 0-1,0-1 1,0 0-1,-1 0 1,9-12 0,-2 1-491,0-1 0,-2 0 0,0-1 0,-1 0 1,-2-1-1,0 0 0,7-26 0,-14 37-3183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1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6161,'0'0'10114,"0"73"-10050,-16-38 1,-4 7-17,-6 0-32,-5 3-16,0-3-425,5-3-311,-15-1-552,10-10-1353,5-11-2328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2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7786,'0'0'3454,"13"1"-2791,0 31 356,-8-19-746,42 126 1784,-7-14-1356,9 35 349,-26-77-565,-22-79-404,-1-3 78,-7-78 58,1 54-335,1 0 0,2 1 0,0-1 0,1-35-1,2 57 104,1 0 0,0 0 0,0 0 0,-1 1 1,1-1-1,0 0 0,0 1 0,0-1 0,0 0 0,0 1 0,0-1 0,-1 1 0,1-1 0,1 1 0,-1 0 0,0 0 0,0-1 0,0 1 0,0 0 0,0 0 0,0 0 0,0 0 0,0 0 0,2 0 0,38 0-90,-33 0 75,0 0 33,0 2 1,0-1-1,0 1 0,-1 0 1,1 1-1,0 0 0,-1 0 0,0 0 1,0 1-1,0 0 0,0 1 1,0-1-1,5 7 0,1 0 72,0 1-1,-1 0 0,0 1 0,-1 0 1,11 18-1,-18-24 87,0 0-1,-1 0 0,1 0 1,-2 0-1,1 0 1,-1 1-1,0-1 1,-1 1-1,0 0 1,0-1-1,0 11 1,-1-17-135,-1 0 1,1-1-1,0 1 0,-1 0 1,1-1-1,-1 1 1,1-1-1,0 1 1,-1 0-1,0-1 0,1 1 1,-1-1-1,1 0 1,-1 1-1,1-1 1,-1 1-1,0-1 0,1 0 1,-1 0-1,0 1 1,1-1-1,-1 0 1,0 0-1,1 0 0,-2 1 1,-26 3 178,18-2-92,-26 3-368,0-2 0,-1-1-1,-69-6 1,62-6-3171,21 3-4551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3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3633,'0'0'8016,"26"31"-7258,85 103-38,-92-111-364,-2 1-1,0 1 1,-1 0 0,-2 1-1,0 0 1,-2 1 0,13 43-1,-24-68-328,16 52 743,-3 0 0,-2 1 0,10 109-1,-13 169 997,-9-272-1579,-2-19-137,-2 0-1,-2 0 1,-1 0-1,-2-1 1,-2 0-1,-2 0 0,-2-1 1,-1-1-1,-25 43 1,35-71-121,-1 0 0,1 0 0,-2-1 0,0 0 0,0 0 0,-1-1 0,0 0 1,0-1-1,-12 9 0,4-7-826,0 0 0,-1 0 0,0-2 0,0 0 0,-21 5 0,-16 2-5160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5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443 196 5817,'0'0'7650,"0"-6"-7173,0 3-430,0-2-25,0 0 0,0 0 1,0 0-1,-1 0 0,1 1 0,-1-1 0,0 0 0,0 0 1,-1 1-1,0-1 0,1 1 0,-1-1 0,-1 1 0,1 0 1,-5-6-1,-1 1 1,0 0 0,0 0 0,-1 1 1,-1 0-1,1 1 0,-1 0 0,-1 1 0,1 0 1,-1 0-1,-16-5 0,12 6 43,-1 0 1,0 2-1,0 0 1,0 0-1,-1 2 1,1 0-1,-22 2 1,35-1-66,0 0 0,0 1 0,1-1 0,-1 1 0,0 0 0,0 0 0,0 0 0,0 0 0,1 1-1,-1-1 1,0 1 0,1-1 0,-1 1 0,1 0 0,0 0 0,-3 2 0,2 1-10,-1-1-1,1 1 0,0 0 0,0 0 0,0 0 0,1 1 0,-4 9 0,1 5-12,1-1-1,0 0 1,0 39 0,2-29 21,0-12 2,1 0 0,1 0 0,1 0 1,0 0-1,4 21 0,-4-35 0,1 0 0,-1 0 1,1 1-1,-1-1 0,1 0 0,0 0 0,0-1 0,1 1 0,-1 0 0,0-1 0,1 1 0,0-1 1,-1 0-1,1 0 0,0 0 0,0 0 0,0 0 0,1-1 0,-1 1 0,0-1 0,5 1 0,3 1 19,1 0 0,0-1 0,0 0 0,0-1 0,13-1 0,-19-1-9,-1 1 0,0-1 0,1-1 0,-1 1 0,0-1 0,0 0-1,0 0 1,0-1 0,0 1 0,0-1 0,-1 0 0,1-1 0,-1 1 0,0-1 0,0 1-1,5-7 1,9-11 68,-1-1-1,15-24 0,-12 18-27,3-8-28,-14 22-25,0 0 0,1 1 1,16-17-1,-25 29-1,-1 0-1,1 0 1,0 0-1,0 1 1,-1-1 0,1 0-1,0 0 1,0 0-1,0 1 1,0-1-1,0 1 1,0-1 0,0 0-1,0 1 1,0 0-1,0-1 1,1 1 0,-1 0-1,0-1 1,0 1-1,0 0 1,0 0-1,0 0 1,1 0 0,-1 0-1,0 0 1,0 1-1,0-1 1,0 0 0,1 0-1,-1 1 1,0-1-1,0 1 1,0-1-1,0 1 1,0 0 0,0-1-1,0 1 1,0 0-1,0-1 1,-1 1 0,2 1-1,2 4 55,0 0-1,-1 0 1,1 1-1,-1-1 1,3 13 0,-1-6 47,13 35 330,-3 1 0,-2 1 0,13 98 0,-19-61 384,-4 131 0,-4-204-733,-1-1-1,0 1 1,-1 0 0,-1-1-1,0 0 1,0 0-1,-2 0 1,1 0-1,-2-1 1,0 0-1,0 0 1,-1-1-1,-12 14 1,12-16-38,0 0 0,-1 0 0,-1-1 0,1 0 1,-1-1-1,0 0 0,-1 0 0,0-1 0,0-1 0,0 0 0,-1 0 1,1-1-1,-1-1 0,0 0 0,-16 2 0,-6-2-76,1-1 0,-43-4 0,63 1-4,0-1 1,1 0-1,-1-1 0,0 0 1,1-1-1,-1 0 0,1-1 0,-19-11 1,25 11-12,0 0 0,1 0 0,0 0 1,0-1-1,0 1 0,1-1 0,-1 0 0,1 0 0,1-1 1,-1 1-1,1-1 0,1 0 0,-1 0 0,1 0 1,0 0-1,0 0 0,1-1 0,0 1 0,1 0 1,-1-1-1,1 1 0,1 0 0,0-1 0,0 1 1,0 0-1,1-1 0,0 1 0,0 0 0,0 0 1,1 1-1,7-13 0,4 0-218,1 1 0,0 1 1,2 0-1,0 1 0,0 1 0,2 0 0,0 2 1,21-12-1,166-82-3125,-99 58 190,-16 9-1542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5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1 8314,'0'0'6425,"-20"22"-6381,-68 76 203,79-86-112,1-1-1,0 1 1,0 1 0,2-1 0,-1 1 0,2 0-1,-9 27 1,7-17 124,-11 37 378,2 0 0,4 1 0,-7 71 0,6 188 120,14-298-763,1 0-1,0 0 1,1-1-1,2 1 1,0-1-1,1 0 1,1-1-1,17 34 1,-17-40-255,0-1 0,1 0 0,1-1 1,0 1-1,1-2 0,0 1 1,0-2-1,1 1 0,1-1 0,0-1 1,0 0-1,1-1 0,19 10 0,-26-16-370,1 0 0,-1 0 0,1 0-1,0-1 1,-1 1 0,1-2 0,0 1-1,0-1 1,-1 0 0,1 0 0,7-2-1,7-4-3987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6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9378,'0'0'3433,"31"203"-3585,-31-162 232,0-2 80,0-4-16,0-4-144,0-6-40,0-8-752,0-3-1513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6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8426,'0'0'4585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7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12443,'0'0'2616,"139"-4"-2904,-108 1 304,0-1-16,-5 4 16,-5 0-16,-1 0-64,1 0-704,0 0-1088,-6 4-1185,-10 10-3624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7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7946,'0'0'2975,"37"8"-2731,114 26 77,-143-32-249,1 0 0,-1 0-1,1 1 1,-1 0 0,0 1-1,0 0 1,0 0 0,-1 0-1,1 1 1,-1 0 0,0 1-1,-1 0 1,1 0 0,7 9-1,0 1 193,0-2-8,6 6 10,-1 0 0,0 1 1,-2 2-1,29 46 0,-46-68-235,0-1 0,0 0-1,0 1 1,0-1-1,0 0 1,0 0-1,0 1 1,0-1 0,0 0-1,0 1 1,0-1-1,0 0 1,0 1-1,0-1 1,0 0 0,0 0-1,0 1 1,0-1-1,0 0 1,0 1-1,-1-1 1,1 0 0,0 0-1,0 1 1,0-1-1,-1 0 1,1 0-1,0 1 1,0-1 0,0 0-1,-1 0 1,1 0-1,0 0 1,0 1 0,-1-1-1,1 0 1,0 0-1,-1 0 1,1 0-1,0 0 1,0 0 0,-1 0-1,1 0 1,0 0-1,-1 0 1,1 0-1,-1 0 1,-18 2-237,14-2 327,-12 1-119,-46 2 0,1 3 0,-124 29 0,183-34-3,-1 0 0,1 0 0,0 0 0,-1 0 0,1 1 0,0-1 0,0 1 0,0 0 0,-5 4-1,6-4-2,1 0 0,0 0-1,0 0 1,0 0 0,0 0 0,0 0-1,1 0 1,-1 1 0,1-1-1,-1 0 1,1 0 0,0 1-1,0-1 1,0 0 0,0 4-1,0-4 3,0 0-1,0 0 0,0 0 1,0 0-1,0 0 0,1-1 1,-1 1-1,1 0 0,-1 0 0,1 0 1,0 0-1,0 0 0,-1-1 1,1 1-1,1 0 0,-1-1 1,0 1-1,2 2 0,0-2 7,0-1 1,0 1-1,0 0 0,1-1 0,-1 1 0,0-1 1,1 0-1,-1 0 0,7 0 0,17 4-46,1-2 0,-1-1 0,0-2 1,39-3-1,-57 1-60,-1 0-1,1-1 1,-1 1 0,0-2 0,0 1 0,0-1 0,12-8 0,-11 6-1078,0 1 1,0 0-1,0 1 1,0 0-1,11-2 1,-14 3-1495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8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1 8514,'0'0'6425,"-98"192"-6633,62-154 64,-5 0-272,-11 1-496,6-8-881,9-10-2071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9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0 8210,'0'0'2938,"11"39"-2142,35 127-225,-38-140-227,-2 0 0,-1 1 0,-1 0 0,-2-1 0,-1 54 0,-2-32 467,2-32-396,-2 1-1,-4 25 1,4-35-317,-1-1 1,0 1 0,0-1 0,-1 0-1,0 0 1,0 0 0,0 0 0,-8 10-1,8-12-58,-5 6 123,0 1 0,-19 16-1,24-24-146,0-1-1,0 0 1,0 1-1,-1-2 1,1 1-1,0 0 1,-1-1-1,0 1 1,1-1-1,-1 0 1,0 0-1,1 0 1,-1-1-1,-6 1 1,6-1-63,0 0 1,0 0 0,0-1-1,0 1 1,0-1 0,0 0-1,0 0 1,0-1 0,0 1-1,0-1 1,0 1 0,1-1 0,-1-1-1,-5-3 1,5 2-54,-1-1 0,1 0-1,0 0 1,1 0 0,-1 0 0,1-1 0,0 1-1,-4-11 1,1-2-483,1 1 0,1-1-1,1 0 1,0 0 0,1 0-1,1-1 1,2-28 0,-1 19-943,0-19-2167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9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5945,'0'0'4937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29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8738,'0'0'3753,"222"0"-3689,-181 0 64,1 0-80,-11 0 0,-6 0-48,-4 0-136,-11 0-376,-4 10-1033,-6 1-903,0-1-5090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30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6729,'0'0'6730,"15"11"-7046,46 36 378,-57-44 0,-1 1-1,1 0 1,-1 0-1,0 0 0,0 0 1,0 0-1,0 0 0,-1 1 1,0-1-1,0 1 0,0 0 1,2 9-1,1 2 176,59 248 2226,-41-157-2341,-16-63 285,-2 0 0,-1 1 0,-4 53 0,0-63-584,-2-10 176,2-24 15,0 0 0,-1 0 1,1-1-1,0 1 0,0 0 0,0 0 0,-1-1 0,1 1 1,0 0-1,0-1 0,-1 1 0,1 0 0,-1-1 0,1 1 1,-1-1-1,1 1 0,-1-1 0,1 1 0,-1-1 0,1 1 1,-1-1-1,0 1 0,1-1 0,-1 0 0,0 1 0,1-1 0,-1 0 1,0 1-1,0-1 0,-1-5 9,0 1 0,1-1 1,0 1-1,0-1 0,0 0 0,1 1 0,-1-7 0,1 8-24,-2-23-137,1 0 0,4-50 1,-2 74 118,-1 0-1,1-1 1,0 1 0,-1 0 0,1 0 0,1 0 0,-1 0 0,0 0 0,0 0 0,1 0 0,-1 0-1,1 1 1,-1-1 0,1 1 0,0-1 0,0 1 0,0-1 0,-1 1 0,1 0 0,0 0 0,1 0 0,-1 0-1,0 0 1,0 1 0,0-1 0,1 1 0,3-1 0,8-1-86,1 0 0,0 1 0,19 2 0,-15-1 62,-7 0 31,1 0 0,-1 1-1,0 1 1,0 0 0,0 0 0,16 6 0,-20-4 15,0-1 0,0 2 1,-1-1-1,1 1 0,-1 0 1,0 0-1,0 1 0,-1 0 1,11 13-1,-12-14 47,-1 0-1,0 1 1,0 0 0,0-1 0,-1 1-1,0 1 1,0-1 0,-1 0-1,1 1 1,-1-1 0,-1 1-1,1 0 1,-1-1 0,0 1-1,-1 0 1,0 0 0,0 0 0,-1 9-1,0-15-21,1 1-1,-1-1 1,0 1-1,1-1 1,-1 1 0,0-1-1,0 0 1,0 0-1,0 1 1,0-1-1,0 0 1,0 0-1,-1 0 1,1 0-1,0 0 1,-1 0 0,1-1-1,0 1 1,-1 0-1,1-1 1,-1 1-1,-1 0 1,-40 8 158,34-8-138,-59 5-442,-134-3-1,99-5-1391,101 2 1587,-29-4-1856,30 4 1757,0-1 1,0 1-1,0-1 1,0 1-1,1-1 1,-1 1 0,0-1-1,0 1 1,1-1-1,-1 0 1,0 1-1,1-1 1,-1 0 0,1 0-1,-1 1 1,1-1-1,-1 0 1,1 0 0,-1-1-1,0-8-4956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0:31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495 0 4153,'0'0'7465,"25"36"-6283,81 118 60,-95-137-1031,0 0 0,-1 1 0,-1 0 0,-1 0 0,0 1 0,-2 0 1,7 29-1,-9-33-84,8 43 489,-3 2 1,-2-1-1,-2 1 0,-3 0 1,-9 82-1,2-104-416,-1 0-1,-2 0 1,-2-1-1,-1 0 1,-21 46 0,-5-3-72,-58 89 1,68-123-291,-2-2 1,-2 0-1,-63 66 0,80-96-292,-2 0 0,1-1-1,-2 0 1,0-2 0,0 0 0,-1 0 0,0-2-1,-1 0 1,0-2 0,0 0 0,-1 0-1,-31 4 1,26-8-2355,-39-1 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03.00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30 5 6409,'0'0'5039,"-9"-4"-886,20 5-4140,1 0 0,-1 1 0,1 0 0,-1 1 1,0 1-1,0-1 0,0 2 0,11 6 0,5 3 13,49 36 0,-63-40-22,0 0 0,0 1 0,21 25 0,-30-32 12,0 1 0,-1 0 0,0 1 1,0-1-1,0 1 0,-1-1 0,0 1 1,0 0-1,0 0 0,-1 0 0,1 0 1,-2 0-1,2 11 0,-2-12 19,0 0 0,0 1 0,-1-1 0,0 0-1,0 0 1,0 0 0,0 0 0,-1 0 0,1 0 0,-1 0 0,-5 8-1,1-6-19,0 0-1,0 0 1,0-1-1,-1 0 0,0 0 1,-8 5-1,-59 39 34,49-35-27,0 2 1,2 0-1,0 2 1,0 0-1,2 2 1,-19 23 0,37-38-25,0 0 1,1 0 0,0 0 0,0 0 0,0 1-1,1-1 1,0 1 0,0-1 0,1 13 0,0-13 0,0-1 0,0 0 0,0 0 0,0 0 0,1 0 0,0 0 1,0 0-1,1 0 0,-1 0 0,1 0 0,0-1 0,0 1 0,5 6 1,0-4-2,1-1 0,0 1 0,1-2 0,-1 1 0,1-1 0,0 0 0,0-1 0,1 0 1,-1 0-1,1-1 0,0-1 0,17 3 0,10-1-387,-1-2-1,46-2 1,-31-1-795,-47 1 952,-1 0 1,1 0 0,-1-1 0,1 0-1,-1 1 1,0-1 0,1 0 0,-1-1-1,0 1 1,0 0 0,0-1 0,0 0-1,0 0 1,0 0 0,0 0 0,0 0-1,-1 0 1,1-1 0,-1 0 0,0 1-1,0-1 1,0 0 0,0 0 0,0 0-1,0 0 1,-1 0 0,0 0 0,1-1-1,-1 1 1,-1 0 0,2-8-1,-1-10-4127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03.00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 6161,'0'0'5421,"2"3"-5314,12 22 365,-1 1 1,-2 0-1,-1 1 0,0 1 1,5 31-1,52 168-425,-65-219-347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03.00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45 11 3081,'0'0'4990,"21"-2"-4314,-3 0-511,19-2 561,1 1 0,53 3 0,-78 2-561,-1 1-1,1 1 0,-1 0 0,0 0 1,0 1-1,0 1 0,0 0 0,-1 0 1,0 1-1,12 10 0,16 15 297,41 44 0,-75-72-417,16 17 83,0 1 0,22 31 0,-38-45-54,0-1 0,0 1 1,-1 0-1,0 0 0,-1 1 1,0-1-1,0 1 0,0-1 0,-2 1 1,1 0-1,1 18 0,-3-21 95,0-1 0,0 1 0,0 0-1,-1 0 1,0-1 0,0 1 0,0 0-1,-4 9 1,3-12-127,0-1-1,0 1 0,-1 0 1,1-1-1,-1 1 1,0-1-1,0 0 0,1 0 1,-1 0-1,-1 0 1,1-1-1,0 1 1,0-1-1,0 0 0,-5 1 1,-30 10 77,-1-1 1,0-2-1,0-2 1,-48 3 0,-164-5-3035,192-5 132,27 0-1347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03.01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3 0 4865,'0'0'5893,"0"10"-5839,-2 237 2067,5 308 279,-2-529-2442,-1 0-67,1-1 0,1 1 0,1-1 0,1 0 0,15 45-1,-14-62-346,-4-22-10123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03.01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168 1 5521,'0'0'6238,"57"0"-5638,183 0 72,3 7 1032,290 45 1,-330-26-1257,85 21-213,-140-20 215,-148-27-468,1 0 47,0 0 1,-1 0-1,1 0 0,0 0 0,0 0 1,-1 0-1,1 0 0,0 0 1,-1 0-1,1 0 0,0 0 0,-1 1 1,1-1-1,0 0 0,-1 0 1,1 1-1,0-1 0,-1 0 0,1 1 1,-1-1-1,1 1 0,-1-1 1,1 1-1,-1-1 0,1 1 0,-1-1 1,1 1-1,-1-1 0,0 1 1,1 0-1,-1-1 0,0 1 0,1 0 1,-1-1-1,0 2 0,0-2 419,0 31 333,4 34-569,2-1 0,19 80 1,-9-58-62,8 45-4,5-1 1,91 246 0,-84-289-139,51 134 23,-82-203 99,0-1 0,-1 1 0,-1 0 0,-1 0-1,0 33 1,-2-50 107,-29-1 427,-925-33 357,-30-27 1338,684 60-1969,299 0-599,2 4-1990,0-2 1909,0 0 1,0 0-1,0 0 0,0 0 1,0 0-1,0 0 0,0 0 0,1 0 1,-1-1-1,1 1 0,-1-1 0,1 1 1,0-1-1,0 1 0,-1-1 1,1 0-1,0 0 0,4 2 0,5 4-1297,21 21-3776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18.7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8250,'0'0'3957,"1"0"-3829,0 0-48,1 0 0,-1 1-1,0-1 1,0 0 0,0 1 0,0-1 0,1 0 0,-1 1 0,0-1 0,0 1 0,0 0 0,0-1 0,0 1 0,0 0 0,0 0 0,-1 0 0,1-1 0,0 1 0,0 0 0,-1 0 0,1 0-1,0 0 1,-1 0 0,2 3 0,8 29 774,-7-21-476,127 593 2173,-120-554-2446,47 388-477,-57-433 335,1 7-326,-1-12 201,-1 0 1,1 0-1,0 0 0,0 0 0,0 0 0,0 1 1,0-1-1,0 0 0,0 0 0,0 0 1,0 0-1,1 0 0,-1 0 0,0 0 0,1 0 1,-1 0-1,0 0 0,1 0 0,0 0 1,-1 0-1,1-1 0,1 3 0,-1-8-2636,-1-21-852,0-8-2222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19.3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6449,'0'0'3426,"15"-1"-2879,20-2 94,1 1 0,-1 2-1,1 2 1,52 9 0,-12 11-219,-1 4 0,-2 2 0,0 4 0,-2 3 0,129 86 0,-168-99-265,0 1 0,-2 2 0,54 56-1,-74-70-72,-1 1 1,1 0-1,-2 1 0,0 0 0,0 0 0,-2 1 1,1-1-1,-2 2 0,0-1 0,0 0 0,-1 1 0,-1 0 1,1 19-1,-3 139 1015,-1-166-1066,0 1-1,-1-1 1,0 0 0,0 0 0,0 0 0,-1 0-1,-1 0 1,1 0 0,-1 0 0,0-1 0,0 1-1,-1-1 1,0 0 0,-9 11 0,5-9-1,0 0 0,-1 0 0,0-1 0,0 0 0,-1-1 0,0 0-1,0-1 1,-18 8 0,-3-3 4,-1-1-1,0-1 1,0-2-1,0-1 1,-58 1-1,32-3-92,24 0-117,0-2 0,0-2 0,-55-7-1,83 7 55,0 0-1,0-1 1,0 0-1,1 0 1,-1-1-1,1 1 1,-1-1-1,-7-6 1,-6-14-2187,12-8-3741,7 22 1411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19.9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7298,'0'0'8449,"13"174"-8449,-7-135 8,1 0-8,-7-9 0,6 1-128,-6-10-248,0-8-408,0-4-664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0.2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22 7210,'0'0'6849,"32"-22"-13754,-6 22 2464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0.6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225 18 3817,'0'0'6641,"4"-18"221,-11 20-6814,0 0 1,1 1-1,-1 0 1,1 0-1,0 0 1,0 1-1,0-1 1,0 1-1,-9 10 1,-7 2-146,17-13 55,1 0 1,0 0 0,0 1-1,0-1 1,1 1 0,-1 0-1,1 0 1,0 1 0,0-1-1,-4 9 1,6-11 24,0 0 0,1 0 0,-1 0 0,1-1 0,0 1-1,-1 0 1,1 0 0,0 0 0,0 0 0,0 0 0,0 0 0,0 0 0,1 0 0,-1 0 0,1 0 0,-1-1-1,1 1 1,-1 0 0,1 0 0,0-1 0,0 1 0,0 0 0,0-1 0,0 1 0,1-1 0,-1 1-1,0-1 1,1 1 0,-1-1 0,1 0 0,-1 0 0,3 2 0,19 10-130,41 20 1,-46-26 138,0 2 0,-1 0 0,0 1 1,28 22-1,-41-27 113,-1 0 1,0 0-1,-1 0 0,1 0 1,-1 0-1,0 0 0,-1 1 1,1-1-1,-1 1 0,0-1 1,0 1-1,-1-1 0,1 1 1,-1 0-1,-1-1 1,1 1-1,-1 0 0,0-1 1,0 1-1,0-1 0,-1 1 1,0-1-1,-5 10 0,0-8-57,-1 0 0,0-1 0,0 0 0,0-1-1,-1 0 1,0 0 0,0-1 0,0 0 0,0 0 0,-1-1-1,0 0 1,1-1 0,-18 2 0,-17 1-1516,-76-1 1,104-4 598,14-9-5300,2-4 860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1.0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265 10 3345,'0'0'12326,"-10"-3"-12026,6 2-267,2 0-19,-1 0 0,1 0-1,0 0 1,-1 1 0,0-1 0,1 1 0,-1-1-1,1 1 1,-1 0 0,0 0 0,1 0 0,-1 0-1,1 1 1,-1-1 0,1 1 0,-1 0-1,1-1 1,-1 1 0,1 0 0,-1 0 0,1 1-1,0-1 1,0 0 0,0 1 0,-1 0 0,1-1-1,-3 4 1,-3 4 40,-22 22 243,1 2 0,-27 39 1,49-61-265,0 1 1,0-1 0,2 1-1,-1 0 1,1 0-1,1 1 1,0-1-1,1 1 1,1 0-1,0 0 1,-1 20-1,2-4-60,1-15 12,0 1 0,0-1 0,1 0 1,5 23-1,-4-32-2,0 0-1,0 0 1,0 0 0,0 0 0,1 0-1,0-1 1,0 1 0,0-1 0,1 0-1,-1 0 1,1 0 0,0 0 0,0 0-1,0-1 1,1 0 0,4 3 0,2 0-315,1-1 0,-1 1 1,1-2-1,0 0 1,1 0-1,-1-1 0,17 1 1,-18-2-512,0-1-1,0-1 1,0 0 0,0 0 0,0-1-1,0 0 1,0-1 0,16-5 0,8-16-5379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1.6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35 10362,'0'0'3760,"28"43"-3656,87 136-30,-98-155 110,-2 0 0,-1 1 0,20 49 0,-26-53 50,-5-11-42,8 19 91,-7-25 250,-3-16 559,0-4-1056,-2-1-1,0 1 0,0 0 0,-2 0 0,0 0 0,-1 0 1,-9-24-1,-1 5-175,1 1-1,2-2 1,1 1 0,2-1 0,2-1-1,-3-52 1,39 88-2400,61 2-2396,-51 2 1111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2.0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0 860 6705,'0'0'6822,"25"-13"-6218,77-47-143,-99 58-415,1-1-1,0 1 0,0-1 0,-1 0 0,0 0 0,0-1 1,0 1-1,0-1 0,0 1 0,0-1 0,-1 0 0,0 0 0,0 0 1,0 0-1,0 0 0,-1-1 0,0 1 0,0-1 0,0 1 1,0 0-1,0-1 0,-1 0 0,0 1 0,0-1 0,0 1 0,-1-1 1,-2-8-1,2-13 301,1 25-325,0 0-1,0 0 0,0 0 1,0 1-1,0-1 0,0 0 0,0 0 1,-1 0-1,1 0 0,0 0 1,0 0-1,-1 1 0,1-1 0,0 0 1,-1 0-1,1 0 0,-1 1 1,1-1-1,-1 0 0,0 1 0,1-1 1,-1 0-1,0 1 0,1-1 1,-1 1-1,0-1 0,1 1 0,-1-1 1,0 1-1,0 0 0,0-1 1,0 1-1,1 0 0,-1 0 0,0 0 1,0-1-1,0 1 0,0 0 0,0 0 1,0 0-1,1 0 0,-1 0 1,0 1-1,0-1 0,0 0 0,0 0 1,0 1-1,1-1 0,-1 0 1,0 1-1,0-1 0,0 1 0,1-1 1,-1 1-1,0-1 0,1 1 1,-1-1-1,0 1 0,1 0 0,-1-1 1,1 1-1,-1 0 0,1 0 1,-1-1-1,1 1 0,-1 2 0,-5 7-7,0 1-1,0-1 0,1 1 0,0 1 1,1-1-1,1 1 0,0 0 1,0 0-1,-1 18 0,-1 120-82,5-119 56,0-23-30,0 0-1,1 0 1,0 0-1,0 0 1,1 0-1,0 0 1,1-1 0,-1 1-1,1-1 1,1 1-1,-1-1 1,2 0-1,-1 0 1,0-1 0,1 1-1,1-1 1,-1 0-1,1-1 1,0 1-1,0-1 1,0 0-1,1 0 1,0-1 0,-1 0-1,2 0 1,-1-1-1,12 4 1,0-1-522,0-1 0,1-1 0,-1-1 1,1-1-1,-1-1 0,1 0 0,29-4 1,-43 3 411,0-1 0,-1 1 0,1-1 0,0 0 0,-1-1 0,1 0 0,-1 1 0,1-2 0,-1 1 1,0-1-1,0 1 0,0-2 0,0 1 0,-1 0 0,1-1 0,5-6 0,-3 2-2,-1 0 0,0 0 0,-1 0-1,0-1 1,-1 0 0,1 0 0,-1 0-1,4-18 1,-1-7-325,-1-1 1,-1 0-1,-2 0 1,-2-41-1,-1-62-1945,0 4-553</inkml:trace>
  <inkml:trace contextRef="#ctx0" brushRef="#br0" timeOffset="1">501 1 8018,'0'0'8490,"-7"282"-7810,20-182-280,13 4-152,0-4-128,-1-9-24,1-9-96,-7-12 0,7-14-376,-7-12-456,0-9-665,-19-9-815,0-13-1865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2.6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1 127 7330,'0'0'10186,"147"-61"-10194,-57 44 56,13-1-32,-7 5-16,0 0-48,-6 9-504,-13 4-489,6 0-671,-18 0-1017,-27 17-1663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2.9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127 103 5297,'0'0'8601,"5"-4"-8543,6-5-35,29-26 531,-38 32-464,0 1 0,0 0 0,0-1 1,0 0-1,-1 1 0,1-1 0,-1 0 1,1 0-1,-1 0 0,0 0 0,0 0 0,0 0 1,-1 0-1,1-5 0,-1 7 87,-3 0-75,0 0 0,-1 0-1,1 0 1,0 0 0,-1 1-1,1-1 1,-1 1 0,1 0-1,-1 0 1,1 0-1,-5 1 1,-3 0 197,10-1-152,0 0-116,-1 0 0,1 0 0,0 0 0,0 0 0,0 1-1,1-1 1,-1 0 0,0 1 0,0-1 0,0 0 0,0 1 0,0-1 0,0 1-1,0 0 1,1-1 0,-1 1 0,0 0 0,-1 0 0,-44 47 238,39-43-269,1 1 1,-1 0-1,1 0 1,0 1-1,1 0 1,-1 0-1,1 0 0,1 0 1,-7 13-1,6-3 35,1 1 0,1-1 0,0 1 0,1-1-1,1 1 1,0 0 0,2-1 0,0 1 0,6 28-1,-5-40-27,0 1 0,1-1 0,0 0 0,0 0-1,1 0 1,0 0 0,0-1 0,0 1 0,1-1-1,0 0 1,0 0 0,0-1 0,0 0 0,1 1-1,-1-2 1,1 1 0,0-1 0,1 0 0,6 3-1,3 0 3,1 0-1,0 0 1,0-2-1,1 0 0,-1-1 1,25 1-1,-28-3-38,0 0-1,0-2 1,0 0-1,0 0 1,-1-1-1,27-8 1,-35 8-38,0 0 0,0 0 0,-1 0 1,1-1-1,-1 0 0,0 0 0,0 0 1,0 0-1,0 0 0,-1-1 1,1 0-1,-1 0 0,0 0 0,0 0 1,0 0-1,-1-1 0,1 1 0,-1-1 1,0 0-1,-1 0 0,1 0 0,-1 1 1,1-7-1,0 4-434,-2-1 0,1 1 0,-1-1 0,0 1 0,0-1 0,-1 1 0,0-1 0,0 1 0,-1 0 0,0-1 1,0 1-1,-6-11 0,-26-23-8490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3.6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363 25 6937,'0'0'7131,"-11"-5"-6667,4 1-365,4 2-58,0 0 0,-1 1-1,1-1 1,-1 0 0,1 1 0,-1 0-1,0 0 1,1 0 0,-1 0 0,0 0-1,0 1 1,1 0 0,-1 0-1,0 0 1,0 0 0,0 1 0,0-1-1,1 1 1,-7 2 0,-10 6 151,1 2 0,0 0 0,0 1 0,1 0 0,1 2 0,1 0 0,-28 30 0,34-33-170,1 0 0,0 1-1,1 0 1,0 0-1,1 0 1,0 1 0,1 1-1,1-1 1,0 1 0,1-1-1,0 1 1,-3 27 0,5-22-26,1 1-11,0 0 0,1-1 1,4 35-1,-3-49 7,0 0 1,0 0-1,1 0 0,-1 0 0,1 0 1,0 0-1,1 0 0,-1 0 1,1-1-1,0 0 0,0 1 0,1-1 1,-1 0-1,1 0 0,0-1 0,0 1 1,0-1-1,8 5 0,1-2-223,0 0 0,1-1 0,0 0 0,0-1 0,1-1 0,-1 0-1,1-1 1,-1-1 0,1 0 0,-1-1 0,1 0 0,0-1 0,-1-1 0,1-1 0,-1 0-1,1 0 1,-1-1 0,-1-1 0,18-9 0,-10-1-582,0-2-1,-1 0 1,-1-2 0,-1 0 0,21-28-1,14-23-3945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4.0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0 29 5233</inkml:trace>
  <inkml:trace contextRef="#ctx0" brushRef="#br0" timeOffset="1">0 29 5233,'227'-27'2598,"-183"25"-1769,-32 9-200,8 22 134,-2 1 0,-1 0 1,-1 2-1,-2 0 1,12 40-1,-9-28-340,-10-27-123,0 1-1,-1 0 0,-1 0 1,-1 0-1,0 1 0,1 34 1,-5-53 64,0-26-74,0 17-304,0 0 0,0 0 0,-1 0 0,-1 0 0,1 0 0,-1 1 0,-1-1 0,-6-15 0,4 12-21,1 1 0,1-1 1,0 0-1,0 0 0,1-1 1,1 1-1,0 0 0,1-1 1,0 1-1,3-18 0,-2 26-27,0 1 0,1-1 0,-1 1 1,1 0-1,0 0 0,0 0 0,0 0 0,1 0 0,-1 0 0,0 0 0,1 1 0,0-1 0,0 1 0,0 0 1,0 0-1,0 0 0,0 0 0,0 1 0,1-1 0,-1 1 0,5-2 0,3-1-470,0 1 0,0 0 0,0 0 0,0 1 0,22-1 0,27 5-3893,-44 9 343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4.3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272 340 3673,'0'0'9693,"-1"-42"-9009,-8-129-252,9 161-391,-2 0-1,0 0 1,0 1 0,0-1 0,-6-11-1,-15-10 256,20 27-232,1 2-8,0 0-1,0 0 1,1 1 0,-1-1-1,-1 1 1,1-1-1,0 1 1,0 0 0,0-1-1,-1 1 1,1 0 0,0 1-1,-1-1 1,1 0 0,-1 1-1,1-1 1,-1 1 0,1 0-1,-1 0 1,0 0 0,1 0-1,-1 0 1,1 1 0,-1-1-1,1 1 1,-1-1 0,1 1-1,0 0 1,-1 0 0,-3 3-1,0 0-26,0 0-1,0 0 1,1 0 0,-1 1-1,1 0 1,1 0-1,-1 1 1,1-1-1,-7 11 1,-2 6-49,1 1 1,2 0-1,0 0 1,1 1-1,1 1 0,2-1 1,0 1-1,1 0 1,2 1-1,1-1 0,1 1 1,4 49-1,-3-73 22,0 0 0,1 0 0,-1 0 0,1-1 0,0 1 0,0 0 0,0 0-1,0-1 1,0 1 0,0-1 0,0 1 0,0-1 0,0 1 0,1-1 0,-1 0 0,1 1-1,-1-1 1,1 0 0,-1 0 0,1 0 0,0 0 0,-1-1 0,1 1 0,0 0 0,0-1-1,0 1 1,2 0 0,7 0-4,-1 1 0,1-1 1,19-2-1,-15 1-8,-10 0-17,0-1 0,-1 0 0,1 0 0,0 0 0,-1 0-1,1-1 1,-1 0 0,1 0 0,-1 0 0,0 0 0,0-1 0,0 0-1,7-6 1,49-53-951,-21 20-683,42-26-3632,-48 44 768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4.8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328 40 4585,'0'0'9255,"-7"-7"-8141,5 4-1048,-1 1 0,1-1 0,-1 0 0,0 1 0,0 0-1,1 0 1,-2 0 0,1 0 0,0 0 0,0 0 0,-1 1 0,1 0 0,-1-1 0,1 1 0,-1 1 0,1-1 0,-1 0 0,1 1 0,-1 0 0,0 0 0,1 0-1,-1 0 1,0 0 0,1 1 0,-1 0 0,0 0 0,1 0 0,-1 0 0,1 0 0,0 1 0,-1-1 0,1 1 0,-3 2 0,-26 14 255,-44 31 0,67-42-316,-1 0 0,1 1 0,0 0 0,1 1 0,0 0 0,1 0 0,0 1 0,-9 13-1,15-18-23,-1-1 0,1 0-1,-1 1 1,1-1-1,1 0 1,-1 1 0,0-1-1,1 1 1,1 7-1,-1-3-34,0-7 43,1-1 0,-1 0 0,1 0 0,0 1 0,-1-1 0,1 0 0,0 0 0,0 0-1,0 0 1,0 0 0,0 0 0,0 0 0,0 0 0,0 0 0,0 0 0,1-1 0,-1 1 0,0 0-1,0-1 1,1 1 0,-1-1 0,0 0 0,1 1 0,-1-1 0,2 0 0,44 9-156,-38-8 120,86 13-124,-38-8 149,-1 3 1,0 3 0,99 34 0,-151-45 34,-1 1 0,0-1 0,1 1 0,-1 0 1,0 0-1,0 0 0,0 0 0,-1 0 1,1 1-1,0 0 0,-1-1 0,0 1 0,1 0 1,-1 0-1,0 0 0,-1 0 0,1 0 1,-1 1-1,1-1 0,-1 1 0,0-1 0,0 1 1,0-1-1,-1 1 0,1-1 0,-1 1 1,0 0-1,0-1 0,0 1 0,0-1 0,-1 1 1,0 0-1,1-1 0,-1 1 0,-1-1 0,1 1 1,0-1-1,-1 0 0,1 0 0,-1 1 1,0-1-1,0 0 0,-1-1 0,-4 6 0,-6 2-21,-1-1-1,-1 0 0,1 0 0,-2-2 0,1 0 0,-1-1 0,0 0 0,0-1 0,0-1 0,-27 3 1,-17 0-1129,-95-2 0,128-4 487,19 0 257,-1-1 0,0 0 0,1-1 0,-1 1 0,-15-5 0,22 5 165,0-1 0,0 0 0,0 0 0,0 0 0,0 0 0,0 0 0,0-1 0,0 1 0,1-1 0,-1 1-1,1-1 1,-1 1 0,1-1 0,0 0 0,-1 0 0,1 0 0,0 0 0,0 0 0,0 0 0,0 0 0,1 0 0,-1 0 0,1 0-1,-1 0 1,1-1 0,-1-3 0,0-24-4737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5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521 17 6617,'0'0'9300,"-19"-4"-9074,5 0-191,8 2-28,0 0-1,0 1 1,0 0 0,0 0 0,0 0 0,0 1 0,0-1 0,0 1 0,0 1 0,0-1 0,0 1 0,0 0 0,0 1-1,0-1 1,1 1 0,-1 0 0,-10 6 0,-5 4-3,3-3 15,0 1 1,0 1-1,1 1 0,1 0 0,0 1 0,0 0 0,-26 32 1,41-44-30,0 0 0,0 0 0,0 1 0,0-1 0,1 0 0,-1 1 0,0-1 0,1 0 0,-1 1 0,1-1 0,-1 1 0,1-1 0,0 1 0,-1-1 0,1 1 0,0-1 0,0 1 0,0 0 0,0-1 0,1 1 0,-1-1 0,0 1 0,0-1 0,1 1 0,-1-1 0,1 0 0,0 1 0,-1-1 0,1 1 0,0-1 0,0 0 0,0 0 0,0 1 0,0-1 0,0 0 0,0 0 0,3 2 0,3 1-33,0 0-1,1 0 0,0-1 0,0 1 0,14 2 1,-4-1 19,41 14-14,70 26 22,-116-40 30,-1 1 1,0 1-1,0 0 0,0 1 0,-1 0 0,0 0 0,15 16 0,-23-19 58,1 0 0,-1 0 0,0 0 1,-1 0-1,1 0 0,-1 1 0,0-1 1,0 1-1,-1 0 0,1 0 1,-1-1-1,-1 1 0,1 0 0,-1 0 1,0 0-1,-1 10 0,1-2 132,-1-10-179,0 0 0,0-1 0,0 1 1,0-1-1,0 1 0,-1-1 0,1 1 0,-1-1 0,0 0 0,0 0 0,0 0 0,-1 0 1,1 0-1,-1 0 0,1-1 0,-1 1 0,0-1 0,0 0 0,0 0 0,0 0 1,0 0-1,-8 3 0,-9 4-72,-2 0 0,-33 9 1,50-17 39,-36 10-568,-1-3 0,0-1 0,-66 1 0,-51-6-5201,134-2 4235,3 0-2613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5.6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11090,'0'0'4177,"302"-9"-4177,-264 9-280,-6 0-952,-6 0-1265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6.3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573 0 8042,'0'0'5211,"-27"2"-4798,-89 8 96,108-8-453,0 0 1,0 0-1,0 1 0,0 0 0,0 0 1,0 1-1,1 0 0,0 0 1,-1 1-1,2 0 0,-12 9 0,-3 3 95,-19 13 228,1 2 1,1 2-1,-50 57 1,77-78-330,0 1 0,1 0 0,1 1 0,0 0 0,1 0 0,0 1 0,1 0 0,1 1-1,1-1 1,0 1 0,2 0 0,-1 0 0,0 34 0,3-24-53,1-14-14,-1 1-1,2-1 1,0 0 0,0 0-1,7 25 1,-6-33 9,0 0-1,1 0 0,0 0 1,0 0-1,0-1 0,0 0 1,1 1-1,-1-1 0,1 0 1,0-1-1,1 1 0,-1-1 1,0 0-1,1 0 1,0 0-1,0-1 0,9 4 1,1 0-108,0-1 1,-1-1 0,2-1-1,-1 0 1,0-1 0,17 1-1,100-5-2136,-92 0 1035,-30 2 606,1-1 0,-1 0 0,0 0 1,0-1-1,0-1 0,0 0 0,-1 0 0,16-7 1,4-9-6060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7.1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232 70 7986,'0'0'6121,"-6"-6"-5736,2 1-313,3 4-61,1 0 1,-1 0 0,0 0 0,1 0 0,-1 0 0,0 0-1,0 0 1,0 0 0,0 0 0,0 0 0,0 0-1,0 1 1,0-1 0,0 0 0,0 1 0,0-1 0,0 1-1,0-1 1,-1 1 0,1-1 0,0 1 0,0 0-1,0 0 1,-1 0 0,1-1 0,0 1 0,-1 0 0,1 1-1,0-1 1,0 0 0,-1 0 0,1 0 0,0 1-1,0-1 1,0 1 0,-1-1 0,1 1 0,0-1 0,0 1-1,0 0 1,0-1 0,0 1 0,0 0 0,0 0-1,-1 1 1,-22 25 23,1 1-1,1 0 1,-28 51 0,42-64-22,0 1 1,1 0 0,1 1 0,0 0 0,2 0-1,0 0 1,0 1 0,2-1 0,-1 27-1,3-28-5,2 22 2,-2-37-10,1 1 1,-1-1-1,1 1 1,0-1-1,-1 0 1,1 0-1,0 1 0,0-1 1,0 0-1,0 0 1,0 0-1,0 0 1,0 0-1,0 0 1,1 0-1,-1 0 1,0-1-1,0 1 0,1 0 1,-1-1-1,1 1 1,2 0-1,6 1 18,0 1 1,1-2-1,-1 1 0,0-1 0,1-1 0,-1 0 1,1 0-1,-1-1 0,1-1 0,-1 0 0,0 0 1,18-7-1,-13 3 31,-1-2 0,0 1 0,0-2 0,-1 0 0,0 0 0,0-1-1,19-21 1,-12 10 9,-1 0-1,-1-2 1,-2 0-1,23-38 1,-32 46-285,1 0 1,-2 0 0,0-1 0,-1 0 0,0 0-1,-2 0 1,0 0 0,0-1 0,-1-18-1,-2-4-2251,0 15-1482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7.4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0 0 9818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7.8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0 154 9818,'317'-130'2722,"-260"115"-2029,-57 15-683,1 0 0,-1 0 0,1 0 1,-1 0-1,1 0 0,-1 0 0,1 0 0,-1 0 0,1 0 1,-1 0-1,1 0 0,-1 1 0,1-1 0,-1 0 0,1 0 0,-1 0 1,1 1-1,-1-1 0,0 0 0,1 1 0,-1-1 0,0 1 0,1-1 1,-1 0-1,0 1 0,1-1 0,-1 1 0,0-1 0,0 1 1,1-1-1,-1 1 0,0 0-4,18 31 176,1 0-1,43 54 0,8 14-82,-4 19 359,-60-106-118,-1 0 0,0 1 0,-1-1 0,0 1-1,-1 0 1,-1 0 0,1 22 0,-3-35 118,0-5 29,0-6-429,-1 0-1,0 0 0,-1 0 1,0-1-1,-1 2 0,0-1 1,-1 0-1,-5-9 0,-45-75-106,14 27 52,28 46-121,2 0 0,0 0 0,2-1 1,0-1-1,1 1 0,2-1 0,0-1 1,1 1-1,0-25 0,4 47 75,0 1-1,0 0 1,0 0-1,0-1 1,0 1 0,0 0-1,0 0 1,1-1-1,-1 1 1,0 0 0,0 0-1,0-1 1,0 1-1,0 0 1,1 0 0,-1 0-1,0-1 1,0 1-1,0 0 1,1 0 0,-1 0-1,0 0 1,0-1-1,1 1 1,-1 0-1,0 0 1,0 0 0,1 0-1,-1 0 1,0 0-1,0 0 1,1 0 0,-1 0-1,0 0 1,0 0-1,1 0 1,-1 0 0,0 0-1,1 0 1,-1 0-1,0 0 1,0 0 0,1 0-1,-1 0 1,0 0-1,0 0 1,1 1-1,-1-1 1,0 0 0,0 0-1,1 0 1,0 0-40,63 1-5175,-37 3 724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8.2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1 140 6705,'0'0'5458,"20"41"-4926,65 126-136,-77-153-318,0-1 1,0 0 0,12 14-1,-3-4 4597,-20-54-4267,-2 15-392,-2 0 1,1 1-1,-2 0 1,-13-20-1,-11-22-122,22 35-37,0 0-1,2 0 1,1-1-1,0 0 1,2 0-1,0-1 1,2 1-1,-1-33 1,4 55 87,0 1-1,1-1 1,-1 0-1,0 1 1,0-1-1,1 0 1,-1 1-1,0-1 1,1 1-1,-1-1 1,0 1-1,1-1 1,-1 1-1,1-1 1,-1 1-1,1-1 1,-1 1 0,1-1-1,-1 1 1,1 0-1,0-1 1,-1 1-1,1 0 1,0 0-1,-1-1 1,1 1-1,-1 0 1,1 0-1,0 0 1,-1 0-1,2 0 1,28-1-1411,-22 1 930,9 0-370,41 2-3494,-26 9-412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8.5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1 995 5049,'373'-4'1371,"-246"4"1251,-107 0-1927,2 0 270,-1 0 0,29-5 0,-42 3-798,0 0 0,-1 0 0,1 0 0,-1-1 0,0 0 0,0-1 0,0 1 0,0-1 0,-1-1-1,7-4 1,-8 5-74,0 0 0,0 0 0,0 0 0,-1 0 0,1-1 0,-1 0 0,0 0 0,-1 0-1,1 0 1,-1-1 0,0 1 0,0-1 0,-1 0 0,0 0 0,0 0 0,0 0 0,0 0-1,-1 0 1,0 0 0,-1-1 0,1 1 0,-2-12 0,1 11-67,0-1 0,0 1 0,0 0 0,-1-1-1,-1 1 1,1 0 0,-5-11 0,5 15-27,-1 0 0,1 1-1,-1-1 1,0 0 0,0 1 0,-1 0 0,1-1-1,0 1 1,-1 0 0,0 0 0,1 0-1,-1 0 1,0 1 0,0-1 0,0 1 0,0 0-1,0 0 1,0 0 0,-6-1 0,0 0 1,1 0 0,-1 1 0,0 0 1,0 1-1,0 0 0,-16 2 0,21-1 5,-1 0 0,1 0 0,-1 0 0,1 0 0,-1 1 0,1 0 0,0-1 0,0 2 0,0-1 0,0 0 0,0 1 0,0 0 0,1 0 0,-5 5 0,-1 4-2,1 1 0,0 0 1,1 0-1,1 1 0,0-1 1,1 2-1,0-1 0,1 0 0,1 1 1,0 0-1,-1 17 0,2 11 56,1 0-1,7 70 0,-4-103-52,-1 1 0,2-1 0,-1 0 0,1 0 0,1 0 0,0-1 0,0 1 0,1-1 0,0 0 0,0 0 0,1-1 0,1 1 0,-1-1 0,1-1 0,1 1 0,-1-1 0,1 0 0,0-1 0,1 0 0,-1 0 0,13 5 0,-4-3-204,0-1 0,0 0 0,1-1 0,0-1 0,0-1 0,0 0 0,1-2 0,-1 0 0,1-1 0,0-1 0,23-2 0,-33 1-182,0-1 1,0 0 0,0 0-1,0-1 1,0 0 0,0 0-1,-1-1 1,1 0 0,-1-1-1,0 0 1,0 0-1,12-11 1,27-31-3674</inkml:trace>
  <inkml:trace contextRef="#ctx0" brushRef="#br0" timeOffset="1">1200 1 8186,'0'0'8005,"0"44"-7874,0 0-84,7 242 332,-2-184-132,3 59 33,6-2 0,36 159 1,-44-293-708,1 0 0,0 0 0,19 36 1,-23-54-122,0-1 1,1 1-1,0-1 1,0 0 0,1 0-1,0 0 1,0 0-1,0-1 1,1 0 0,-1 0-1,1 0 1,0-1-1,1 0 1,-1 0 0,1-1-1,12 6 1,2-7-3739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9.0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59 1 6105,'0'0'7697,"32"10"-7191,101 36-87,-125-43-357,-1 1-1,1-1 1,-1 1-1,0 0 1,0 1-1,-1 0 1,1 0 0,-1 0-1,0 1 1,-1 0-1,1 0 1,-1 0-1,0 1 1,-1 0-1,5 7 1,5 8 87,-4-7-5,40 63 268,-47-71-378,1 1 0,-1-1 1,0 1-1,-1 0 0,1 0 0,-1 0 0,-1 0 1,1 15-1,-18-22-35,-55-3-109,21 0-43,-52 4 0,89-1 186,0 1 0,1 0 0,-1 0-1,1 2 1,0-1 0,0 1-1,0 1 1,1 0 0,-16 10 0,23-13-25,1 1 1,-1 0 0,1 0 0,0 0 0,0 0-1,0 1 1,1-1 0,-1 1 0,1-1 0,0 1 0,0 0-1,0 0 1,0 0 0,1 0 0,-2 8 0,0 2-1,2 0 1,0 0 0,1 21 0,0-17 13,0-16-24,0 0 1,0 0-1,0-1 0,1 1 0,-1 0 0,0 0 0,1-1 1,0 1-1,-1 0 0,1-1 0,0 1 0,0-1 0,0 1 0,0-1 1,0 1-1,0-1 0,0 0 0,1 1 0,-1-1 0,0 0 1,3 2-1,0-1-15,0 0-1,1 0 1,-1 0 0,1 0 0,0 0-1,-1-1 1,11 2 0,8-1-206,0-1 0,39-3 0,-44 1-35,-10 1 138,0-1 0,0 0 0,0-1 0,0 0 0,0 0 0,-1-1 0,1 0 0,-1 0 0,1-1 0,-1 1 0,0-2 0,7-5 0,5-5-648,-1-2-1,26-29 1,-27 26-188,37-42-2710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9.4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11178,'0'0'4689,"122"243"-4321,-90-125 9,0 3-9,-6 9 0,-1-8-96,-5-14-96,-1-8-112,0-22-64,0-21-328,-6-22-768,-13-74-12819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29.7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7282,'0'0'7953,"352"0"-7953,-249 4-360,-7 5-544,7 17-968,-26-4-1425,-19-1-4537</inkml:trace>
  <inkml:trace contextRef="#ctx0" brushRef="#br0" timeOffset="1">1130 548 6409,'0'0'7154,"102"204"-7154,-89-178-160,0-4-584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30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7522,'0'0'8585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30.6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450 159 2497,'0'0'8409,"-14"-22"-8033,-47-70 109,58 88-406,0 1 0,0-1 0,0 1 0,0 0 0,0 0 0,-1 0 0,1 0 0,-1 1 0,0 0 0,0-1 0,0 1 0,0 1 0,0-1 0,0 1 0,-1-1 0,1 1 0,0 0 0,-1 1 0,1-1 0,-1 1 0,1 0 0,-1 0 0,1 0 0,-5 1 0,-8 0 275,12-1-280,-13-1 238,1 2 0,-1 0 0,-22 5 0,34-5-264,-1 1-1,1 0 0,0 1 0,-1 0 0,1 0 0,0 0 0,1 0 1,-1 1-1,1 0 0,-1 1 0,1-1 0,-4 6 0,1-1-42,0 0-1,2 0 0,-1 0 1,1 1-1,0 0 0,1 1 0,0-1 1,1 1-1,0 0 0,-4 20 0,3 0-7,2 0-1,1 55 0,1-81 0,1 1 0,0-1 0,1 1 0,-1-1 0,1 1 0,0-1 0,1 0 0,-1 0 0,1 1 0,0-1 0,0 0 0,1 0 0,-1-1 0,1 1 0,0 0 0,0-1 0,1 0 0,-1 0 0,1 0 0,0 0 0,0-1 0,1 1 0,-1-1-1,1 0 1,-1 0 0,1 0 0,0-1 0,0 0 0,0 0 0,0 0 0,0-1 0,1 1 0,6 0 0,2 1-22,0 0-1,0-1 1,1-1-1,-1 0 1,1-1-1,-1 0 1,1-1-1,-1-1 1,27-6-1,-32 5-86,0-1 0,-1 1 0,1-1 1,-1-1-1,0 0 0,0 0 0,-1 0 0,1-1 0,-1 0 0,-1-1 0,1 0 0,-1 0 0,0 0 0,0 0 0,-1-1 1,7-14-1,2-6-1089,-2-1 0,-1 0 1,8-34-1,-10 0-3312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1556 144 3369,'0'0'3308,"-23"-12"-3033,-114-61 307,107 60 70,-1 1 1,-1 2-1,1 2 1,-51-4-1,-132 9 191,124 4-414,49-1-372,0 4 0,0 1 0,0 3 1,0 3-1,1 1 0,0 3 0,-59 33 0,64-26-9,1 0-1,-48 43 0,65-50 8,1 2 0,0 1 0,1-1 0,1 2 0,0 1 0,-19 35 0,-41 78 289,45-85 61,-44 96 1,66-127-329,1 0 1,0 1 0,0 2 0,1-2 0,1 1 0,0 1 0,1-1 0,1 1 0,-2 35 0,3 48 197,-1-38-33,7 92 1,-3-141-216,1 1 0,1-1-1,0 1 1,0-1 0,1-1 0,1 1-1,8 16 1,53 98 216,-51-107-208,-1-2 0,1 0 0,1-2 0,1 0 0,1-1 0,0-2-1,0 0 1,0-2 0,2-1 0,32 15 0,20 4 17,127 32-1,-102-42 17,0-3-1,169 0 1,-249-18-23,1-1 1,1-1-1,-1-1 0,-1-2 1,0 0-1,1-2 0,31-14 1,-12-2 28,0-2 0,-1-2 0,-1-3 0,0-2 0,-2-1 0,-2-3 0,1-2 0,-3 0 0,-1-3 0,-1-3 0,-1 0 0,-1-1 0,-3-2 1,29-73-1,-42 91-9,-1-2 1,-1-1-1,-1 1 1,-1 0-1,6-64 1,-5-161 322,-8 244-374,1 0 0,-2-1 0,0 2 0,0-2-1,-1 2 1,1-1 0,-2 0 0,1 1 0,-2 1 0,1-1 0,-9-14-1,-7-13 49,-36-47-1,43 68-191,0 0 0,-2 1 0,2 1 0,-2 2 0,0-1-1,0 3 1,-1 0 0,0-1 0,0 3 0,-1 0-1,1 3 1,-1-1 0,-1 1 0,1 2 0,-20-2-1,-136 4-6665,79 1-1377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2:31.0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1 213 3273</inkml:trace>
  <inkml:trace contextRef="#ctx0" brushRef="#br0" timeOffset="1">1 213 3273,'217'-128'4987,"-214"126"-4871,0 1 0,0-1 0,0 1 0,0 0 0,0 0-1,1 0 1,-1 0 0,0 1 0,1-1 0,-1 1 0,6 0-1,-8 0-68,0 1 0,0-1 0,0 1 0,0-1 0,0 1 0,0-1 0,0 1 0,-1 0 0,1-1 0,0 1 0,0 0 0,-1-1 0,1 1 0,0 0 0,-1 0-1,1 0 1,-1 0 0,2 1 0,-2-1-40,43 84 2584,62 173 0,-88-211-2503,-17-46-83,0-1-1,0 1 1,0-1-1,0 1 1,1-1-1,-1 1 1,0-1-1,0 1 1,0-1-1,0 1 1,0-1-1,1 0 1,-1 1-1,0-1 1,0 1-1,1-1 1,-1 0-1,0 1 1,1-1-1,-1 1 1,0-1-1,1 0 1,-1 0-1,1 1 1,-1-1-1,1 0 0,-1 0 1,0 1-1,1-1 1,-1 0-1,1 0 1,-1 0-1,1 0 1,-1 0-1,1 0 1,-1 0-1,1 0 1,-1 0-1,1 0 1,-1 0-1,1 0 1,-1 0-1,1 0 1,-1 0-1,1 0 1,-1-1-1,0 1 1,1 0-1,-1 0 1,1 0-1,-1-1 1,0 1-1,1 0 1,-1-1-1,1 1 1,-1 0-1,0-1 1,1 1-1,-1-1 0,0 1 1,0 0-1,1-1 1,-1 1-1,0-1 1,0 1-1,0-1 1,0 1-1,1-1 1,15-35-22,-15 33 28,5-10-47,0-1 0,0 1 0,2 1-1,0-1 1,0 1 0,1 1 0,14-16 0,-20 25 27,0-1 1,0 0 0,0 1 0,0 0 0,0 0-1,0 0 1,0 0 0,1 0 0,-1 0 0,1 1 0,-1 0-1,1 0 1,-1 0 0,1 0 0,0 0 0,0 1 0,0-1-1,-1 1 1,1 0 0,0 0 0,0 1 0,-1-1-1,1 1 1,0 0 0,0 0 0,-1 0 0,1 0 0,-1 1-1,1-1 1,-1 1 0,0 0 0,1 0 0,-1 0 0,4 4-1,8 8 255,-1 1 0,-1 0 0,19 28 0,-19-25-93,1 1-1,1-2 0,0 0 0,18 15 1,-28-28-155,0 0 0,1 0 0,-1-1 0,0 0 0,1 0 0,0-1 1,0 1-1,0-1 0,0 0 0,0-1 0,0 1 0,0-1 1,0-1-1,1 1 0,-1-1 0,0 0 0,1 0 0,-1-1 1,8-1-1,-8 0-27,0 1 0,-1-1 0,1 0 1,0-1-1,-1 1 0,0-1 0,1 0 0,-1-1 1,0 1-1,7-7 0,-1-2-30,0 0 0,-1 0-1,15-24 1,26-48-1740,56-125 0,-51 65-3247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17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30 648 10474,'0'0'3149,"47"-30"-2853,153-99-147,-171 110-130,-1-2 1,48-45-1,-61 49 1,-1 0 1,0-2 0,15-27-1,-22 31 118,-1 0-1,0-1 1,-1 0-1,-1 0 1,0 0-1,-1 0 1,-1-1-1,-1 1 1,0-1-1,-1 1 0,-1-1 1,-3-20-1,4 35-120,0 0 0,-1 0 0,1-1-1,-1 1 1,1 0 0,-1 0-1,0 0 1,0 0 0,0 0 0,0 0-1,-1 0 1,1 0 0,0 0-1,-1 0 1,1 0 0,-1 1 0,0-1-1,1 1 1,-1-1 0,0 1-1,0 0 1,0 0 0,0 0-1,0 0 1,0 0 0,-1 0 0,-2-1-1,-6 0 41,1 1-1,-1-1 0,0 1 0,-18 2 0,14-1-14,11 0-46,-1 1-1,1 0 0,0 0 0,0 0 1,0 1-1,0 0 0,0-1 0,1 1 1,-1 0-1,0 1 0,1-1 1,-1 1-1,1-1 0,0 1 0,0 0 1,0 0-1,0 1 0,1-1 1,-1 1-1,1-1 0,0 1 0,0 0 1,0-1-1,1 1 0,-3 6 0,-3 10 0,1-1 0,1 1 0,0 0-1,-1 24 1,-2 51 44,7 111 0,2-102 14,25 252 292,-1-3 50,-24-339-355,-1-8 6,0-1 1,0 0-1,0 1 0,-1-1 0,1 0 0,-1 0 0,-3 8 0,3-11-34,0 0 0,0 0-1,-1 0 1,1-1-1,-1 1 1,1-1-1,-1 1 1,0-1-1,1 1 1,-1-1-1,0 0 1,0 0 0,0 0-1,0 0 1,0 0-1,0 0 1,0-1-1,-1 1 1,1-1-1,-4 1 1,-29 4-6,-1-1 0,0-2 0,-44-3-1,20 0-128,60 1 100,-1 0 0,0 0 0,0 0 0,0 0-1,1 1 1,-1-1 0,0 0 0,0 0 0,0 0 0,1-1 0,-1 1 0,0 0 0,0 0 0,0 0 0,1-1-1,-1 1 1,0 0 0,0-1 0,1 1 0,-1 0 0,0-1 0,1 1 0,-1-1 0,0 1 0,1-1 0,-1 0 0,1 1-1,-1-1 1,1 1 0,-1-1 0,1 0 0,-1 0 0,1 1 0,0-1 0,0 0 0,-1 0 0,1 1 0,0-1-1,0 0 1,0 0 0,0 0 0,-1 1 0,1-1 0,0 0 0,1 0 0,-1 0 0,0 0 0,0 1 0,0-1 0,0 0-1,1 0 1,-1 1 0,0-1 0,1 0 0,-1 0 0,0 1 0,1-1 0,0 0 0,2-4-195,0 0 0,0 0 1,0 1-1,1-1 0,-1 1 1,1 0-1,7-5 1,141-91-3654,-41 30-324,-56 33-1088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18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6793,'0'0'4897,"56"10"-4223,179 32-106,-167-31-434,0-4 0,0-2 1,86-5-1,-51-2-1292,-99 2 876,-1 0 1,1 0-1,-1-1 0,1 1 1,-1-1-1,0 0 1,1 0-1,-1 0 1,0-1-1,0 1 1,0-1-1,0 1 1,0-1-1,0 0 1,0 0-1,-1-1 0,4-3 1,-3-7-2569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18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7498,'0'0'5073,"0"182"-5081,0-139 8,0 1 0,0-1 8,0-4 0,0 0-8,0-8-280,0-10-633,0-3-791,-20-9-1121,-5-5-2464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1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1 144 4305,'0'0'4633,"372"-48"-4129,-289 22-168,-6 4-72,-19 0-192,-20 9-64,-12 5 40,-13 3-48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19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7866,'0'0'2352,"334"165"-2328,-283-139-24,-6-4-336,-13 12-488,-6-12-808,-14 0-1673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0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96 6785,'0'0'5002,"-13"-15"-4941,-49-46-210,57 58 124,0 0 1,0 1 0,0 0-1,0 0 1,-1 0 0,1 1-1,0-1 1,-1 1 0,1 1-1,-1-1 1,1 1 0,-1 0-1,1 0 1,-1 0 0,1 1 0,-1 0-1,1 0 1,0 0 0,-1 1-1,1 0 1,-6 3 0,2 0 17,0 1 1,1 0-1,0 1 1,0-1 0,1 1-1,0 1 1,0 0-1,1 0 1,0 0-1,0 0 1,1 1-1,0 0 1,0 0 0,1 1-1,0-1 1,1 1-1,-2 10 1,-3 11 27,3 0 0,0 0 1,2 1-1,1 39 0,2-70-14,0 0-1,0 0 0,0 0 0,1 0 0,-1 0 1,0 0-1,0 0 0,1 0 0,-1 0 0,1 0 0,-1 0 1,1 0-1,0 0 0,-1 0 0,1-1 0,0 1 1,-1 0-1,1 0 0,0-1 0,0 1 0,0 0 1,0-1-1,-1 1 0,3 0 0,32 7 89,-24-7-86,-1-1 1,1-1-1,-1 0 0,20-4 0,-22 2 12,-1 0-1,1-1 0,-1 1 0,1-2 0,-1 1 1,-1-1-1,1 0 0,-1-1 0,1 1 0,-1-1 0,5-8 1,11-14 69,24-40 1,-29 41-52,-10 16-19,-2 2-20,0 2 0,0-1-1,1 0 1,11-10-1,-16 17 6,0-1-1,0 1 0,0 0 1,1 0-1,-1 0 0,0 0 0,1 1 1,-1-1-1,1 0 0,-1 1 1,1-1-1,-1 1 0,1-1 0,0 1 1,-1 0-1,1-1 0,0 1 1,-1 0-1,1 0 0,0 0 0,-1 0 1,1 1-1,-1-1 0,1 0 1,0 1-1,-1-1 0,1 1 1,-1 0-1,1-1 0,-1 1 0,1 0 1,-1 0-1,2 1 0,2 3 44,0 0 0,-1 0 0,0 1-1,0-1 1,0 1 0,0 0 0,-1 0 0,0 0-1,2 9 1,21 65 484,-25-77-512,11 59 447,-2 1 1,-2 1-1,-4-1 1,-4 80-1,0-97-212,-1-33-178,0 1 0,0-1-1,-1 1 1,-1-1-1,-1 0 1,1 1-1,-2-2 1,0 1 0,-1 0-1,0-1 1,-1 0-1,-15 21 1,16-25-50,-1 0 0,0 0 0,-1-1 0,0 0 0,0 0 0,0-1 0,-1 0 0,0 0 0,0-1 0,0 0 0,-1-1 0,1 0 0,-1 0 0,0-1 0,-1 0 0,1-1 0,-14 1 0,6-1-19,-21 1-12,-54-2 0,84-2-6,0 1-1,0-1 1,1-1 0,-1 1 0,1-2 0,-1 1 0,1-1 0,0 0 0,0-1-1,0 0 1,0 0 0,-8-6 0,15 9-1,0 0 1,0 0-1,0 0 0,0 0 1,1 0-1,-1 0 1,0 0-1,0 0 0,1 0 1,-1 0-1,1 0 0,-1 0 1,1 0-1,-1-1 1,1 1-1,0 0 0,0 0 1,-1-1-1,1 1 0,0 0 1,0-1-1,0 1 1,0 0-1,1 0 0,-1-1 1,0 1-1,0 0 0,1 0 1,-1 0-1,1-1 1,-1 1-1,1 0 0,0 0 1,-1 0-1,1 0 0,0 0 1,0 0-1,-1 0 1,1 0-1,0 0 0,0 0 1,2-1-1,5-4-37,-1 0 0,1 0 0,1 1 0,9-5 0,-13 7 39,4-2-8,304-179-1138,-120 43-2454,-135 93 1028,-16 11-1439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0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482 0 10202,'0'0'2458,"20"40"-1543,8 13-609,10 18 296,36 97 0,-53-116-393,-2 1 1,-3 1-1,-2 0 1,-3 1 0,10 109-1,-19-95 128,-9 90-1,4-135-281,-1 0-1,-1 0 1,-1 0-1,-1-1 1,-1 0 0,-2-1-1,-14 29 1,9-24-88,-1-1 0,-1 0 0,-1-1-1,-1-1 1,-1-1 0,-2 0 0,0-2 0,-1 0 0,-46 30 0,18-24-1076,0-2 0,-2-2-1,-82 22 1,-6-11-4125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1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476 1 8834,'0'0'4820,"-39"32"-4451,-126 109 72,154-133-335,1 2 0,0-1 0,1 1 0,0 1 0,1-1 0,0 1 0,0 1 0,1 0 0,-10 25 0,4-8 159,-15 33 207,4 1 1,2 0-1,3 2 1,-18 107-1,22-53 21,-1 207 0,16-303-474,-1 20 9,2 1-1,1 0 0,3-1 0,14 63 0,-8-67-75,2 0 0,1-1 0,3-1 1,37 65-1,-38-78-233,1-1 0,1-1 1,1-1-1,0 0 0,2-2 0,1 0 1,0-1-1,26 15 0,30 12-2959,101 41 0,-67-37-3821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2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 1696,'0'0'7161,"-2"21"-7085,-28 171 3039,26-166-2704,2-1 0,1 43 0,1-40-350,1-23-54,-1 1 1,1-1 0,0 0-1,0 0 1,0 0 0,1-1-1,0 1 1,0 0 0,0 0-1,0-1 1,1 1 0,0-1-1,0 0 1,0 0 0,0 0-1,1 0 1,-1-1 0,1 1-1,0-1 1,0 0 0,0 0-1,9 4 1,-3-2-108,0 0-1,1 0 1,0-1 0,-1-1-1,2 0 1,-1 0 0,0-1-1,0-1 1,19 1 0,-26-2-36,0 0 0,-1-1 1,1 1-1,0-1 0,0 0 0,-1 0 1,1 0-1,-1 0 0,1-1 1,-1 0-1,1 1 0,-1-1 0,0 0 1,0-1-1,5-3 0,-1-2-346,0 1-1,-1-1 1,0 0-1,9-16 1,11-27-2560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2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9754,'0'0'152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3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0 7274,'0'0'2928,"-122"226"-3728,90-196 336,0-8-432,6-5-1329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3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0 1360,'0'0'9074,"13"41"-9050,44 134 66,-41-131 41,27 48 1,-35-78 0,-1 1 0,0-1 0,-1 1 0,-1 1 0,0-1 0,-1 1 0,3 26 0,-4 117 1607,-4-93-1045,1-62-660,0 0-1,0 0 0,-1 0 0,1-1 1,-1 1-1,0 0 0,0-1 0,-1 1 1,1 0-1,0-1 0,-1 0 0,0 1 1,0-1-1,0 0 0,0 0 0,-1 0 0,1 0 1,-1 0-1,0-1 0,0 1 0,0-1 1,0 0-1,0 0 0,0 0 0,-1 0 1,1 0-1,0-1 0,-1 1 0,0-1 1,-4 1-1,-11 2-2,0 0 1,0-2-1,-1 0 1,-32-2-1,39 0-42,9 0-11,0 0 1,1 0 0,-1-1 0,0 1-1,0-1 1,0 0 0,1 0 0,-1 0 0,0-1-1,1 1 1,-1-1 0,1 0 0,0 0-1,0 0 1,-1 0 0,1 0 0,0-1-1,1 0 1,-1 1 0,0-1 0,1 0-1,0 0 1,0-1 0,0 1 0,0 0-1,0-1 1,0 1 0,1-1 0,0 0 0,-1-3-1,-3-12-299,2-1 1,0 1-1,2 0 0,0-35 0,2 38 35,-2 13 186,2 1 0,-1-1 1,0 0-1,0 1 0,1-1 0,0 1 0,-1-1 0,1 1 0,0 0 0,0-1 1,0 1-1,1 0 0,-1 0 0,0 0 0,1-1 0,0 1 0,-1 1 1,1-1-1,0 0 0,0 0 0,3-2 0,2 0-407,1 0-1,0 0 1,0 1 0,0 0-1,9-2 1,10-4-2035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4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9946,'0'0'3137,"13"4"-13723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4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745 0 8466,'0'0'3138,"7"51"-2762,38 316 285,-32 31 853,-14-316-1154,0-49-229,-2 0 0,-1 0-1,-2 0 1,-1-1 0,-1 0 0,-2-1 0,-1 0-1,-2 0 1,-1-1 0,-1-1 0,-1 0 0,-38 49-1,32-48-90,-2 0 0,-36 35-1,47-53-82,0-1 0,0-1-1,-1 0 1,0 0 0,-1-2 0,0 0-1,0 0 1,-18 5 0,-12-2-950,-1-2 0,0-1 0,-88 1 0,10-7-3658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25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0 5825,'0'0'5372,"-18"46"-4908,-56 151 167,67-177-427,2 0-1,0 1 1,1-1-1,0 1 1,2 0-1,1 28 1,-1-1 270,-2 548 2380,7-562-2875,2 0 1,1 0-1,1-1 0,2 0 0,2 0 1,1-1-1,1 0 0,1-1 1,34 51-1,-6-21-1375,3-2 1,2-2-1,78 73 1,-33-41-3476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3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3505,'0'0'3989,"15"0"-1454,328 17 672,-316-15-3186,0 1 0,53 13 0,-59-11-285,-16-4-53,20 6-672,-16 2-2944,-9-4 866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3:34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6873,'0'0'2573,"16"-1"-1889,272-4 4859,-86 19-6998,-146-13-3937,-47-1 2383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37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1384 1 8706,'0'0'1876,"-3"0"-1810,-10 0-70,10 0 1512,-29 4 1758,-37-2-3193,1 4-1,0 2 1,0 3 0,-127 39 0,76-9 70,-203 102-1,243-103-149,-2 0-25,-88 57 1,168-97-7,0 1 0,-1 0-1,1 0 1,0 0 0,0 0 0,0 0 0,0 0 0,0 0 0,0 0 0,0 0-1,0 0 1,0 1 0,0-1 0,1 0 0,-2 2 0,2-2 28,0-1 1,1 1 0,-1-1 0,0 1-1,0-1 1,0 1 0,0-1 0,0 0-1,1 1 1,-1-1 0,0 1-1,0-1 1,1 1 0,-1-1 0,0 0-1,0 1 1,1-1 0,-1 0-1,1 1 1,-1-1 0,0 0 0,1 1-1,-1-1 1,1 0 0,-1 0-1,1 0 1,-1 1 0,0-1 0,1 0-1,50 9-52,-37-8 53,133 11 29,187-10 1,-164-4 56,-170 45 206,-1-38-270,-1 1 1,1-1-1,-1 0 1,-1 1-1,1-1 1,-1 0-1,0-1 1,0 1-1,0 0 1,-1-1-1,1 0 1,-6 5-1,-59 50 52,32-30-18,-190 146-13,161-129-46,2 2 1,2 3 0,-97 105 0,141-136-23,10-14 9,1 0 1,0 1-1,0 0 0,0 1 0,1-1 1,0 1-1,1 0 0,-1 0 0,2 1 0,-1-1 1,1 1-1,1 0 0,-1 0 0,-1 17 1,4-24 27,-1 0 0,1 0 1,0 0-1,0 0 0,0 0 0,1 0 1,-1 0-1,1 0 0,-1 0 1,1 0-1,-1 0 0,1 0 1,0 0-1,0-1 0,0 1 1,0 0-1,0-1 0,0 1 0,1 0 1,-1-1-1,0 0 0,4 3 1,-1-2 14,1 0-1,0 0 1,0-1 0,0 0 0,0 0-1,0 0 1,0-1 0,7 1 0,622 3 1942,-372-12-3184,-273 29-3725,-21 0-646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39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18 3753,'0'0'6497,"12"-2"-6606,14-4 331,-1 2 0,43-1 0,-58 5-117,0 0 0,0 0 0,0 1 0,0 0 0,0 1 0,0 0 1,0 1-1,0 0 0,-1 0 0,1 1 0,11 7 0,-13-6-73,0 0 0,-1 1-1,0 0 1,0 0 0,-1 1 0,1 0 0,-2 0-1,1 0 1,-1 1 0,0 0 0,4 8 0,-4-4 8,-2 0 0,1-1 1,-2 1-1,1 0 0,-2 1 0,1-1 1,-2 22-1,0 29 8,0-62-37,0-1 13,0 3 2,0-2 233,-374-5-662,371 4 400,0 1 0,0 0-1,0 0 1,0 1-1,0-1 1,0 1-1,0-1 1,1 1 0,-1 0-1,0 0 1,1 0-1,-1 0 1,1 1 0,0-1-1,0 1 1,0-1-1,0 1 1,0 0-1,1-1 1,-1 1 0,1 0-1,-2 6 1,-2 2 13,1 0-1,0 0 1,1 1 0,0-1 0,-2 16-1,4 90 93,2-116-105,-1 1 1,0-1 0,0 0-1,1 1 1,-1-1 0,0 0-1,1 1 1,0-1 0,-1 0-1,1 1 1,0-1 0,-1 0-1,1 0 1,0 0 0,0 0-1,0 0 1,0 0 0,0 0-1,0 0 1,0 0-1,1-1 1,-1 1 0,0 0-1,0-1 1,1 1 0,-1-1-1,0 1 1,1-1 0,-1 0-1,0 1 1,1-1 0,2 0-1,56 1-140,-38-2 94,-13 0 42,1 0-1,0-1 1,-1 0-1,1-1 1,-1 0-1,0 0 1,0-1-1,0 0 1,-1-1-1,1 1 0,-1-2 1,0 1-1,0-1 1,8-9-1,3-3-184,-1-1-1,0 0 0,-2-2 1,18-26-1,-31 43-47,0 0-1,0-1 1,-1 1 0,1-1-1,-1 0 1,0 1 0,-1-1-1,1 0 1,-1 0 0,1 0-1,-2 0 1,2-7-1,-4 4-1843,-9 7-2156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0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1148 6 6569,'0'0'6642,"-4"-4"-6169,-5 3-358,-1 1 0,1 0 0,-1 0 0,1 1-1,0 0 1,-1 0 0,1 1 0,-17 6 0,-78 36 365,50-20-388,53-23-88,-329 148 409,275-121-396,2 3-1,1 2 1,-88 73 0,134-100-33,-1 1 0,1 0 0,1 0 0,-1 0 0,1 0 0,0 1 0,-4 9 0,8-15 4,0 0-1,0 0 0,0 0 1,0 1-1,1-1 0,-1 0 0,0 1 1,1-1-1,0 0 0,-1 1 1,1-1-1,0 0 0,0 1 1,1-1-1,-1 1 0,0-1 0,1 0 1,-1 1-1,1-1 0,0 0 1,0 0-1,0 0 0,0 1 1,0-1-1,0 0 0,1 0 0,-1 0 1,1-1-1,-1 1 0,4 2 1,10 7 3,0-1 0,1-1 0,0-1 0,34 12 0,76 18-25,-94-29 25,23 6 17,-15-6 31,45 19-1,-83-27-35,0 0 0,-1 0 0,1 1 0,0-1 0,-1 0 0,1 1 0,-1-1 0,0 1 0,1-1 0,-1 1 0,0 0 0,0-1 0,0 1 0,0 0 0,-1 0 0,1 0 0,0 0 0,-1 0 0,1 0 0,-1 0 0,0 0 0,0 0 0,1 0 0,-1 0 0,0 0 0,-1 0 0,1 0 0,0 0 0,-1 0 0,0 2 0,0 2 8,0-1 0,-1 0-1,0 1 1,0-1 0,0 0 0,0 0 0,-1-1-1,1 1 1,-1 0 0,-7 7 0,-53 43 28,-3-3 1,-86 53-1,95-66-25,-47 26-7,53-34 2,1 2-1,-51 45 0,100-77-16,0 0 1,0-1-1,0 1 0,0 0 0,0 0 1,0 1-1,0-1 0,0 0 0,0 0 1,1 0-1,-1 0 0,0 1 1,1-1-1,-1 0 0,1 1 0,-1-1 1,1 1-1,0-1 0,-1 0 0,1 1 1,0 1-1,1-2 2,-1 0 0,1 0 0,-1 0 0,1 0 0,-1 0 0,1 0 0,0 0 0,0 0 0,-1 0 0,1 0 0,0 0 0,0 0 0,0 0 0,0-1 0,0 1 1,0 0-1,0-1 0,0 1 0,2 0 0,7 3-11,0-1 0,1 0 0,-1-1 1,14 2-1,-17-3 22,114 12 234,0-6 0,126-8 0,-84-1-51,-37 2-1058,-125 0 766,-1 1 1,1-1-1,0 0 1,0 1-1,0-1 1,-1 1 0,1-1-1,0 1 1,-1-1-1,1 1 1,0-1-1,-1 1 1,1 0-1,-1-1 1,1 1 0,-1 0-1,1 0 1,-1-1-1,1 1 1,-1 0-1,0 0 1,1 0-1,-1-1 1,0 1 0,0 0-1,0 0 1,0 0-1,0 0 1,0 0-1,0-1 1,0 1-1,0 0 1,0 1 0,-3 36-3579,3-37 3538,-5 20-4613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1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6009,'0'0'3446,"8"5"-3111,-2-1-184,0 0-1,0 0 0,-1 0 1,0 1-1,1 0 1,-2 0-1,1 0 1,0 1-1,-1-1 0,0 1 1,-1 0-1,1 0 1,-1 1-1,4 10 1,9 29 238,-1 1 0,-2 1-1,-3 0 1,-1 1 0,2 74 0,2-153-302,-10 22-97,0 1-1,1-1 1,-1 0-1,2 1 1,-1 0-1,1 0 1,0 1-1,1-1 1,-1 1-1,1 0 1,0 0-1,1 1 1,-1 0-1,1 0 1,0 1-1,1-1 1,-1 2-1,1-1 1,14-4-1,-7 3 6,1 0-1,-1 1 1,1 1-1,0 0 1,0 1 0,0 1-1,1 0 1,-1 2-1,25 2 1,-39-2 47,-1 0-1,1 0 1,-1 0-1,1 0 1,-1 0-1,0 0 1,1 0-1,-1 1 1,0-1-1,0 0 1,0 1-1,0-1 1,0 1-1,0-1 1,0 1-1,-1 0 1,1-1-1,-1 1 1,1 0-1,-1-1 1,1 1-1,-1 0 1,0 0-1,0-1 1,0 1-1,0 0 1,0 0-1,0-1 1,-1 4-1,0 0 66,1 0-1,0-1 1,-1 1 0,0-1-1,0 1 1,0-1-1,-1 1 1,0-1 0,0 1-1,0-1 1,-2 4 0,-4-1-45,-1 0 1,1 0 0,-1-1-1,0 0 1,-1 0 0,1-1 0,-1 0-1,0-1 1,-20 5 0,-99 21 102,123-29-155,-124 14-325,75-13-2165,53-12-3041,2-2-300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2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25 698 6753,'0'0'3791,"49"-36"-3181,154-117-232,-183 138-277,-1-1 0,30-33 0,-43 41-38,-1 0 0,1-1 0,-2 1 0,8-18 0,-8 17-18,4-13 121,0 0 1,-2 0 0,-1-1-1,0 0 1,-2 0 0,-1 0 0,0-1-1,-2 1 1,-1 0 0,-5-33-1,5 52-89,0 0-1,-1 0 1,0 0-1,1 1 1,-1-1-1,0 0 0,-1 1 1,1 0-1,-1 0 1,1-1-1,-1 2 1,0-1-1,0 0 0,-1 0 1,1 1-1,0 0 1,-1 0-1,1 0 1,-5-2-1,3 2-52,1 0-1,-1 0 0,0 0 1,0 1-1,0-1 1,0 1-1,-1 0 1,1 1-1,0-1 1,0 1-1,0 0 1,0 1-1,-1-1 1,1 1-1,-5 1 1,8-1-29,0 0 1,1 1-1,-1-1 1,0 0-1,1 1 1,-1-1-1,1 1 1,-1-1-1,1 1 1,0 0-1,0 0 1,-1-1-1,1 1 1,1 0-1,-1 0 1,0 0-1,-1 4 1,-8 39 60,9-39-43,-9 74 261,3-1 0,8 141 0,1-86-7,11 620 1475,-14-738-1704,0-1-1,-1 0 1,-1 0 0,0 0-1,-1 0 1,0 0 0,-1 0-1,-1-1 1,0 0 0,-1 0-1,-1-1 1,0 0 0,-1 0-1,0-1 1,-21 22 0,25-30-93,0-1 1,0 0-1,-1 0 0,1-1 1,-1 0-1,1 0 0,-1 0 1,0 0-1,0-1 0,0 0 1,0 0-1,0-1 1,-6 1-1,9-1-84,1 0 1,0 0-1,-1 0 1,1 0 0,-1 0-1,1 0 1,0-1-1,-1 1 1,1-1-1,0 1 1,-1-1-1,1 0 1,0 0-1,0 0 1,0 0-1,0-1 1,0 1-1,0-1 1,0 1-1,0-1 1,0 1-1,1-1 1,-1 0-1,1 0 1,-1 0-1,1 0 1,0 0-1,0 0 1,0 0-1,0 0 1,0-1-1,0 1 1,0 0-1,0-4 1,0-94-5887,1 53 652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3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8954,'0'0'2777,"355"42"-2777,-280-42-49,-7 0-591,13 0-696,-12-21-768,-26-9-3081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0 9010,'0'0'4920,"-31"47"-4490,-102 156 29,107-158-200,1 1 0,3 0 0,1 2 0,-18 66 0,12-34 113,4-10-206,2 0 0,4 2 0,3 0 0,3 0 0,-3 139 0,14-166-273,-2-14-100,3-1-1,4 36 0,-4-58 25,0 0 0,1 1 0,0-1 0,1 0 0,0 0 0,0 0 0,1-1 0,0 1 0,0-1 0,1 0 0,0 0-1,8 10 1,-4-9-466,0-1 0,1 0 0,0 0 1,0-1-1,0 0 0,1-1 0,20 8 0,9-3-2579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4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1 3393,'0'0'7555,"25"15"-7077,80 53-97,-94-60-274,-1 0 1,0 1 0,0 0 0,-1 1 0,0 0 0,-1 0 0,0 1 0,-1 0 0,0 0 0,0 1 0,-2 0 0,1 0 0,-1 1 0,3 12 0,-3-9 102,1-1-77,-1 1 0,-1-1 0,-1 1 0,0 1 0,-1-1 0,0 22 0,-2-36 67,-23-4-311,0 0 0,0-2 0,0 0 0,-33-12 0,34 9 126,-1 1 1,-1 1-1,1 1 1,-36-1 0,40 5 67,-36 3 21,52-2-100,0 0 0,0 0 1,0 0-1,0 0 0,0 1 0,1-1 1,-1 1-1,0 0 0,1 0 0,-1 0 0,1 0 1,0 0-1,0 0 0,0 1 0,-3 3 0,0 3 9,1-1 0,-1 1-1,2 0 1,-1 1-1,1-1 1,1 1 0,0-1-1,0 1 1,1 0-1,0-1 1,0 1-1,1 0 1,2 11 0,-2-13-11,0-5-5,0 0 0,1-1 1,-1 1-1,1 0 0,-1 0 0,1-1 0,0 1 0,0-1 0,0 1 0,0-1 0,1 1 1,-1-1-1,1 0 0,-1 0 0,1 0 0,0 0 0,0 0 0,0 0 0,0 0 1,0 0-1,1-1 0,-1 1 0,0-1 0,1 0 0,-1 1 0,1-1 0,-1 0 1,1-1-1,-1 1 0,1 0 0,4 0 0,10 2-62,0-1 1,0-1-1,34-1 1,-30 0 34,-10-1 22,0-1 0,0 1 0,0-2 0,-1 1 0,1-2 0,-1 1 0,0-1 0,0-1 0,0 0 0,-1 0 0,1-1 0,-1 0 0,-1-1 0,16-14 0,-12 9-220,0 0 0,-2-1 0,1 0 1,-1 0-1,-1-1 0,-1 0 0,0-1 0,0 0 0,6-21 0,-12 28-584,0-1 0,0 1-1,-1-1 1,-1 0 0,1-10 0,-1 13-3674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4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374 1 5457,'0'0'8074,"-81"164"-8274,44-126 88,-1 4-72,1-4-72,-7-4-248,-12 8-465,13-8-1111,5-9-2161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7482,'0'0'2580,"1"41"-2257,4 136-158,6-1 313,-3-7 1055,-8 9-203,6-182-1582,7-32 39,6-16 126,-13 43 60,0 0 0,0-1 1,1 2-1,0-1 0,1 1 0,0 0 1,0 1-1,1 0 0,0 0 1,0 0-1,0 1 0,1 1 0,0 0 1,0 0-1,0 1 0,0 0 0,1 1 1,0 0-1,0 1 0,0 0 1,0 0-1,0 1 0,12 1 0,-16 0 12,2-1 21,-1 1 0,0 0 0,0 0 0,1 0 0,-1 1 0,0 1 0,0-1 0,0 1 0,0 0 0,0 1 0,0 0 0,0 1 1,-1-1-1,0 1 0,8 6 0,-8-5 79,0 0 0,0 1 0,-1 0 0,0 0 1,0 1-1,0 0 0,-1 0 0,0 0 0,0 0 0,-1 1 1,0 0-1,0 0 0,-1 0 0,0 0 0,-1 1 0,1-1 1,-2 1-1,1-1 0,-1 1 0,0 0 0,-2 17 0,2-20 48,-1 1 0,-1-1 0,1 1 0,-1-1 0,0 0 0,-3 9 0,3-13-115,0 1 0,0-1 0,-1 1 0,0-1 0,1 0-1,-1 0 1,0 0 0,0 0 0,0 0 0,0 0 0,0-1 0,0 1-1,-1-1 1,1 1 0,-1-1 0,1 0 0,-5 2 0,-17 4-108,0-2 0,-1 0 0,1-1 0,-1-2 0,0 0 0,0-2 0,-25-2 0,-7 1-453,44 1 316,0-1 0,0 0 0,0 0 0,0-2 0,0 1 0,0-2 0,1 0 0,-1 0 0,-22-12 0,29 13-38,1-1 0,0 1 0,0-1 1,1 0-1,-1 0 0,1-1 0,0 1 0,0-1 0,0 0 1,0 0-1,1-1 0,0 1 0,0 0 0,1-1 0,-1 0 1,1 0-1,0 0 0,1 0 0,0 0 0,0 0 0,0 0 1,0 0-1,1-7 0,0-20-4271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5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517 1 6489,'0'0'3747,"6"42"-2361,43 270 504,-32-174-876,-2 222 1,-16-336-853,-1 0-1,-2 1 1,0-1 0,-2 0 0,0-1 0,-2 0 0,-1 0-1,-17 34 1,-15 16 107,-56 77-1,62-99-524,-76 83 0,90-113-638,0-1 0,-2-1 0,0-1-1,-1 0 1,-48 25 0,2-12-3665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7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80 6953,'0'0'3521,"-18"-12"-3497,-59-39 32,74 49-37,1 0 1,-1 1-1,0-1 0,0 0 0,0 1 0,0 0 0,0 0 1,0 0-1,0 0 0,0 0 0,0 1 0,-1-1 1,1 1-1,0 0 0,0 0 0,-1 0 0,1 0 0,0 1 1,0-1-1,0 1 0,0 0 0,-1 0 0,1 0 0,-4 2 1,2 1-22,0 0 1,-1 1 0,2 0 0,-1-1-1,0 2 1,1-1 0,0 0 0,-4 8-1,-1 0-3,1-1 27,0 1 0,1-1 0,0 1 0,1 0-1,1 1 1,0-1 0,1 1 0,0 0 0,-1 17 0,0 14 272,1 72 1,4-111-269,0-4-23,0-1 0,0 1 1,1-1-1,-1 1 0,0 0 1,0-1-1,1 1 0,-1-1 1,1 1-1,-1-1 0,1 0 1,0 1-1,0-1 0,0 0 1,0 1-1,-1-1 0,2 0 1,-1 0-1,0 0 0,0 0 1,0 0-1,0 0 0,1 0 1,1 1-1,0 0-16,1-1 0,0 0 1,0 0-1,0 0 0,-1 0 0,1 0 1,0-1-1,0 1 0,7-1 0,-1-1-10,0 0 0,0 0-1,0-1 1,0-1 0,0 1-1,0-1 1,12-6 0,0-6 34,-1 0 1,-1-2-1,0 0 0,-1-1 1,-1-1-1,21-27 0,25-26 46,-62 70-51,-1 1 1,0-1-1,1 1 0,-1-1 1,1 1-1,0-1 1,0 1-1,-1 0 0,1 0 1,0 0-1,0 0 1,0 0-1,0 1 0,0-1 1,0 0-1,0 1 1,0 0-1,0-1 0,0 1 1,3 0-1,-3 1 19,-1-1-1,1 1 0,0 0 1,-1-1-1,1 1 1,-1 0-1,1 0 0,-1 1 1,1-1-1,-1 0 1,0 0-1,0 1 0,1-1 1,-1 0-1,0 1 1,0-1-1,0 1 0,1 3 1,4 10 199,-1 0 1,0 1 0,-1-1-1,3 23 1,-3-16-31,4 34 184,-3-1-1,-2 1 1,-4 63 0,-1-33 49,2-51-218,-3 0 0,0-1 1,-3 1-1,-14 51 0,14-64-48,-2 0-1,-1 0 0,0-1 0,-2-1 1,0 0-1,-1 0 0,-28 33 0,35-48-143,-1 0 0,0 0-1,0-1 1,0 0 0,0 0 0,-1 0 0,0-1-1,0 0 1,0 0 0,0-1 0,0 0-1,0 0 1,-1-1 0,1 0 0,-1 0-1,1 0 1,-1-1 0,1 0 0,-9-2 0,3 1-96,0-1 0,1 0 0,-1-1 1,0-1-1,1 0 0,0 0 0,0-1 1,0-1-1,-21-13 0,25 14 35,0 0 0,0 0-1,1-1 1,0 0 0,0-1 0,1 0-1,0 0 1,0 0 0,0 0 0,1-1 0,0 0-1,1 0 1,0-1 0,0 1 0,0-1-1,1 0 1,1 0 0,-1 0 0,2 0-1,-1 0 1,1 0 0,0-1 0,2-13 0,-2 15-72,1-1 0,0 0 0,1 0 0,0 1 0,0-1 1,1 1-1,0-1 0,1 1 0,0 0 0,0 0 0,1 0 1,0 0-1,0 0 0,0 1 0,1 0 0,1 0 0,-1 0 1,1 1-1,11-11 0,16-13-944,1 1 0,1 2 0,1 2 0,2 1 0,0 1 0,68-27 0,-35 22-2578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7.8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404 0 9962,'0'0'5483,"-42"47"-5367,42-47-116,-171 202 221,160-189-159,2 1-1,0 1 1,0 0 0,1 0-1,1 0 1,-8 26 0,14-38-47,-27 81 335,4 2 0,4 0 1,3 1-1,4 1 0,-2 133 1,13-139-431,0-34 63,1-1-1,11 76 0,-9-111-199,1 0-1,1 0 1,1 0-1,-1-1 1,2 1-1,-1-1 0,2 0 1,-1 0-1,2-1 1,-1 1-1,1-1 1,1-1-1,0 1 1,17 15-1,-19-22-163,-1 0 0,0-1 0,1 1 0,-1-1 0,1 0 0,0-1 0,-1 1 0,1-1 0,0 0 0,0 0 0,0-1 0,0 0-1,0 0 1,0 0 0,0-1 0,0 0 0,0 0 0,-1 0 0,1-1 0,0 0 0,-1 0 0,1-1 0,-1 1 0,0-1 0,6-4 0,17-24-4647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8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10330,'0'0'2803,"-10"24"-2807,3-5 26,-3 3 80,1 0-1,1 1 0,1 0 0,1 0 1,1 1-1,-2 32 0,6-35 112,3 25-664,-2-44 371,1-1 1,-1 0-1,1 1 0,-1-1 0,1 0 0,-1 0 0,1 1 0,0-1 0,0 0 0,0 0 0,0 0 0,0 0 1,0 0-1,0 0 0,0 0 0,0-1 0,0 1 0,0 0 0,0 0 0,1-1 0,-1 1 0,0-1 0,1 1 1,-1-1-1,0 0 0,1 1 0,-1-1 0,0 0 0,2 0 0,2 1-288,1 0-1,-1-1 1,0 1-1,0-1 1,1-1-1,-1 1 1,0-1-1,0 1 1,0-2 0,1 1-1,-1 0 1,0-1-1,-1 0 1,1 0-1,0-1 1,-1 1-1,8-6 1,14-20-3569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8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8226,'0'0'968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9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5097,'0'0'5497,"13"156"-5425,-7-122 88,-6 4 176,0-8-216,0-1-120,0-8-88,0 0-592,0-4-800,0-8-1497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49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4033,'0'0'2688,"318"-34"-2680,-281 34-8,0 0-80,-12 0-360,-12 0-1360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0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1 3713,'0'0'5930,"22"9"-5907,74 31 80,-86-36 35,-1 1 0,0 0 0,0 1 0,0 0 0,-1 1 0,0 0 0,0 0 0,0 0 0,-1 1 0,9 13 0,-6-5 127,-1 0 0,-1 1 0,12 33 0,-17-42-197,-2-1 0,1 1 0,-1-1 0,0 1 0,0 0 0,-1-1 0,-1 11 0,1 8 1,-50-26-222,-99-12-365,132 10 488,1 1 0,-1 0 0,0 1 0,0 1 0,0 0 1,-18 5-1,31-5 31,0 0 1,0 0 0,1 1 0,-1-1 0,1 1 0,-1 0 0,1 0 0,0 0 0,-1 1-1,1-1 1,0 1 0,1-1 0,-1 1 0,0 0 0,1 0 0,-1 0 0,1 1 0,0-1-1,0 1 1,1-1 0,-1 1 0,1-1 0,-1 1 0,1 0 0,0 0 0,1 0-1,-1 0 1,1-1 0,-1 1 0,1 0 0,1 5 0,-1 6 64,-1-9-48,1 0 0,0 0 0,0 0 0,1 0 0,0 0 0,2 9 0,-2-13-21,0 0 0,1 0 0,-1 0 0,0 0 0,1 0 0,-1-1-1,1 1 1,-1 0 0,1-1 0,0 1 0,0-1 0,-1 0 0,1 1 0,0-1-1,0 0 1,0 0 0,1-1 0,-1 1 0,0 0 0,3 0 0,13 4-38,0-1-1,-1-1 1,1 0 0,1-2 0,-1 0 0,0-1 0,0 0 0,30-6 0,-36 3 36,1 0 0,-1 0 0,0-2 0,-1 1 0,1-1 0,-1-1 0,0 0 0,0-1 0,0 0 0,-1 0 0,0-1 0,16-18 0,-14 13-70,-1-1 0,0 0 0,-1-1 0,0 0 0,7-16 0,-14 23-328,0 0 0,0 0 0,-1 0 1,0 0-1,0 0 0,-1 0 0,1-14 0,-6 20-1587,-11 2-2723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0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418 1 3977,'0'0'10186,"-187"185"-10418,150-139-304,-7-3-144,-18 3-457,18-12-879,0-13-1953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1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0 7482,'0'0'3862,"3"37"-3373,10 118-258,-4 94 1391,-9-180-793,-1-59-743,1-1 1,-2 0-1,1 0 0,-1 0 1,-1 0-1,1 0 0,-1 0 1,-1 0-1,0-1 0,0 0 0,-1 1 1,-7 8-1,9-12-58,-1 0 0,0 0-1,0-1 1,-1 1 0,1-1-1,-1 0 1,0-1 0,0 1 0,-1-1-1,1 0 1,0 0 0,-1-1-1,0 1 1,0-1 0,0 0 0,0-1-1,0 0 1,0 0 0,-10 1-1,9-2-85,-1 0-1,1 0 0,0-1 0,0 0 0,-1 0 0,1-1 0,0 0 0,0 0 0,1-1 0,-1 0 0,0 0 0,1 0 0,-1-1 0,1 0 0,0 0 0,1-1 0,-1 0 0,1 0 0,0 0 0,0 0 0,0-1 0,1 0 0,-6-8 0,5 4-64,0 1 0,1-1 0,0 1-1,1-1 1,0-1 0,0 1-1,1 0 1,0 0 0,1-1-1,0 1 1,1-1 0,1-15-1,-1 24 26,1 0 0,-1 0 0,0 0 0,1 1-1,-1-1 1,1 0 0,0 0 0,0 1 0,-1-1-1,1 1 1,0-1 0,1 1 0,-1-1-1,0 1 1,0-1 0,0 1 0,1 0 0,2-2-1,33-20-1310,-19 14 376,14-12-1383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1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9458,'0'0'2553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2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 7162,'0'0'4785,"0"206"-4721,0-160 72,0-8 88,0 0-16,0-12-208,0-1-216,0-12-545,0-1-887,-7-3-800,-11-9-5058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2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6569,'0'0'2185,"292"-4"-2185,-242 4-224,6 0-352,-12 0-433,-13 0-1871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3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3697,'0'0'7499,"5"39"-7330,12 127-37,5 357 2715,-22-486-2773,12 62-141,8-108-760,7-14 732,1 2 0,45-25 0,-61 39 57,1 1-1,0 1 0,0 0 0,0 1 1,0 0-1,1 1 0,-1 1 1,1 0-1,20 0 0,-28 2 22,9 0-29,0 0 1,0 1-1,23 5 0,-32-5 63,0 1 1,0 0-1,-1 1 0,1-1 1,-1 1-1,1 0 0,-1 1 1,0-1-1,0 1 0,-1 0 1,1 0-1,3 6 0,-2-5 115,0 1 0,-1 1 0,0-1 1,0 1-1,-1 0 0,0 0 0,0 0 0,0 1 0,-1-1 0,0 1 0,-1 0 0,0 0 0,0 0 0,0 0 0,-1 0 0,-1 0 0,1 0 0,-1 1 0,-1-1 0,-2 16 0,2-22-94,0 0 0,0 1-1,-1-1 1,1 0 0,-1 0 0,0 0 0,0 0 0,1 0-1,-1-1 1,-1 1 0,1 0 0,0-1 0,0 0 0,0 1-1,-1-1 1,1 0 0,-1 0 0,1 0 0,-1-1-1,1 1 1,-1-1 0,-2 1 0,-65 10 276,-157-11-738,214 0 166,0-2 1,1 0-1,-1 0 0,1-1 1,0-1-1,0 0 0,-18-8 1,26 10-83,-1-1 0,1 1 1,-1-1-1,1 0 1,0 0-1,0 0 1,0 0-1,0-1 0,1 0 1,-1 0-1,1 0 1,0 0-1,0 0 1,0 0-1,1-1 0,0 0 1,0 1-1,0-1 1,0 0-1,-1-9 1,2-11-4414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26:53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487 1 5393,'0'0'6851,"14"41"-6040,49 140-135,-39-109-102,-3 1 0,-3 1 0,-3 1 0,-4 0 0,-3 1 0,-2 108 0,-5-151-334,-1-1 0,-2 1 0,-1-1 0,-2 0 0,-1 0 0,-2 0-1,-1-1 1,-17 41 0,-2-15-132,-2-1-1,-2-2 1,-3-1 0,-3-1-1,-73 78 1,75-95-839,-1-1 0,-2-1 0,-1-3-1,-61 36 1,20-25-3348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1.2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755 1 6145,'0'0'6839,"-32"0"-4053,10 1-2676,0 1-1,0 1 1,0 1-1,0 1 1,1 1 0,-36 15-1,-119 65 163,173-84-251,-25 14 5,1 1-1,1 1 1,1 1-1,1 1 0,1 1 1,0 1-1,2 1 1,-34 46-1,41-48-12,1 0 1,2 0-1,0 1 1,1 1-1,1 0 0,1 0 1,1 1-1,1 0 1,1 0-1,1 0 0,-1 45 1,5-53-17,0-6-5,0 0-1,0-1 0,1 1 0,0 0 0,3 9 0,-3-15 5,1-1 1,-1 0-1,1 1 0,0-1 0,0 0 1,0 0-1,0 0 0,0 0 1,1-1-1,-1 1 0,1-1 1,0 1-1,0-1 0,0 0 0,0 0 1,5 3-1,10 3-155,-1 0 0,1-2 0,1 0 0,-1-1 0,1 0 0,0-2 0,23 2 1,136-2-4583,-105-4 1454,-33 1-642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1.7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425 135 8794,'0'0'1442,"-14"-22"-1380,-44-65 41,57 85-90,0 0 1,-1 0 0,1 1-1,-1-1 1,1 0-1,-1 1 1,0-1 0,0 1-1,0-1 1,0 1-1,0 0 1,0 0 0,0 0-1,0 0 1,0 0-1,0 1 1,-1-1 0,1 1-1,0-1 1,-1 1-1,1 0 1,0 0 0,-1 0-1,1 0 1,0 0-1,0 0 1,-5 2-1,-4-1 115,-6-1-2,0 0 0,1 1-1,-1 1 1,1 1 0,-1 0 0,1 1 0,-24 10 0,32-11-114,1 1 1,-1 0 0,1 1-1,0 0 1,0 0-1,1 1 1,0-1 0,0 2-1,0-1 1,0 0 0,1 1-1,0 0 1,1 0 0,0 1-1,0-1 1,-5 14 0,4-7-19,1 1 1,0 0 0,1 0 0,1 0 0,0 0-1,1 0 1,1 1 0,2 23 0,-1-36 5,-1 0 1,1 0-1,0 0 0,-1 0 1,1 0-1,1 0 0,-1 0 1,0 0-1,1-1 0,-1 1 1,1 0-1,0-1 1,0 0-1,0 1 0,0-1 1,5 4-1,-2-2 0,1-1 0,-1 1 1,1-1-1,0 0 0,0-1 0,0 1 0,11 1 1,5 1 2,0-2 1,1 0 0,37-1 0,-49-2-27,-1-1 1,0 0-1,1 0 1,-1-1-1,0-1 1,0 0-1,0 0 1,0-1 0,-1 0-1,0 0 1,1-1-1,-1-1 1,-1 1-1,1-2 1,-1 1-1,0-1 1,-1 0-1,10-12 1,-6 5-436,-1 0 0,0-1 0,-1-1 1,-1 1-1,0-2 0,-1 1 0,-1-1 0,-1 0 0,7-34 1,-5 2-3212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2.0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1 1 3273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2.4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1 220 3273,'172'-183'3718,"-167"178"-3573,23-23 584,-28 28-716,0 0 0,0 0 0,0 0 0,0-1 0,0 1 0,1 0 0,-1 0 0,0 0 0,0 0 0,0-1 0,0 1 0,0 0 0,0 0 0,0 0-1,1 0 1,-1 0 0,0 0 0,0 0 0,0-1 0,0 1 0,0 0 0,1 0 0,-1 0 0,0 0 0,0 0 0,0 0 0,0 0 0,1 0 0,-1 0 0,0 0 0,0 0 0,0 0 0,0 0 0,1 0 0,-1 0 0,0 0 0,0 0 0,0 0 0,0 0 0,1 0 0,-1 0 0,0 0 0,0 1 0,0-1 0,0 0 0,0 0 0,1 0 0,-1 0 0,0 0 0,0 0 0,0 0 0,0 1 0,0-1 0,0 0 0,0 0 0,1 0 0,-1 1 0,110 310 3204,-110-310-3217,0-1 1,0 1-1,0-1 1,0 0-1,1 1 1,-1-1-1,0 0 1,0 1-1,0-1 1,1 0-1,-1 1 1,0-1-1,1 0 1,-1 1 0,0-1-1,1 0 1,-1 0-1,0 1 1,1-1-1,-1 0 1,0 0-1,1 0 1,-1 0-1,0 1 1,1-1-1,-1 0 1,1 0-1,-1 0 1,0 0 0,1 0-1,-1 0 1,1 0-1,-1 0 1,0 0-1,1 0 1,-1 0-1,1-1 1,-1 1-1,0 0 1,1 0-1,-1 0 1,1 0-1,-1-1 1,0 1 0,1 0-1,-1 0 1,0-1-1,0 1 1,1 0-1,-1 0 1,0-1-1,1 1 1,-1 0-1,0-1 1,0 1-1,0 0 1,1-1 0,-1 0-1,16-23-39,11-24-11,1 0 0,3 2 0,55-64 1,-84 108 64,-1 0 0,0 1 0,1-1 0,-1 0 0,1 1 0,0-1 0,-1 1 0,1-1 1,0 1-1,0 0 0,0 0 0,0 0 0,0 0 0,0 0 0,0 0 0,0 0 0,0 1 0,1-1 0,-1 1 0,0 0 1,0-1-1,1 1 0,-1 0 0,0 1 0,0-1 0,0 0 0,1 0 0,-1 1 0,0-1 0,0 1 0,0 0 0,3 1 0,-1 1 88,0 0-1,0 0 0,0 1 0,-1-1 0,0 1 1,1 0-1,-1 0 0,-1 0 0,1 0 0,-1 1 1,1-1-1,-1 1 0,2 5 0,8 26-194,-2 0 0,-1 1-1,4 43 1,-12-77-189,-1-1 0,1 1 0,-1 0 0,1-1 1,0 1-1,0-1 0,1 1 0,-1-1 0,0 1 0,1-1 1,-1 0-1,1 1 0,0-1 0,0 0 0,0 0 1,0 0-1,0-1 0,3 3 0,3 1-2841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2.7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312 1 936,'0'0'12754,"-16"3"-12744,-5 2-39,-1 0 0,1 2 0,-32 15 0,43-18 41,1 0 0,1 1 0,-1 0 0,1 1 0,0 0 0,0 0 0,0 0-1,1 1 1,0 0 0,0 1 0,1 0 0,-8 12 0,12-18-25,1 0 0,0 0 0,-1 1 0,1-1-1,0 0 1,0 0 0,0 1 0,1-1 0,-1 1 0,1-1 0,-1 1 0,1-1 0,0 1-1,0-1 1,0 1 0,0-1 0,0 1 0,1-1 0,-1 1 0,1-1 0,-1 1 0,1-1-1,0 0 1,0 1 0,0-1 0,0 0 0,1 0 0,-1 1 0,1-1 0,-1 0 0,1-1 0,0 1-1,0 0 1,2 2 0,6 1-26,0 0 0,0 0-1,0-1 1,0-1 0,1 1-1,17 2 1,9 3 85,-3 1-38,-15-5 10,0 1-1,0 0 1,0 2 0,-1 0 0,19 12-1,-36-17 74,1 0 0,-1 0 0,1 0 0,-1 0 0,0 1 0,-1-1 0,1 0 0,0 0 0,-1 1 0,0-1 0,0 0 0,0 1 0,0-1 0,0 0 0,-1 1 0,1-1-1,-1 0 1,0 0 0,0 1 0,-2 3 0,-2-1-28,0 1 1,0-1-1,-1-1 0,0 1 1,0-1-1,0 0 0,-1 0 0,1 0 1,-9 3-1,-73 33 19,66-31-63,-12 5-150,-47 13 1,67-25-515,1 0-1,0 0 1,-1-2 0,-13 1-1,27-2 565,0 0-1,0 0 0,0 0 1,0 0-1,-1 0 0,1 0 1,0-1-1,0 1 0,0 0 1,0 0-1,0 0 1,0 0-1,0 0 0,-1-1 1,1 1-1,0 0 0,0 0 1,0 0-1,0 0 0,0-1 1,0 1-1,0 0 0,0 0 1,0 0-1,0 0 0,0-1 1,0 1-1,0 0 1,0 0-1,0 0 0,0 0 1,0-1-1,0 1 0,0 0 1,0 0-1,1 0 0,-1 0 1,0-1-1,0 1 0,0 0 1,0 0-1,0 0 0,0 0 1,0 0-1,1 0 0,-1-1 1,0 1-1,0 0 1,0 0-1,0 0 0,1 0 1,-1-1-383,16-24-4563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3.1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8834,'0'0'4457,"0"37"-3929,0 128 19,1-80 83,12 101 0,-5-139-576,2-1 1,2 0-1,19 50 0,-22-73-412,8 20-1181,-12-17-4368,-17-26 845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3.4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0 257 5097,'0'0'5748,"33"-15"-5411,3-3-220,3-2 36,1 1 0,0 3 0,47-13 0,71-20 300,107-28-294,-168 64-1346,-35 13-2870,-46 3-125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3745,'0'0'3610,"5"2"-2884,-10-7 2317,-86-53-2392,-130-113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3.9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 5945,'0'0'5543,"12"25"-5175,-2-5-279,18 36 486,28 77 0,-50-114-295,-2-9-28,0 1 1,-1-1-1,-1 1 0,0 0 0,2 15 1,-3-15 303,1-22-69,1-23-256,-10-54-251,4 65-100,1 0-1,0 0 1,4-42 0,0 61 61,-1 0 0,1 1-1,0-1 1,0 0 0,0 0 0,0 1 0,1-1 0,0 1-1,-1 0 1,1 0 0,0 0 0,1 0 0,-1 0-1,0 1 1,1-1 0,-1 1 0,8-3 0,-3 0-380,1 1 0,-1 0 0,1 1 0,0 0 0,1 0 0,-1 0 0,12 0 0,27 4-4331,-29 6-33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4.4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 1 696,'0'0'9742,"34"2"-9364,109 9-133,-134-10-191,0 0 0,-1 0 0,1 1 0,-1 0 0,0 0 0,1 1-1,-1 0 1,0 0 0,-1 1 0,1 0 0,-1 1 0,1 0 0,8 7 0,8 6 369,-23-17-373,0-1 1,-1 1-1,1-1 1,0 1-1,0-1 1,-1 1-1,1-1 1,0 1-1,0 0 1,-1-1-1,1 1 1,-1 0-1,1 0 1,-1 0-1,1-1 1,-1 1-1,1 0 1,-1 0-1,1 2 1,-1-3-19,-1 1 1,1 0-1,0-1 1,0 1-1,-1-1 1,1 1-1,0-1 1,-1 1-1,1-1 1,-1 0-1,1 1 1,-1-1-1,1 1 1,-1-1-1,1 0 1,-1 1-1,1-1 1,-1 0-1,1 0 1,-1 1-1,1-1 1,-1 0-1,0 0 1,-49 8 658,35-7-791,-9 2 88,-1 1-1,1 1 1,-1 2-1,1 0 1,-40 19-1,57-23 16,1 0 0,0 1 1,0 0-1,0 0 0,0 0 0,1 1 0,-1 0 1,1 0-1,0 0 0,1 1 0,-1-1 0,1 1 0,0 0 1,0 0-1,1 1 0,0-1 0,0 1 0,1 0 0,0 0 1,0 0-1,0 0 0,1 0 0,0 0 0,0 11 0,0 6 72,0-19-51,0-1-1,1 1 1,-1-1-1,1 1 1,0 0-1,1-1 1,-1 1-1,1-1 1,-1 1-1,2-1 1,-1 1 0,0-1-1,1 1 1,0-1-1,0 0 1,0 0-1,0 0 1,1 0-1,4 5 1,1-2-16,1-1-1,0 0 1,1-1 0,-1 0 0,1 0 0,0-1-1,0-1 1,0 1 0,18 2 0,1-2-225,0-1 0,41-1 1,-64-2 112,0-1-1,0 0 1,0 0 0,-1 0 0,1-1-1,0 0 1,0 0 0,-1 0 0,1-1-1,-1 0 1,0 0 0,0 0 0,0-1 0,0 1-1,6-8 1,6-6-908,-2-1 0,24-33 0,-21 24-424,16-20-2501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4.8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1 308 2817,'0'0'11378,"80"240"-11186,-61-189-80,0-5-112,-7-12-120,1-9-312,-1-16-648,-12-5-553,0-21-3720,0-17 168</inkml:trace>
  <inkml:trace contextRef="#ctx0" brushRef="#br0" timeOffset="1">57 0 7682,'0'0'5441,"12"22"-11346,0 3 1272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5.2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1 0 4017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5.5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4017,'321'110'2583,"-255"-85"-1544,-59-16-768,6 7 102,-1 0 1,0 1 0,-2 0 0,1 1-1,-2 0 1,-1 1 0,0 0-1,8 29 1,-10-14 48,-3-17-256,0 0 0,1 0-1,1 0 1,0-1 0,1 0-1,9 18 1,-4-22-84,-6-17-111,-5 4 26,10-24-32,-1-1-1,10-43 0,2-8-239,3 7 166,35-71 0,-58 140 122,-1 1 0,0-1 0,1 1 0,-1-1 0,1 0 0,-1 1 0,1 0 0,-1-1 0,1 1 0,-1-1 0,1 1 0,0 0 0,-1-1 0,1 1 0,-1 0-1,1-1 1,0 1 0,-1 0 0,1 0 0,0 0 0,-1 0 0,1 0 0,0 0 0,0 0 0,-1 0 0,1 0 0,0 0 0,-1 0 0,1 0 0,0 0 0,-1 1 0,1-1 0,0 0 0,-1 0 0,1 1-1,-1-1 1,1 0 0,0 1 0,-1-1 0,1 1 0,-1-1 0,1 1 0,-1-1 0,1 1 0,21 23 187,-13-7-117,0 0 0,-2 1 0,0 0-1,7 32 1,-10-34-656,1 1-1,0-1 0,1 0 1,1-1-1,0 0 1,13 20-1,-2-13-3104</inkml:trace>
  <inkml:trace contextRef="#ctx0" brushRef="#br0" timeOffset="1">1134 228 8938,'0'0'4609,"38"223"-5985,-13-202-449,-1-8-735,-11-5-3050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5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7586,'0'0'4705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6.2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6977,'282'165'2052,"-220"-130"-1206,-55-25-548,-1 0-1,0 1 0,-1-1 1,0 1-1,-1 0 0,0 0 0,-1 1 1,4 16-1,0 0-179,16 63 249,10 35 73,-33-136-482,1 0 0,0 0-1,0 0 1,1 0-1,1 0 1,0 0 0,5-13-1,0-2-170,-8 25 211,34-95-687,-32 89 659,1 1 1,0-1 0,0 1 0,0-1 0,0 1-1,1 0 1,0 0 0,0 1 0,0-1 0,1 1-1,0 0 1,-1 0 0,2 0 0,5-3 0,-9 7 45,0-1 0,0 0 0,1 0 1,-1 1-1,0 0 0,1-1 0,-1 1 1,0 0-1,1 0 0,-1 0 1,1 0-1,-1 1 0,0-1 0,1 1 1,-1-1-1,0 1 0,0 0 1,1 0-1,-1 0 0,0 0 0,0 0 1,0 0-1,0 1 0,0-1 0,-1 1 1,1-1-1,0 1 0,-1 0 1,1 0-1,-1 0 0,1 0 0,-1 0 1,2 4-1,4 7 122,-1 0-1,0 1 1,-1-1 0,4 20 0,-6-23-114,12 55-52,-12-47-689,1 1-1,1-1 1,0-1 0,1 1 0,17 30 0,-10-28-2260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6.7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187 92 7314,'0'0'4806,"-20"-18"-4679,-3-4-122,-35-24 0,58 45-5,-1 1-1,0-1 0,0 1 0,1-1 1,-1 1-1,0-1 0,0 1 1,0 0-1,0-1 0,0 1 0,0 0 1,1 0-1,-1 0 0,0 0 1,0 0-1,0 0 0,0 0 0,0 0 1,0 0-1,0 0 0,0 0 1,1 1-1,-1-1 0,0 0 0,0 1 1,0-1-1,0 0 0,1 1 1,-1-1-1,0 1 0,0 0 1,1-1-1,-1 1 0,0-1 0,0 2 1,-14 30-68,11-22 41,-3 9 104,0-1 0,1 1-1,1 1 1,1-1 0,1 0-1,0 1 1,1 33 0,2-52-82,0 0 0,0-1 0,0 1 0,1-1 0,-1 1 1,0 0-1,0-1 0,0 1 0,1-1 0,-1 1 0,0-1 0,1 1 1,-1-1-1,0 1 0,1-1 0,-1 1 0,1-1 0,-1 1 0,1-1 1,-1 0-1,1 1 0,-1-1 0,1 0 0,-1 0 0,1 1 0,0-1 1,-1 0-1,1 0 0,0 1 0,27 0-122,-21-1 94,0-1 0,0 0 0,0-1-1,0 0 1,13-5 0,-8-1-15,0 0 1,0-1 0,11-11-1,-11 9-33,0 1-1,24-15 0,-31 22 69,0 0-1,0 1 1,0 0-1,0 0 1,1 0-1,-1 1 1,1 0-1,-1 0 1,1 0-1,0 1 1,10 0-1,-13 0 20,0 1 0,1-1-1,-1 1 1,0 0-1,0 0 1,0 1 0,0-1-1,0 1 1,0-1-1,0 1 1,0 0 0,0 0-1,-1 0 1,1 0-1,-1 1 1,5 4 0,30 52 296,-23-33-149,3 7 98,0 0 0,-2 2 1,-2 0-1,-1 0 0,-2 1 0,7 40 0,-7-2 460,-2 0 1,-4 82-1,-4-148-646,0 1 0,-1 0 0,0 0 1,-1-1-1,0 1 0,0-1 0,-1 1 1,0-1-1,-1 0 0,1 0 0,-1 0 1,-1-1-1,0 0 0,0 1 0,0-1 0,-1-1 1,0 1-1,0-1 0,-1 0 0,1-1 1,-1 1-1,-1-1 0,1-1 0,-1 0 1,0 0-1,0 0 0,0-1 0,0 0 0,0 0 1,-1-1-1,1 0 0,-1-1 0,-12 1 1,9-2-36,-2 1-17,0-1 1,1-1 0,-1 0-1,1-1 1,-15-4 0,25 5-19,0 0 1,-1 0-1,1-1 0,0 1 1,0-1-1,0 0 1,0 0-1,0 0 0,0 0 1,1 0-1,-1-1 1,1 1-1,0-1 1,-1 0-1,1 0 0,0 0 1,1 0-1,-1 0 1,0 0-1,1 0 0,0-1 1,0 1-1,0 0 1,-1-7-1,1 4-6,0 0-1,1 0 1,0-1-1,0 1 1,0 0 0,1-1-1,0 1 1,0 0 0,0 0-1,1 0 1,0 0 0,0 0-1,1 0 1,-1 0 0,1 1-1,1-1 1,-1 1-1,1 0 1,5-6 0,8-6-40,0 0 1,1 2 0,37-25-1,-24 17-103,13-7-759,84-45-1,-6 22-5587,-75 39-1648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7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6209,'0'0'6615,"8"44"-5617,28 146-164,1-23-66,-22-107-521,-3 1 0,-2-1 0,3 106 0,-13-153 385,-3 11-3656,2-23 2854,0-1 0,0 0 1,1 0-1,-1 0 0,0 0 1,0 0-1,0 0 1,0 0-1,0 0 0,0 0 1,0 0-1,0 0 0,0-1 1,0 1-1,0 0 1,1-1-1,-1 1 0,0-1 1,0 1-1,0-1 0,1 1 1,-1-1-1,0 1 0,0-1 1,1 0-1,-1 1 1,0-3-1,-35-27-3731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8.1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1 493 4521,'0'0'6431,"66"-5"-5239,219-16-259,-246 18-732,0-2 0,0-1-1,-1-3 1,44-14 0,-55 14-111,142-54 339,-151 55-404,-1 0 1,0-2 0,-1 0 0,0-1-1,0 0 1,-1-2 0,17-18 0,-27 26-9,-2-1 1,1 0-1,0 0 1,-1-1-1,0 1 1,-1-1-1,0 1 1,0-1-1,0 0 1,0 0-1,-1 0 1,-1 0-1,1 0 1,-1 0-1,0 0 1,-2-10-1,2 12-23,0-1 0,-1 1 0,0 0 0,-1-1-1,1 1 1,-1 0 0,0 0 0,0 0-1,0 0 1,-1 0 0,0 1 0,0-1-1,0 1 1,0-1 0,-1 1 0,1 0-1,-1 1 1,0-1 0,-1 1 0,-8-6 0,3 4-31,-1 1 1,0 1 0,-1 0 0,1 0-1,0 1 1,-1 1 0,-19-1 0,25 2 36,0 0 1,0 0 0,0 1 0,0 0 0,1 0 0,-1 0 0,0 1 0,0-1 0,1 1 0,-1 1 0,1-1 0,0 1 0,0 0 0,0 0 0,0 1 0,-6 5 0,-1 5 9,2 0 0,0 1 0,1 0-1,1 1 1,-12 28 0,-24 89 207,27-70 98,2 1 0,3 0 0,3 1 0,-1 94 0,10-48-795,26-127 9,28-31 432,-28 23-14,0 2 0,1 1-1,36-20 1,-53 35 42,1 1 1,0 0-1,1 0 0,-1 2 0,1-1 1,0 1-1,0 1 0,0 0 0,0 1 1,0 0-1,1 1 0,-1 0 0,13 3 1,-20-2 33,0 1 1,0 0 0,0 0-1,0 0 1,0 1 0,-1 0-1,1 0 1,-1 0-1,1 0 1,-1 1 0,0-1-1,0 1 1,-1 0 0,1 0-1,-1 1 1,0-1 0,0 1-1,4 9 1,2 4 82,-1 0-1,0 1 1,8 34 0,8 90-546,-24-141 306,6 12-1715,8-12-3195,-8-2-69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8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2 227 5009,'0'0'7119,"27"-10"-6579,85-35-204,-107 43-312,0-1-1,0 0 1,0 0-1,-1 0 1,1 0-1,-1-1 0,0 0 1,0 0-1,0 0 1,0 0-1,-1-1 1,1 1-1,-1-1 1,0 0-1,-1 0 1,3-6-1,-2 2 48,-1-1-1,0 1 0,-1-1 1,0 0-1,0 0 0,-1-12 1,0 14 32,-1 8-63,1-1 0,-1 0 0,0 0 0,1 0 0,-1 1 0,0-1-1,1 0 1,-1 1 0,0-1 0,0 1 0,1-1 0,-1 1 0,0-1 0,0 1 0,0-1 0,0 1 0,0 0 0,0-1 0,0 1 0,0 0-1,0 0 1,0 0 0,0 0 0,0 0 0,0 0 0,0 0 0,0 0 0,0 0 0,0 1 0,0-1 0,0 0 0,-1 1 0,-37 9 270,31-4-269,0 0-1,0 0 1,1 1-1,0 0 1,0 1-1,0-1 1,1 1-1,1 1 1,-1-1-1,1 1 1,-4 10-1,-3 6 159,2 0-1,-14 51 1,16-34 51,2-1-1,1 1 1,3 0 0,4 77-1,-2-113-246,1 0 0,0 0 0,0 0 0,0-1 0,1 1 0,0 0 0,0-1 0,0 1-1,1-1 1,0 0 0,0 0 0,0 0 0,0 0 0,5 4 0,-1-2 2,0-1-1,0 0 1,0 0-1,1-1 1,0 0-1,0 0 1,0-1 0,12 4-1,5 1-139,0-2 0,1-1-1,-1-1 1,1-1 0,48 0-1,-37-3-709,-1-2 0,0-2 0,65-12 0,-12-13-3299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39.6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1 873 6425,'0'0'7902,"0"-31"-5946,42-639-667,-43 659-1289,1 9 0,0 1 0,0-1 0,-1 0-1,1 1 1,0-1 0,0 0 0,1 1 0,-1-1 0,0 0 0,0 1 0,1-1 0,-1 1 0,1-1 0,0 1 0,-1-1 0,1 1 0,0-1 0,1-1-1,0 2-11,-1 1-1,0 0 0,1 0 1,-1 0-1,0 0 0,1 0 1,-1 0-1,0 0 0,1 0 1,-1 1-1,0-1 0,1 0 1,-1 1-1,0-1 0,0 1 0,0 0 1,1-1-1,-1 1 0,0 0 1,0 0-1,0-1 0,0 1 1,0 0-1,0 0 0,0 1 1,2 0-8,52 43 69,-31-25-6,0-1 0,2 0 0,0-2 0,35 17 0,-51-29-41,0 0 0,1 0 0,-1-1-1,1-1 1,0 0 0,0 0 0,1-1 0,-1-1-1,0 0 1,18 0 0,-26-2-2,1 0 0,-1 0 0,1-1 0,-1 1 0,0-1 0,0 0 0,0 0-1,0 0 1,0 0 0,0 0 0,0-1 0,0 1 0,-1-1 0,0 0 0,1 0 0,-1 0 0,3-5 0,35-67 3,-28 50-12,73-145-384,-84 167 381,-1 2 11,0 1 1,0-1 0,0 1 0,0-1-1,0 0 1,1 1 0,-1-1-1,0 1 1,0-1 0,1 1-1,-1-1 1,0 1 0,1-1-1,-1 1 1,1 0 0,-1-1-1,1 1 1,-1-1 0,0 1-1,1 0 1,-1-1 0,1 1 0,0 0-1,-1 0 1,1-1 0,-1 1-1,1 0 1,0 0 0,0 12 242,5 376 1613,-6-325-2130,2-1 0,3 1 0,21 103 0,-25-162 21,0 0 0,0 0 0,0 0 0,1 0 1,0 0-1,0 0 0,0 0 0,0-1 0,1 1 0,4 5 0,-4-7-198,-1 0 0,1 0 0,0 0 0,0-1 0,0 1 0,0-1 0,0 1 0,0-1-1,0 0 1,1 0 0,-1 0 0,0-1 0,5 1 0,7 0-3730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40.0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312 1 8450,'0'0'6836,"-6"30"-6708,1-3-78,0-2 32,0 0 0,-1 0 0,-2-1 0,0 0 0,-24 45-1,-22 31 545,-103 198 1272,153-290-1889,0 1 1,1 0 0,-1 0-1,2 0 1,-1 0 0,1 1 0,1-1-1,-1 1 1,2-1 0,0 12-1,3-20-18,0 0 0,0 0 0,0 0 0,0-1-1,1 0 1,-1 1 0,0-1 0,0 0 0,1 0 0,2-1-1,0 1 2,123-1-862,146-19 0,-137 8-3141,-50 11-1668,-59 1-151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0:40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188 811 8802,'0'0'5336,"-4"-41"-4484,-12-139-364,8 133-298,-2 0 1,-26-77-1,26 97-16,1 0 1,2-1-1,1 0 1,1 0-1,-3-55 1,8 75-173,0 1 20,0-1 1,0 1-1,0 0 0,1 0 0,0-1 0,3-8 0,-2 13-15,-1 1-1,0-1 1,1 1-1,0-1 1,0 1-1,0 0 1,-1 0-1,2 0 1,-1 0-1,0 0 1,0 0-1,1 0 1,-1 1-1,1-1 1,-1 1-1,1 0 1,0 0 0,4-1-1,31-10-1,1 2-1,0 2 1,0 2-1,1 1 1,0 2 0,0 2-1,0 1 1,42 7-1,-77-7-6,1 1 0,-1 1 1,1-1-1,-1 1 0,1 0 0,-1 0 0,0 0 0,10 7 0,-14-8 60,1 0-1,-1 0 1,0 0 0,1 0 0,-1 0-1,0 0 1,0 0 0,1 1 0,-1-1-1,0 0 1,-1 1 0,1-1-1,0 1 1,0 0 0,0-1 0,-1 1-1,1-1 1,-1 1 0,0 0 0,1-1-1,-1 1 1,0 0 0,0 0 0,0-1-1,0 1 1,0 0 0,0-1 0,-1 1-1,1 0 1,0 0 0,-1-1 0,0 1-1,-1 2 1,0-1 45,0-1 1,0 1-1,0-1 0,0 0 0,-1 0 0,1 1 1,-1-2-1,0 1 0,1 0 0,-1-1 1,0 1-1,0-1 0,0 0 0,-5 2 1,-48 11 150,49-13-200,-46 8-434,-2-3 1,-73 0 0,-30-9-4467,108-3 607,11-9-1294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3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8 178 8954,'0'0'1764,"-2"-5"-1753,1 3 30,0 0 1,1-1-1,-1 1 0,0-1 1,1 1-1,-1-1 0,1 1 1,0-1-1,-1 1 0,1-1 1,1 1-1,-1-1 0,0 1 1,1-1-1,-1 1 0,1-1 1,0 1-1,-1-1 0,1 1 1,1 0-1,-1-1 0,0 1 1,0 0-1,1 0 1,-1 0-1,3-2 0,3-4 184,0 0-1,0 1 1,1 0-1,0 0 1,0 1-1,0 0 1,1 1-1,13-7 1,-6 5-233,0 0 0,1 1 0,0 1 0,0 0 0,0 1 0,1 1 0,-1 1 1,1 1-1,0 0 0,0 1 0,18 3 0,-32-2 5,1 0 0,-1 0 1,0 0-1,0 1 0,0 0 0,0 0 1,0 0-1,0 0 0,-1 0 0,1 1 1,-1 0-1,0 0 0,0 0 0,0 0 1,0 0-1,0 0 0,0 1 0,-1 0 1,0-1-1,3 7 0,-1-2 21,0 1-1,-1 0 0,0 0 1,0 0-1,-1 0 0,0 0 1,-1 0-1,1 15 1,-2 7 65,-1 43 63,0-68-132,0 0 0,0 0 0,-1 0 0,1 0 0,-1 0 1,-1 0-1,1-1 0,-1 1 0,-6 9 0,-29 31 90,-62 59-1,-16 18 254,114-119-358,0 1 0,0 0 0,0-1 0,1 1 0,0 0 0,0 0 0,0 0 0,0 0 0,1 0 0,0 0 0,0 0 0,0 0 0,1 0 0,2 10-1,-3-14 0,1 1 0,0-1 0,0 1-1,0-1 1,0 1 0,0-1 0,0 0-1,0 1 1,0-1 0,0 0-1,1 0 1,-1 0 0,1 0 0,-1 0-1,1 0 1,-1 0 0,1 0-1,-1-1 1,1 1 0,0 0 0,2 0-1,41 8 0,-39-9 6,41 5-115,0-3 1,57-5 0,-94 3 11,-3-1-119,0 1-1,0-1 0,0 0 1,0-1-1,0 0 0,0 0 1,0 0-1,0-1 0,11-6 1,-14 6-224,0 1 0,0-1 0,-1-1 0,1 1 0,-1-1 0,1 1 1,-1-1-1,0 0 0,4-7 0,-2 0-2331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3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9546,'0'0'1775,"5"32"-1548,18 107-72,-7-63 89,30 84 1,-15-59-21,2-19-1168,-32-78 22,-1-10-5011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4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5473,'0'0'3664,"15"-4"-3478,-12 4-188,71-14 227,-64 12-112,1 1 0,0 1-1,-1 0 1,1 1 0,0 0-1,-1 0 1,13 4 0,3 6 128,1 0 1,-2 2 0,0 1 0,0 1-1,-1 1 1,-1 2 0,-1 0 0,0 1 0,28 32-1,-37-35-36,0 0-1,-1 1 0,0 0 0,16 34 0,-22-39 103,-1 1 0,-1 1 0,0-1 0,-1 1-1,0-1 1,-1 1 0,1 28 0,-4-41-270,1 1 0,0 0 0,-1-1 0,1 1 0,-1 0 0,0-1 0,1 1 0,-1-1 0,0 1 0,0-1 0,0 1 0,0-1 0,0 1 1,0-1-1,0 0 0,-1 0 0,1 0 0,0 0 0,-1 0 0,1 0 0,-1 0 0,1 0 0,-1 0 0,1 0 0,-1-1 0,0 1 0,1-1 0,-1 1 0,-2-1 0,-7 3 12,-1-2-1,1 1 0,-15-1 0,24-1-36,-133-1-344,118 0 131,1-1 0,-1-1 0,0-1-1,1-1 1,-29-11 0,34 11-212,2 2 236,0-1 0,0-1 0,-15-9 0,23 13-57,0 0 0,-1 0 0,1 0 0,0 0 0,0 0 0,0 0 0,0 0 0,0-1 0,0 1 0,0 0 0,0 0 0,0-1 0,0 1 0,1-1 0,-1 1 0,1-1 0,-1 1 0,1-1 0,0 1 0,-1-1 0,1 1 0,0-1 0,0 1 0,0-1 0,0 0 0,0 1 0,0-1 0,1 1 0,-1-1 0,1-2 0,7-8-5004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4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6857,'0'0'5442,"34"189"-5394,-19-150-48,-6-3 8,1-6-8,0-7 0,-10-10-80,0-3-344,-20-37-8026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4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7682,'0'0'936,"78"13"-7978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5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9458,'0'0'1983,"12"31"-1914,36 95-53,-44-116-16,1 0-1,0-1 0,11 17 0,-14-24 21,-1-1 0,0 1 0,0-1 0,0 1 0,0 0-1,0 0 1,0-1 0,-1 1 0,1 0 0,-1 0 0,1 0 0,-1 0 0,1 0 0,-1 0-1,0 0 1,0 2 0,0-3 91,0-15 16,0-19-213,2 0 0,1-1 1,12-53-1,-14 83 77,0 0 0,1 1 0,-1-1 1,1 1-1,0-1 0,0 1 0,0 0 1,3-4-1,-4 6 7,-1 1 1,1-1-1,-1 0 0,1 1 1,0-1-1,-1 1 1,1-1-1,0 1 0,0-1 1,-1 1-1,1-1 1,0 1-1,0 0 0,0-1 1,-1 1-1,1 0 1,0 0-1,0 0 0,0 0 1,0 0-1,0-1 0,0 2 1,-1-1-1,1 0 1,0 0-1,0 0 0,0 0 1,0 0-1,0 1 1,-1-1-1,1 0 0,0 1 1,0-1-1,0 1 1,-1-1-1,1 1 0,0-1 1,-1 1-1,1-1 1,0 1-1,-1 0 0,1 0 1,5 8 65,-1-1 0,0 1 1,-1-1-1,0 2 1,0-1-1,-1 0 0,0 1 1,2 16-1,10 28 356,-13-49-385,-1-2-30,-1-1 0,1 0 1,0 1-1,0-1 1,0 1-1,0-1 1,0 0-1,1 0 0,-1 1 1,1-1-1,-1 0 1,5 3-1,-5-6-33,1-1 0,-1 0 0,0 1 0,1-1 0,-1 0 0,0 1 0,0-1 0,0 0 0,0 0 0,0 0 0,0 0 0,-1 0 0,1 0 0,0 0 0,-1-4 0,4-5-8,5-11 26,1 1 0,18-29-1,-23 42 0,1-1-1,0 2 0,0-1 0,1 0 1,0 1-1,1 0 0,-1 1 1,12-7-1,-16 11 24,1 0 0,0 1 1,-1-1-1,1 1 0,0 0 1,-1 0-1,1 0 0,0 1 0,0-1 1,0 1-1,0 0 0,-1 0 0,1 1 1,0-1-1,0 1 0,0-1 0,0 1 1,-1 1-1,1-1 0,-1 0 1,1 1-1,-1 0 0,1 0 0,-1 0 1,0 0-1,0 0 0,0 1 0,0-1 1,0 1-1,0 0 0,-1 0 1,1 0-1,-1 0 0,3 4 0,0 3 47,1 0 1,-1 0-1,-1 1 0,0-1 0,0 1 0,-1 0 0,0 0 1,1 13-1,-1 12-2077,-1 44 0,-2-66 738,0-4-2537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11.60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5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6329,'0'0'3184,"32"11"-2812,98 37-16,-123-46-276,1 1 0,-1 0 1,0 1-1,-1-1 0,1 1 0,-1 0 1,1 1-1,-1 0 0,-1 0 0,8 7 1,-4-2 112,-2-3-77,-1 0-1,0 0 1,-1 1-1,1-1 1,-1 1-1,-1 1 1,0-1-1,0 1 1,0-1-1,-1 1 1,0 0-1,-1 0 1,0 1-1,-1-1 1,1 15-1,-10-23 28,-191-13-812,194 12 662,-7-2-20,1 1-1,-1 1 0,0 0 1,1 1-1,-13 1 1,24-1 23,-1 0 1,0-1 0,0 1 0,0 0 0,0 0-1,1 0 1,-1-1 0,0 1 0,1 0 0,-1 0-1,0 0 1,1 0 0,-1 0 0,1 0 0,0 0-1,-1 1 1,1-1 0,0 0 0,0 0 0,0 0-1,0 0 1,0 0 0,0 2 0,0 36-6,1-26 35,-1-9-20,0 0-1,0 0 1,0 0 0,0 0 0,1 0 0,-1 0 0,1 0 0,0 0 0,1-1 0,-1 1 0,1 0 0,-1-1 0,1 1 0,3 4-1,-2-6-7,0 1 0,-1-1 0,1-1 0,0 1-1,0 0 1,0-1 0,0 1 0,1-1 0,-1 0 0,0 0-1,0 0 1,1 0 0,-1-1 0,1 1 0,-1-1-1,0 0 1,7-1 0,-4 2-92,1-1 0,-1 1 0,1-2 0,0 1 0,-1-1 0,0 0 0,1 0 0,-1-1 0,0 0 0,1 0 0,-1 0 0,0-1 0,0 0 0,-1 0 0,1 0 0,-1-1 0,0 0 0,1 0 0,8-10 0,1-2-2297,25-36 1,-24 25-3141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6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124 148 1568,'0'0'9410,"4"-21"-9236,12-63-49,-20 104 538,-6 23-808,1-1 0,-3 62 0,12-103 5,4-1-17,-2-1 127,0 1 0,1-1 0,-1 0 0,0 1 0,0-1 0,0 0 0,1 0 0,-1-1 0,0 1 0,0 0 1,-1-1-1,1 1 0,0-1 0,0 0 0,-1 1 0,1-1 0,-1 0 0,1 0 0,1-4 0,25-48-177,-22 42 193,-3 5 6,7-13-1,-1 1 0,-1-1 1,0-1-1,6-33 1,-8 39 69,-5 15-51,-1 0 0,1 0-1,-1-1 1,1 1 0,-1 0-1,1 0 1,-1 0 0,0 0-1,1 0 1,-1 0 0,1 0-1,-1 0 1,1 1 0,-1-1-1,1 0 1,-1 0 0,1 0-1,-1 0 1,1 1 0,-1-1-1,0 0 1,1 0 0,-1 1 0,0-1-1,1 0 1,-1 1 0,0-1-1,1 0 1,-1 1 0,0-1-1,1 1 1,-1-1 0,0 0-1,0 1 1,0-1 0,1 1-1,-1-1 1,0 1 0,19 33 281,-2 0 1,-1 1-1,11 40 1,-16-44-119,8 24 364,-2 2 1,-3 0 0,-2 1-1,-3 0 1,-2 0-1,-2 77 1,-5-117-425,1-9-35,-1-1 0,0 1 0,-1-1-1,0 1 1,-2 8 0,2-14-53,0 0-1,0-1 1,0 1 0,-1-1-1,1 1 1,0-1-1,-1 0 1,0 0-1,0 1 1,1-1-1,-1 0 1,0-1-1,-1 1 1,1 0-1,0-1 1,0 1-1,-1-1 1,1 1-1,-6 1 1,-5 0 10,0 0 1,0-1-1,0 0 0,0-1 0,0 0 1,-1-1-1,1-1 0,0 0 1,0-1-1,0 0 0,0-1 1,0-1-1,0 0 0,-15-7 0,-1-4-154,-31-20 1,51 28 70,0 1 0,0-2 0,0 1 0,1-1 0,0 0 0,-13-18 0,19 22-65,0 1-1,0-1 1,1 0 0,-1 0-1,1 0 1,0 0 0,0 0-1,0 0 1,0 0 0,1-1-1,0 1 1,0 0 0,0 0 0,0-1-1,0 1 1,1 0 0,0 0-1,0 0 1,0 0 0,1 0-1,-1 0 1,1 0 0,0 0-1,0 1 1,0-1 0,1 0-1,-1 1 1,1 0 0,0 0 0,4-4-1,8-4-574,1 1-1,0 1 1,1 1-1,0 0 1,1 1-1,22-6 0,-5 1-894,21-8-2789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6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0 229 3729,'0'0'6328,"20"-1"-6264,63-2 95,-75 3-13,1-1 0,0 0 0,-1-1 0,1 1 0,-1-2 0,0 1 0,0-1 1,0 0-1,0-1 0,0 0 0,13-10 0,-16 11-52,-1-1 0,0 0 0,-1 0 0,1 0 0,-1-1 0,0 1-1,0-1 1,0 0 0,0 1 0,-1-1 0,0-1 0,0 1 0,0 0 0,-1 0 0,0-1 0,1-9 0,0 3-40,2-27-15,-4 38-39,0-1-1,0 1 1,0-1 0,0 1-1,0-1 1,0 0-1,0 1 1,-1-1-1,1 1 1,-1-1 0,1 1-1,-1 0 1,0-1-1,1 1 1,-1 0 0,0-1-1,0 1 1,0 0-1,-2-2 1,-1 0 7,-1 1-1,1 0 1,-1 0-1,0 0 1,0 1-1,0-1 1,0 1 0,0 0-1,0 1 1,0-1-1,0 1 1,0 0 0,0 1-1,0-1 1,0 1-1,0 0 1,0 0 0,0 0-1,0 1 1,0-1-1,0 1 1,1 1-1,-1-1 1,1 0 0,0 1-1,-1 0 1,1 0-1,1 1 1,-1-1 0,0 1-1,1 0 1,-1-1-1,-2 7 1,2-2 18,0 0 0,0 1 0,1-1 0,1 1 0,0 0-1,0 0 1,-1 11 0,1 65 185,2-56-222,0-24-6,0 0 0,1 1 0,0-1-1,0 0 1,0 0 0,0 0 0,1 0 0,0 0-1,0-1 1,0 1 0,1 0 0,0-1-1,0 0 1,0 0 0,0 1 0,0-2 0,1 1-1,0 0 1,0-1 0,0 0 0,0 1-1,0-2 1,1 1 0,-1 0 0,1-1 0,8 3-1,5 1-851,0 0-1,1-1 0,-1-2 1,1 0-1,37 2 1,-16-5-2902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7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1 9378,'0'0'4676,"-18"-1"-4610,-60 1-46,73 1-9,1-1 0,-1 1 0,0-1 1,1 2-1,0-1 0,-1 0 0,1 1 0,0 0 0,-1 0 0,1 0 0,0 0 0,1 1 0,-1-1 0,0 1 0,-6 7 0,2-3 40,6-5-52,0 0-1,0 0 0,1 0 0,-1 0 0,0 1 0,1-1 0,-1 0 1,1 1-1,0 0 0,0-1 0,0 1 0,0 0 0,0 0 1,0-1-1,1 1 0,0 0 0,-1 0 0,1 0 0,0 0 0,0 0 1,1-1-1,0 6 0,0-3-17,0-1 0,0 0 0,1 0 0,0 0 0,0 0 0,0 0-1,0 0 1,0 0 0,1-1 0,-1 1 0,1-1 0,0 1 0,7 4 0,22 15-27,40 21 0,-48-31 73,0 1 0,-1 1 0,-1 1 0,34 33 0,-52-45 117,-1 0 0,0 1 1,-1-1-1,1 1 0,-1 0 1,0 0-1,0 0 0,0 0 0,-1 0 1,0 1-1,0-1 0,0 0 1,-1 1-1,1-1 0,-1 0 1,-1 1-1,1-1 0,-2 9 1,1-11-109,0-1 0,0 1 0,0-1 0,0 1 0,0-1 0,-1 1 0,1-1 0,-1 0 0,1 0 0,-1 0 0,0 0 0,0 0 0,0 0 0,0 0 0,0-1 0,0 1 0,-1-1 1,1 1-1,0-1 0,-1 0 0,-3 1 0,-8 4 1,0-1 0,-23 5 1,32-9-33,-19 4-230,0-1 0,-27 1 0,35-4-1198,1-1 0,-22-3 1,17-3-2883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8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9194,'0'0'5673,"12"4"-5635,7 2 173,-1 1 1,0 1 0,0 1-1,-1 0 1,0 1 0,29 24-1,-5 3 805,70 81 1,23 54-228,-59-74-525,18 38-105,-16-23-1658,-80-128-5688,-14-5 2715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3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552 5 7906,'0'0'4735,"0"-1"-4665,0 1 0,0 0-1,0 0 1,0 0 0,0 0 0,0 0-1,0 0 1,0 0 0,0 0-1,0 0 1,0 0 0,0 0 0,0 0-1,1-1 1,-1 1 0,0 0-1,0 0 1,0 0 0,0 0 0,0 0-1,0 0 1,0 0 0,0 0-1,0-1 1,0 1 0,0 0-1,0 0 1,0 0 0,0 0 0,0 0-1,0 0 1,0 0 0,-1 0-1,1-1 1,0 1 0,0 0 0,0 0-1,0 0 1,0 0 0,0 0-1,0 0 1,0 0 0,0 0 0,0 0-1,0 0 1,0 0 0,0-1-1,-1 1 1,1 0 0,0 0-1,0 0 1,0 0 0,0 0 0,0 0-1,0 0 1,0 0 0,0 0-1,-1 0 1,1 0 0,0 0 0,0 0-1,0 0 1,-81 101 2229,38-49-1997,-39 62-1,-212 398 2098,278-478-2377,13-25-63,-1 0 0,0-1 0,-9 13-1,5-17-614,7-17-13373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3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9818,'0'0'1078,"7"-2"-1480,6-1 622,0 0 0,0 1 0,17-1 0,-23 2-81,0 1-1,0 0 1,-1 1-1,1-1 1,0 2 0,-1-1-1,1 0 1,-1 1 0,1 0-1,6 4 1,5 5-92,0 0 1,-1 1-1,0 1 0,-1 0 1,-1 1-1,0 1 1,-1 1-1,-1 0 0,0 0 1,-1 1-1,-1 1 0,12 24 1,-22-40-42,0-2-7,0 1 1,-1 0-1,1-1 0,0 1 1,-1 0-1,1 0 0,-1 0 0,1-1 1,-1 1-1,1 0 0,-1 0 1,0 0-1,0 0 0,1 0 0,-1 0 1,0 0-1,0 0 0,0 0 1,0 1-1,-19-1-24,14-2 9,-59 1-47,20-2 72,0 3 0,-79 10 0,121-10 0,0-1-1,0 1 1,1-1 0,-1 1 0,0 0 0,0 0 0,0 0 0,0 0 0,1 0 0,-1 0 0,0 0 0,1 1 0,-1-1 0,1 1 0,-1-1 0,1 1 0,0-1 0,0 1 0,0 0 0,0 0 0,0-1 0,0 1 0,0 0 0,0 0 0,1 0 0,-1 3 0,-1 5-26,1-1-1,1 1 1,-1 0 0,3 14-1,-1 1-19,0-22 37,-1 0-1,1-1 1,0 1-1,0 0 1,0-1-1,1 1 1,-1-1-1,0 0 1,1 1 0,0-1-1,-1 0 1,1 0-1,0 0 1,0 0-1,0 0 1,1 0-1,-1-1 1,0 1-1,1-1 1,-1 0-1,1 1 1,-1-1-1,1 0 1,2 0 0,11 5 0,0-1 1,25 6 0,-31-9-54,-1-1 1,1 1-1,0-1 0,-1-1 1,1 0-1,0 0 0,0-1 1,15-3-1,-19 2 0,0 0 0,0 0 0,0-1 0,-1 0-1,1 0 1,-1 0 0,0-1 0,0 1 0,0-1 0,0 0 0,0-1 0,-1 1-1,8-11 1,-8 8-123,1 1 0,-1-2 0,0 1-1,-1 0 1,1-1 0,-2 1 0,1-1-1,2-16 1,-2 3-725,-1-1 0,-2-23 0,0 31 353,0-26-2151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4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5 9538,'0'0'4129,"-12"-1"-4185,1 0 22,2 0 29,0 0 0,-1 0 0,1 1 0,-1 1 0,1-1 0,0 1 0,-1 1 0,1 0 0,0 0 0,-10 4 0,7 1 8,-1 0 0,1 1 0,1 0 0,-17 15 1,27-19-74,-1 0 1,1 0 0,0 0-1,0 0 1,0 0-1,0 0 1,1 1 0,0-1-1,0 0 1,0 0 0,0 1-1,0-1 1,1 0 0,0 0-1,0 0 1,2 5 0,6 3 55,0 0 1,1-1-1,0 0 1,1-1-1,23 17 1,13 14 2,-43-37 13,12 11 224,-2 0 0,21 28 0,-31-38-159,0 1 1,-1 0-1,0 0 1,0 1 0,-1-1-1,0 0 1,0 1 0,0 0-1,-1-1 1,0 1-1,0 0 1,0 7 0,-1-13-33,-1 0 1,1 0 0,0 0 0,-1 0-1,1 0 1,-1 0 0,1 0 0,-1 0-1,1 0 1,-1 0 0,0 0 0,1-1-1,-1 1 1,0 0 0,0 0 0,0-1-1,0 1 1,0-1 0,1 1 0,-1 0-1,0-1 1,-2 1 0,-26 10 117,22-9-97,-18 5-30,1-2 1,-45 5 0,41-6-1554,-48 10 0,53-4-3302,21-4 472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4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3121,'0'0'10146,"49"150"-10146,-40-114 8,1 0 88,-5-3-88,-5-7 48,5-7-56,-5-6-104,0-3-448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5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9826,'0'0'896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11.60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5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6265,'0'0'3284,"8"24"-3212,25 76 37,-21-70 1483,-12-43-1352,0-11-353,1 1 0,5-32 0,-4 46 77,0-1 0,1 1-1,0 0 1,0 0 0,1 0 0,1 0-1,0 1 1,9-14 0,-13 20 30,1 0 0,0 0 0,-1 0 0,1 0 0,0 0 0,0 0 0,0 1 0,0-1 0,1 0 0,-1 1 0,0 0 0,1 0 0,3-2 0,-4 3 16,-1 0 0,0 0-1,0 0 1,0 0 0,0 0 0,0 0 0,0 0 0,1 0 0,-1 0 0,0 1-1,0-1 1,0 0 0,0 1 0,0-1 0,0 1 0,0 0 0,0-1 0,0 1 0,0 0-1,-1-1 1,1 1 0,0 0 0,0 0 0,-1 0 0,1-1 0,0 1 0,-1 0 0,1 0-1,-1 0 1,1 0 0,0 2 0,7 19 300,0 0 1,-2 0-1,-1 1 1,0 0-1,2 37 1,-7-56-294,2 16 27,0 1-803,1 0 1,0-1-1,2 1 1,10 29 0,-5-26-2030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6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102 679 3649,'0'0'6760,"-7"-28"-6536,-48-186-87,42 162 65,3-1-1,2 1 0,2-2 1,3 1-1,4-65 1,-1 116-183,1 1 0,-1-1 0,0 0 0,1 0 0,0 1 0,-1-1 0,1 0 0,0 1 0,0-1 0,0 0 0,0 1 0,0-1 1,0 1-1,0 0 0,1-1 0,-1 1 0,3-2 0,0 0-2,0 1 0,0 0 0,0 0 0,0 0 0,0 1 0,1-1 0,4 0 0,8-1-18,0 1 1,32 0-1,-25 2-5,-16-1-2,1 1-1,0 0 0,-1 0 1,1 1-1,12 2 0,-18-2 32,-1 0 0,0 0 0,0-1 0,0 1 0,-1 0 0,1 1 0,0-1 0,0 0 0,0 0 0,-1 1 0,1-1 0,-1 1 0,1 0 0,-1-1 0,0 1 0,1 0 0,-1 0 0,0 0 0,0 0 0,0 0 0,-1 0 0,1 0 0,0 0 0,-1 0 0,1 0 0,-1 4 0,1 2 235,0 0 0,0 0 0,-1 0 0,-1 0 0,-1 15 1,1-20-217,0 0 0,0 0 0,0 0 1,0 0-1,-1 0 0,1 0 0,-1-1 1,1 1-1,-1 0 0,0-1 0,0 1 1,0-1-1,-1 0 0,1 0 0,0 0 1,-6 3-1,-11 6-111,-1-2 0,0-1 0,0 0 0,-1-1 0,-22 4 0,-29 9-2638,57-11-1299,14-5 1440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6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10970,'0'0'2238,"12"17"-2221,4 5-15,-5-6 0,1 0 0,27 26 0,-38-41 1,-1 0-1,1 0 0,0 0 0,0-1 0,0 1 0,0 0 0,0-1 1,0 1-1,0-1 0,0 1 0,0-1 0,0 1 0,0-1 0,0 0 0,0 0 1,1 1-1,-1-1 0,0 0 0,0 0 0,0 0 0,0 0 0,1-1 0,-1 1 1,0 0-1,0 0 0,0-1 0,0 1 0,0 0 0,0-1 0,0 1 0,0-1 1,0 1-1,0-1 0,0 0 0,0 0 0,0 1 0,0-1 0,1-1 0,2-3 5,1-1-1,-1 1 0,1-1 0,5-11 0,4-8-149,-2 0 0,-1-1 1,14-45-1,-25 71 149,0 0 0,0 0 0,0 0 0,0-1-1,0 1 1,0 0 0,0 0 0,0 0 0,0 0 0,0 0 0,0 0 0,0-1 0,0 1-1,0 0 1,0 0 0,0 0 0,0 0 0,0 0 0,0 0 0,0 0 0,0-1 0,0 1-1,0 0 1,0 0 0,0 0 0,0 0 0,1 0 0,-1 0 0,0 0 0,0 0 0,0 0-1,0-1 1,0 1 0,0 0 0,0 0 0,0 0 0,1 0 0,-1 0 0,0 0-1,0 0 1,0 0 0,0 0 0,0 0 0,0 0 0,0 0 0,1 0 0,-1 0 0,0 0-1,0 0 1,0 0 0,0 0 0,0 0 0,0 0 0,0 0 0,1 0 0,-1 0 0,0 0-1,0 1 1,5 8 110,1 14-51,-4-14-23,3 30 34,1-1-1,3 0 0,1-1 1,21 54-1,-31-90-162,1 0 0,-1 0 0,0 0 0,1 0 0,-1 0 0,1 0 0,-1 0 0,1 0 0,-1 0 0,1-1 0,0 1 0,-1 0 0,1 0 1,0 0-1,0-1 0,-1 1 0,1-1 0,0 1 0,0 0 0,0-1 0,0 0 0,0 1 0,0-1 0,0 1 0,0-1 0,0 0 0,0 0 0,0 0 0,0 0 0,0 0 0,0 0 0,0 0 0,0 0 0,0 0 0,0 0 0,0 0 1,0 0-1,0-1 0,0 1 0,0-1 0,0 1 0,0 0 0,1-2 0,1 0-303,0-1 1,0 1 0,0-1-1,0 0 1,-1 0-1,0 0 1,1 0-1,-1 0 1,0-1 0,2-5-1,11-35-3927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6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12819,'0'0'2280,"0"177"-1568,5-86 169,10 4-457,-1 0-256,1-4-160,4-9 0,-4-13-8,4-10-144,-9-10-168,-1-17-505,-9-15-423,0-11-600,0-16-3065,-24-13-1961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1 112 12083,'0'0'4200,"318"-82"-4160,-240 69-40,-6 0-208,-9 10-232,-5 3-456,10 3-896,-20 23-857,-14 4-1240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1:48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358 19 9362,'0'0'5165,"-2"-3"-5006,1 1-56,-1 1 0,1 0 0,0 0 1,-1-1-1,1 1 0,-1 0 0,0 0 0,1 0 1,-1 1-1,0-1 0,1 0 0,-1 1 0,0-1 1,0 1-1,0-1 0,0 1 0,1 0 0,-4 0 1,-46 0 1266,27 1-1352,22-1-18,1 0 1,0 0 0,0 0 0,0 0 0,0 0 0,0 0 0,0 0-1,0 1 1,-1-1 0,1 0 0,0 0 0,0 1 0,0-1 0,0 1 0,0-1-1,0 1 1,0 0 0,1-1 0,-1 1 0,0 0 0,0 0 0,-1 0 0,2 0-8,-3 0 5,-1 1 1,0-1-1,1 1 1,0 0-1,-1 0 1,1 0-1,0 1 1,0-1-1,0 1 1,0 0-1,-4 5 1,-8 6-8,-6 2-13,12-10-10,1 1-1,-1 0 0,-11 13 1,18-17 11,0-1 0,0 2 1,0-1-1,0 0 0,0 0 0,1 0 0,0 1 1,-1-1-1,1 1 0,0-1 0,1 1 0,-1 0 1,1-1-1,-1 6 0,2-6 3,-1-1 0,0 0 0,1 0 0,0 0 0,-1 0 0,1 0 1,0 0-1,0 0 0,0 0 0,0 0 0,1 0 0,-1 0 0,0 0 0,1-1 0,-1 1 0,1-1 0,0 1 0,-1-1 0,1 1 0,0-1 0,3 2 1,7 3 24,0 0 0,20 7 0,-6-3-27,21 12 29,27 11 18,113 71-1,-186-103 24,-1-1 0,1 1 0,-1-1 0,1 0 0,-1 1 0,1-1 0,-1 1 0,1 0 0,-1-1 0,0 1 0,1-1 0,-1 1 1,0-1-1,1 1 0,-1 0 0,0-1 0,0 1 0,0 0 0,0-1 0,0 1 0,0 0 0,1-1 0,-1 1 0,-1 0 0,1-1 0,0 1 0,0 0 0,0-1 0,0 1 0,0 0 0,-1-1 0,1 1 0,0 0 0,0-1 0,-1 1 0,1-1 0,-1 1 0,1-1 0,0 1 0,-1-1 0,1 1 0,-1-1 0,1 1 0,-1-1 0,0 1 0,1-1 0,-1 0 0,1 1 0,-1-1 0,-1 1 0,-34 19 486,33-19-490,-61 27 219,-116 34 0,11-25-5263,129-31 149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06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88 4689,'0'0'7418,"0"0"-7346,0 1 1,0-1-1,1 1 1,-1-1 0,0 0-1,1 1 1,-1-1-1,0 0 1,1 0 0,-1 1-1,1-1 1,-1 0-1,1 0 1,-1 1 0,0-1-1,1 0 1,-1 0-1,1 0 1,-1 0-1,1 0 1,-1 0 0,2 0-1,0-2-46,1 0 0,0 0-1,-1-1 1,1 1 0,-1-1 0,0 0-1,0 0 1,0 0 0,0 0 0,2-5-1,13-34 187,-15 26-285,-2 36-217,44 151 89,-1 21 589,-40-172-195,0 1-1,-1-1 1,-1 34 0,-1-44-13,-1-9-170,0 0 1,0 0 0,0 0-1,0 0 1,0-1-1,0 1 1,-1 0-1,1-1 1,0 1-1,0-1 1,-1 1-1,1-1 1,0 0 0,-1 0-1,1 1 1,0-1-1,0 0 1,-1 0-1,-1 0 1,1 0-2,-66 3 14,67-3-35,5 0-566,36 1 680,1-3 1,59-9-1,-93 9-85,18-3 50,1 1-1,30-1 1,-55 5-69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07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6177,'0'0'6330,"-10"2"-6125,4 1-191,0 0-1,0 0 1,0 0 0,0 1 0,1 0-1,-1 0 1,1 1 0,0 0-1,1 0 1,-9 10 0,13-14-35,0-1 1,-1 1-1,1 0 1,0 0 0,0-1-1,0 1 1,-1 0-1,1 0 1,0-1 0,0 1-1,0 0 1,0 0-1,0 0 1,1-1-1,-1 1 1,0 0 0,0 0-1,0-1 1,1 1-1,-1 0 1,0-1-1,1 1 1,-1 0 0,1-1-1,-1 1 1,1 0-1,-1-1 1,1 1-1,-1-1 1,1 1 0,-1-1-1,2 1 1,22 12-19,-19-11-4,69 26 6,-53-22 67,-1 2-1,0 0 0,0 1 1,19 13-1,-38-21 38,1 0 0,0 0-1,-1 1 1,1-1 0,0 0-1,-1 1 1,0 0-1,1-1 1,-1 1 0,0 0-1,0 0 1,0-1 0,0 1-1,0 0 1,0 0 0,-1 0-1,1 0 1,-1 0 0,1 0-1,-1 0 1,0 1 0,0-1-1,0 0 1,0 0 0,0 0-1,0 0 1,0 0 0,-1 0-1,1 0 1,-1 0-1,0 0 1,1 0 0,-2 2-1,-1 1-17,1 0-1,-1-1 0,0 1 0,-1-1 0,1 0 0,-1 0 0,1 0 0,-1 0 0,0-1 0,-1 1 0,-8 4 1,0 0-323,-1-1 1,-1-1 0,-23 7-1,29-11-1151,0 0 0,-1 0-1,-18 0 1,22-2-2408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07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9658,'0'0'2145,"18"188"-2049,-9-147 24,-4-4 96,-1-9-112,-4-9-56,5-3-48,-5-7-376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07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6849,'0'0'4641,"204"-3"-4537,-163-4-104,-13 1 0,0 3-216,-5 3-816,-5 0-656,-4 0-625,-9 6-3504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09:19:55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0 332 4089,'0'0'3010,"13"3"-126,496-3-1566,-508 0-1615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0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0 334 9418,'0'0'2559,"29"-2"-2376,94-8 57,-113 10-149,0-1-1,-1 0 1,1-1-1,-1 0 1,1 0 0,-1-1-1,0 0 1,0-1 0,10-5-1,-9 4 86,-5 2-78,-1 1 0,0-1 1,0 0-1,0-1 1,-1 1-1,1-1 1,-1 0-1,0 1 0,0-1 1,0-1-1,0 1 1,-1 0-1,0-1 1,1 1-1,-2-1 0,1 0 1,-1 0-1,1 1 1,0-7-1,-1 6-93,-1-1-1,1 1 1,-1-1 0,0 1-1,0-1 1,0 0 0,-1 1-1,0-1 1,0 1-1,-1-1 1,1 1 0,-1 0-1,0 0 1,-1 0-1,1 0 1,-6-8 0,0 4-26,0 0-1,-1 0 1,0 1 0,0 0 0,-1 1 0,0 0 0,0 0 0,-1 1 0,1 1-1,-1 0 1,-1 0 0,1 1 0,-1 0 0,0 1 0,0 1 0,0 0 0,-21-1 0,12 2 37,16 0-5,0 1 0,0-1-1,-1 1 1,1 1 0,0-1 0,-8 3 0,12-3-17,0 1 0,1 0 0,-1 0 0,0 0 1,0 0-1,1 0 0,-1 0 0,0 0 0,1 0 0,-1 0 1,1 1-1,-1-1 0,1 0 0,0 0 0,-1 0 1,1 1-1,0-1 0,0 0 0,0 0 0,0 1 1,0-1-1,1 2 0,-2 2-27,-1 271 2,4-145 166,-3-76-61,3 1 0,10 57 1,-10-86-67,-3-22-2,1-1 0,0 1 0,1-1-1,-1 1 1,1-1 0,0 1 0,0-1 0,0 0-1,3 7 1,-3-11-9,-1 0-1,0 0 1,0 0-1,1 0 0,-1 0 1,0 0-1,1 0 1,-1 0-1,0 0 0,0 0 1,1 0-1,-1 0 1,0 0-1,0 0 1,1 0-1,-1 0 0,0 0 1,0-1-1,1 1 1,-1 0-1,0 0 1,0 0-1,0 0 0,1-1 1,-1 1-1,0 0 1,0 0-1,0-1 0,0 1 1,1 0-1,-1 0 1,0-1-1,0 1 1,0 0-1,0 0 0,0-1 1,0 1-1,0 0 1,0 0-1,0-1 0,0 1 1,0 0-1,0 0 1,0-1-1,6-16-16,-6 16 17,7-17-5,0 0 0,1 1 0,1 1 0,1-1 0,0 1 0,1 1 0,1 0 0,0 1 0,1 0 0,0 0 0,1 2 0,20-15 0,-32 26 16,-1 1-1,0-1 1,1 0-1,-1 1 0,0-1 1,1 1-1,-1-1 1,1 1-1,-1 0 1,1 0-1,-1 0 1,1-1-1,-1 1 0,1 1 1,-1-1-1,1 0 1,-1 0-1,1 0 1,-1 1-1,1-1 1,-1 1-1,0-1 0,1 1 1,-1 0-1,0-1 1,1 1-1,-1 0 1,0 0-1,0 0 1,0 0-1,0 0 0,0 0 1,0 0-1,0 1 1,0-1-1,0 0 1,0 0-1,0 3 0,5 6 87,0 1 0,-1 0 0,7 19 0,-8-19-73,1 0-127,-3-6-309,1 1 1,-1 0 0,0-1-1,-1 1 1,1 0-1,0 8 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1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6889,'0'0'6210,"0"169"-6370,0-159-296,0-4-272,0-31-8082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1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9634,'0'0'1720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2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238 571 3409,'0'0'6829,"-5"-12"-6603,4 8-201,-2-4-1,0 0 0,0 0 0,-1 1-1,-6-9 1,8 12 11,-1 1 0,1 0 0,-1 0 0,0 1 0,1-1-1,-1 1 1,-1-1 0,1 1 0,0 0 0,0 0 0,-1 0 0,1 0 0,-1 1 0,0 0-1,-4-2 1,2 2 44,0 0 0,1 0-1,-1 0 1,0 1-1,0 0 1,0 0 0,0 0-1,1 1 1,-1 0-1,0 0 1,-9 3 0,11-2-79,0 0 0,1 0 1,-1 0-1,0 0 0,1 1 0,-1 0 1,1 0-1,0 0 0,0 0 1,0 0-1,0 0 0,1 1 1,-1-1-1,1 1 0,-4 7 1,1 4 17,1 0 0,0 1 0,1-1 0,1 1 0,0 0 0,1 0 0,0 0 0,3 18 0,-2-3 69,0-30-84,0 1 0,0-1 0,1 0 0,-1 0-1,0 0 1,0 1 0,0-1 0,1 0 0,-1 0 0,1 0 0,-1 0 0,1 0-1,-1 0 1,1 0 0,0 0 0,0 0 0,-1 0 0,1 0 0,0 0 0,0 0 0,0 0-1,0-1 1,1 2 0,0-1-2,0 0 0,0 0-1,1 0 1,-1-1 0,0 1-1,1-1 1,-1 1 0,1-1-1,-1 0 1,0 0 0,4 0 0,-1 0 2,-1-1 1,0 0 0,1 1-1,-1-2 1,0 1 0,1 0-1,-1-1 1,0 0 0,0 0 0,0 0-1,0 0 1,-1 0 0,5-4-1,8-15 80,0 0 1,-1-1-1,-2-1 0,0-1 0,-1 1 0,-2-2 0,0 0 0,8-33 0,-8 16-138,-2 0 0,4-67 0,-8-86-483,-4 175 484,0 5 116,1 11 51,-1 0 0,0-1 0,0 1-1,0 0 1,0-1 0,-1 1 0,0 0-1,0 0 1,0 0 0,0 0 0,0-1 0,-3-2-1,0 17 1950,-7 354-1599,12-272-430,-2-70-207,2 1 0,1-1 0,5 29 0,-4-42-220,-1-1-1,1 1 0,0-1 1,1 1-1,0-1 0,1 0 1,-1 0-1,1-1 0,1 0 1,9 11-1,17 11-4040,-7-8-2487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2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300 627 11090,'0'0'2512,"-24"-20"-3375,-80-59 745,101 76 113,-1 0-1,0 1 1,0 0-1,0 0 1,0 0-1,0 0 1,-1 0-1,1 1 1,-9-2-1,11 3 5,0 0-1,0 0 1,0 1-1,0-1 0,0 0 1,0 1-1,0-1 0,0 1 1,0 0-1,0 0 1,-3 2-1,2-2 2,-2 3 1,-1 0 0,1 0 0,0 0-1,0 0 1,1 1 0,-1 0 0,1 0 0,0 0 0,0 1 0,1-1 0,-1 1 0,-2 7 0,0 0 15,1 0 1,1 0-1,0 1 1,-5 25-1,6-14 83,1 0-1,3 48 0,-1-71-95,1 0 1,-1 0-1,1 1 0,-1-1 1,1 0-1,0 0 0,0 0 1,0 0-1,0 0 0,1 0 1,-1 0-1,0 0 0,1 0 1,-1-1-1,1 1 0,0-1 1,0 1-1,-1-1 0,1 1 1,0-1-1,0 0 0,0 0 1,0 0-1,1 0 0,-1-1 1,0 1-1,0 0 0,0-1 1,3 1-1,-1 0 4,1-1-1,-1 1 1,0-1-1,0 0 1,1 0 0,-1-1-1,0 1 1,0-1-1,0 0 1,0 0 0,1 0-1,-1-1 1,-1 1-1,1-1 1,7-4-1,1-4 93,-1-1 0,1 0 0,-2 0 0,0-1 0,0 0 0,9-17 0,1-4 4,22-52-1,-30 54-122,-1 0 0,-1-1-1,-2 0 1,-1-1 0,3-43 0,-2-166-432,-9 188 366,2 42 152,-1 8 54,1-1-1,-1 1 0,0-1 0,0 1 0,-1-1 0,1 1 0,-1-1 1,0 1-1,0 0 0,0 0 0,-1-1 0,1 1 0,-1 0 0,0 0 0,-4-6 1,-1 30 1791,0 67-1739,4 117 1,4-117-41,-1-60-143,1 1 0,2-1-1,1 1 1,0-1 0,2 0 0,2-1 0,0 1-1,1-2 1,2 1 0,1-1 0,23 37-1,-33-58-302,1 0-1,0-1 0,0 0 0,0 1 0,0-1 0,1 0 0,-1 0 0,1-1 1,6 4-1,-7-5-119,-1 0 0,1 0 1,-1 0-1,1 0 1,-1-1-1,1 1 0,0-1 1,-1 0-1,1 0 0,-1 0 1,1 0-1,0 0 0,-1-1 1,1 1-1,0-1 0,-1 1 1,4-2-1,13-11-4818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2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6 144 9010,'0'0'3653,"27"-8"-3499,80-26 29,-103 34-130,-1-1 0,1 0 1,-1 0-1,0-1 0,0 1 0,1-1 0,-1 0 0,0 0 0,-1 0 1,1 0-1,0 0 0,0 0 0,-1-1 0,0 0 0,1 1 1,-1-1-1,0 0 0,2-5 0,-3 5 55,0 0 0,0-1 0,-1 1 0,0-1-1,0 1 1,0-1 0,0 1 0,0-1 0,-1 1 0,1-1 0,-3-6 0,2 9-92,0 0 1,0 0 0,0 0-1,0 0 1,-1 1-1,1-1 1,0 0 0,0 0-1,-1 1 1,1-1 0,0 1-1,-1-1 1,1 1-1,-1-1 1,1 1 0,-1 0-1,1 0 1,0 0 0,-1 0-1,1 0 1,-1 0 0,-1 0-1,-38 5 256,36-3-247,0 0 0,0 0-1,0 1 1,1 0 0,-1 0 0,1 0-1,-1 1 1,1-1 0,0 1-1,1 0 1,-1 0 0,1 1-1,-4 5 1,0 1 14,1-1 0,0 1 0,1 0 0,-8 23 0,7-12 12,1 0 0,1 0 0,1 0 0,0 0 0,2 0 0,1 1 0,3 29 0,-2-48-83,1 0 0,-1 0 0,0 0 0,1 0 0,0-1 0,0 1 0,0 0 0,1-1 0,-1 1 0,1-1 0,-1 0 1,1 0-1,0 0 0,1 0 0,-1-1 0,0 1 0,1-1 0,-1 0 0,1 0 0,0 0 0,0 0 0,4 0 0,3 3-606,1-2-1,-1 0 0,1 0 0,0-1 0,0-1 0,19 1 0,-26-2 150,1 1 0,-1-2 0,1 1 0,-1 0 0,1-1 0,-1 0 0,0-1 0,1 1 0,-1-1 0,0 0 0,0 0 0,7-4 0,16-18-4855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3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7562,'0'0'5726,"10"29"-5475,31 87 61,-30-88-187,-8-23 141,0-13-326,-1 1-1,1 0 1,0-1 0,0 1 0,1 1 0,8-13-1,-10 16 63,0 0 0,0 1 0,0-1 0,0 0 0,1 1 0,-1 0 0,1-1 0,0 1 0,0 0 0,0 0 0,0 1 0,0-1 0,0 0 0,0 1 0,0 0 0,0 0 0,1 0 0,5-1 0,-4 3 84,0-1 0,0 1 0,-1 0 0,1 0 0,0 1 0,-1-1 0,1 1 0,-1 0 0,0 1 0,1-1 0,-1 1 0,0-1 0,0 1 0,-1 0 0,1 1 0,-1-1 0,1 1 0,-1-1 0,0 1 0,-1 0 0,1 0 0,-1 0 0,1 1 0,1 5 0,3 6-526,-1 0 0,0 0 0,-2 1 0,1-1 0,2 31 0,-6-6-3638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3.9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9418,'0'0'2194,"19"27"-1518,63 88-92,-25-44-98,-49-61-259,1-1 1,-2 1 0,1 1-1,-1-1 1,-1 1-1,0 0 1,0 1-1,4 14 1,-14-34-45,-1 0 0,0 0 0,0 0 0,-1 1 0,0-1 1,-10-8-1,-18-25-419,30 35 196,0 0 1,1 0 0,-1-1 0,2 0 0,-1 1 0,1-1-1,0 0 1,0 0 0,1 0 0,0-1 0,0 1 0,1 0 0,0-14-1,0 19-10,1 0-1,-1 0 0,1 0 1,-1 0-1,1 0 1,-1 1-1,1-1 0,0 0 1,0 0-1,0 0 0,0 1 1,0-1-1,1 1 0,-1-1 1,0 1-1,1-1 0,-1 1 1,1 0-1,-1 0 1,1-1-1,0 1 0,-1 0 1,1 1-1,0-1 0,0 0 1,0 0-1,0 1 0,0-1 1,0 1-1,2-1 0,9-1-455,0 0 1,0 1-1,18 1 0,-27 0 316,2-1-172,0 1 0,0 0 0,0 1 0,0-1 0,0 1 0,0 0 0,0 1 0,0-1 0,-1 1 0,1 1 0,-1-1-1,1 1 1,-1 0 0,0 0 0,0 0 0,8 7 0,7 15-5507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4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81 238 4585,'0'0'7442,"12"-21"-7377,38-66-44,-47 84 5,-1-1 0,1 0 0,-1 0 0,-1 0 0,1-1 0,0 1 0,-1 0 0,0-1 0,0 1 0,-1-1 0,1 1 0,-1-1 0,0 1 0,0-1 1,-1-6-1,0-9 325,1 19-315,0-1 0,0 1 0,0 0 0,0-1 0,0 1 0,0-1 0,0 1 0,0 0-1,-1-1 1,1 1 0,-1 0 0,1-1 0,-1 1 0,1 0 0,-1 0 0,1 0 0,-1-1 0,0 1-1,0 0 1,0 0 0,0 0 0,-1-1 0,-1 1 6,1 0 0,-1 0-1,0 1 1,0-1 0,0 1 0,0-1 0,1 1 0,-1 0-1,-4 1 1,4-1-64,0-1 33,-1 1-1,1 0 1,-1 1-1,1-1 1,-1 1-1,1-1 1,-1 1-1,1 0 1,0 0-1,-1 1 1,1-1-1,0 0 1,0 1 0,0 0-1,0 0 1,0 0-1,1 0 1,-1 0-1,0 1 1,1-1-1,0 1 1,0 0-1,-1 0 1,1 0-1,1 0 1,-1 0-1,0 0 1,1 0 0,-2 4-1,-3 9 87,1 0 0,0 0 0,1 1 0,1-1 1,0 1-1,1 0 0,1-1 0,1 1 0,2 31 0,-1-45-94,-1 0 0,1-1-1,0 1 1,-1 0 0,1-1 0,1 1 0,-1 0 0,0-1-1,0 0 1,1 1 0,0-1 0,-1 0 0,1 0 0,3 4-1,1-2 2,-1 1-1,1-1 1,0 0 0,0 0-1,10 4 1,5 0-172,0-1 0,37 9 0,162 22-6852,-168-26 2475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4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402 641 9458,'0'0'4950,"-29"-29"-4847,-96-100-91,101 103-22,1-2 0,-30-48 0,31 43-7,5 8-15,-3-4 127,-21-40-1,36 60-49,1-1 0,0 0 0,0 0 0,1 0 0,1 0 0,-1-1 0,2 1 0,-2-19 0,3 26-55,0 1-1,1-1 1,-1 0-1,0 0 1,1 0 0,0 0-1,0 0 1,0 1 0,0-1-1,0 0 1,0 1 0,1-1-1,-1 1 1,1-1 0,-1 1-1,1 0 1,4-3-1,-2 1-12,0 1-1,0 0 0,1 0 0,-1 1 0,1-1 0,0 1 0,0 0 0,0 0 0,5-1 1,11-1-95,0 1 1,0 1-1,38 0 1,-52 2 120,0 0 0,0 1 0,0 0 1,0 0-1,0 0 0,0 1 0,0 0 0,-1 0 0,12 6 1,-14-5 32,-1-1 1,1 0 0,-1 1-1,0 0 1,0 0 0,0 0-1,0 0 1,0 0 0,-1 1 0,1-1-1,-1 1 1,0 0 0,0 0-1,0 0 1,-1 0 0,1 0-1,1 8 1,-1-3 89,-1-1 0,1 1-1,-1 0 1,-1 1 0,0-1 0,0 0-1,-3 17 1,2-21-105,-1 0 0,1 0-1,-1-1 1,0 1 0,0-1 0,-1 1-1,1-1 1,-1 0 0,0 0-1,0 0 1,0 0 0,0-1 0,-1 1-1,0-1 1,-8 6 0,1-2-251,-1-1 0,-1 0 0,1 0 0,-1-2 0,0 1 0,0-1 0,-1-1 0,-16 2 0,21-4-287,0 0 0,0 0 0,0-1 0,-1 0 0,1-1 0,0 0 0,0 0 0,0-1 0,0 0 0,1-1 0,-1 0 0,0 0 0,-8-5 0,-12-14-4668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09:19:56.2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27 517 208,'0'0'3857,"-27"0"2575,146-7-2715,16-1-4009,-29 8 380,-60 0-6142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5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99 1272,'0'0'11119,"23"31"-10759,72 95-212,-47-64 1814,-48-64-1308,0-3-596,-2-1-1,1 1 0,0 0 1,-1 0-1,0-1 0,0 1 1,0 1-1,-1-1 0,0 0 1,0 1-1,-4-5 1,-2-5-39,1 2-51,-7-10-87,1-1 1,0-1-1,2 0 0,1-1 1,-15-46-1,26 70 51,-1 0 0,1 0 0,0 0 0,-1 0 0,1 0-1,0 0 1,0 0 0,-1 0 0,1 0 0,0 0 0,0 0 0,0-1 0,1 1-1,-1 0 1,0 0 0,0 0 0,0 0 0,1 0 0,-1 0 0,1 0-1,-1 0 1,1 0 0,-1 0 0,1 0 0,-1 0 0,1 0 0,0 1 0,0-1-1,-1 0 1,1 0 0,0 1 0,0-1 0,0 0 0,2 0 0,1 0-206,0 0 1,1 1-1,0 0 1,-1 0 0,1 0-1,-1 0 1,9 2 0,-7 0-101,0-1 1,0 1 0,0 0 0,-1 0-1,1 0 1,0 1 0,-1 0-1,1 0 1,4 4 0,14 12-4361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5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60 250 3305,'0'0'7977,"25"-17"-7422,75-54-136,-97 68-386,1 1 0,-1-1 1,1 0-1,-1 0 0,0-1 0,-1 1 1,1-1-1,3-5 0,-6 8-11,1-1 0,-1 1 1,1-1-1,-1 1 0,0-1 0,1 1 0,-1-1 0,0 0 0,0 1 0,0-1 1,-1 1-1,1-3 0,-1-5 119,1-4 111,1 7-91,-1 0 0,-1 0 0,1-1 0,-1 1 0,-1-7 0,1 11-137,0 0 0,1 1-1,-1-1 1,0 0 0,0 0 0,0 1 0,0-1 0,0 1 0,-1-1 0,1 1 0,0-1 0,-1 1 0,1 0 0,-1 0 0,0 0 0,1 0 0,-1 0 0,0 0 0,1 0 0,-4 0-1,-1-2 31,-1 1-1,0 1 1,0-1-1,1 1 1,-1 0-1,0 1 0,0-1 1,0 1-1,0 1 1,-8 1-1,10-1-28,1 0 1,0 0-1,0 0 0,0 1 0,0 0 1,0-1-1,0 1 0,1 1 1,-1-1-1,1 1 0,-1-1 1,1 1-1,0 0 0,0 0 0,0 0 1,0 1-1,-3 5 0,1-1-28,1 1-1,0 1 0,0-1 1,1 1-1,1-1 0,-1 1 0,-1 16 1,0 72-31,4-88 33,0-5 6,0-1 0,1 1 0,-1-1-1,1 1 1,0-1 0,0 0 0,1 0-1,-1 1 1,1-1 0,0 0 0,0 0-1,0 0 1,0-1 0,1 1 0,3 3-1,-2-2-77,1 0 0,1-1-1,-1 0 1,1 0 0,-1 0-1,1 0 1,0-1 0,12 5-1,1-2-523,0-1-1,0-1 1,1 0-1,-1-2 1,31 1-1,11-2-2145,-9-1-1299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250 1 1120,'0'0'13738,"-15"6"-13677,-48 25-290,60-29 222,0 0-1,0 0 1,1 0 0,0 0-1,-1 1 1,1-1 0,0 1-1,0 0 1,0-1 0,0 1-1,1 0 1,-1 0 0,1 0 0,0 0-1,-1 0 1,2 0 0,-1 1-1,0-1 1,1 0 0,-1 1-1,1 6 1,-1-5 2,0 2-3,1 1-1,0-1 0,0 1 1,0-1-1,1 1 0,2 12 1,-2-16 2,1 0 1,-1-1-1,1 1 1,0-1-1,0 0 0,0 1 1,0-1-1,1 0 1,-1 0-1,1-1 1,-1 1-1,1 0 1,0-1-1,5 4 0,36 20 50,-27-16-86,0 1 0,0 1 0,21 19 0,-34-27 122,0 0 0,0 0 1,0 0-1,-1 1 0,0-1 1,0 1-1,0 0 0,-1 0 0,1 0 1,-1 1-1,-1-1 0,1 0 1,-1 1-1,1-1 0,-2 1 0,2 10 1,-2-13-16,0 0 0,0 0 0,0 0-1,-1-1 1,1 1 0,-1 0 0,1 0 0,-1-1 0,0 1 0,0 0 0,0-1 0,-1 1 0,1-1 0,0 1 0,-3 1 0,1 0-41,-1-1 1,0 0-1,1-1 1,-1 1-1,0-1 0,-1 1 1,1-1-1,-8 2 1,-11 3-662,0-1 0,0-1 1,-1-1-1,0-1 0,0-1 0,-48-3 1,38 1-1151,7-2-378,7-9-537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6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7 166 6729,'0'0'4036,"23"1"-4099,114 2 411,-135-4-297,0 1 0,-1 0 0,1 0 0,-1-1 0,1 1 0,-1-1 0,1 0 0,-1 1 0,1-1 0,-1 0 0,0 0 0,1 0 0,-1 0 0,0 0 0,0 0 0,0 0 0,1 0 0,-1 0 0,-1-1 0,1 1 0,0 0 0,0-1 0,0 1 0,-1-1 0,1 1 0,0-1 0,-1 1 0,0-1 0,1 1 0,-1-1 0,0-1 0,2-9 48,0 1-1,-2 0 1,0-16 0,0 16-111,0 9 5,0 0-1,0-1 0,0 1 0,0 0 0,-1-1 0,1 1 0,-1 0 0,0 0 0,1 0 0,-1-1 0,0 1 0,0 0 0,0 0 0,-1 0 0,1 0 1,0 1-1,-1-1 0,1 0 0,-1 0 0,0 1 0,1-1 0,-1 1 0,0 0 0,0-1 0,0 1 0,0 0 0,0 0 0,0 0 0,-4-1 0,-4 0 114,0 0 0,0 0 0,-1 1 0,1 1 0,-14 0-1,19 0 15,2 0-80,1 0 1,-1 0-1,1 1 1,0-1-1,-1 1 1,1-1-1,0 1 1,-1 0-1,1 0 1,0 0-1,0 0 1,0 0-1,0 1 1,0-1-1,0 1 1,0-1-1,-3 4 1,2-1-12,-1 1 0,1-1 0,1 1 0,-1 0 0,1 0 1,-1 0-1,-2 9 0,1 5-3,0 0 1,1 1-1,-1 28 1,3-44-23,0 15 40,0 0-1,2-1 1,2 27-1,-2-39-41,1-1 0,-1 1 0,1 0-1,0-1 1,0 1 0,1-1 0,-1 0-1,1 0 1,0 0 0,1 0 0,-1 0-1,1-1 1,0 0 0,0 1 0,5 3 0,-3-4-121,0 0 0,0 0 1,0 0-1,0-1 1,1 0-1,-1 0 1,1 0-1,8 1 1,1-1-1283,0 0-1,25-1 1,-4-1-2584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6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4489,'0'0'8106,"3"27"-7808,10 82-228,-12-104-69,0 0 0,0 1 1,0-1-1,0 0 0,4 7 0,-5-11-11,0 0 0,1-1-1,-1 1 1,0-1 0,1 1 0,-1-1-1,0 1 1,1 0 0,-1-1-1,1 0 1,-1 1 0,1-1-1,-1 1 1,1-1 0,-1 0 0,1 1-1,-1-1 1,1 0 0,0 1-1,-1-1 1,1 0 0,-1 0 0,1 0-1,0 1 1,0-1 0,1-1-33,1 0 0,-1 0 0,0 0 0,0 0 1,0-1-1,0 1 0,0-1 0,0 1 0,-1-1 1,1 1-1,0-1 0,-1 0 0,3-3 1,3-4 30,5-4 16,-3 4-311,0 0 0,0 0-1,18-12 1,-25 19 307,1 1 1,-1-1 0,1 1-1,-1 0 1,1-1-1,0 1 1,-1 1-1,1-1 1,0 0-1,0 1 1,-1-1 0,1 1-1,0 0 1,0 0-1,0 0 1,0 0-1,-1 0 1,1 1-1,0-1 1,0 1 0,0 0-1,3 1 1,-2 1 84,0 1 1,0 0 0,0-1 0,-1 1 0,1 1 0,-1-1-1,0 0 1,0 1 0,-1-1 0,1 1 0,-1 0 0,3 8-1,-2-5 27,2 5-1,0 0 1,-1 0 0,0 1 0,-1 0-1,2 27 1,-3 8-3510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12395,'0'0'2216,"70"225"-1536,-43-153-448,6-3-224,-6-3 72,-4-7-80,-4-6 0,-5-6-96,-10-13-280,-4-2-232,0-11-576,0-5-1081,0-7-1719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7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0 163 9714,'0'0'5217,"277"-107"-5217,-226 95-192,-5-1-376,5 1-848,-14 3-1161,-9-1-3672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8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7538,'0'0'4865,"28"0"-4584,88 0-54,-106-1-78,1 2 0,-1-1 1,0 1-1,0 1 0,0 0 0,0 1 1,0 0-1,-1 0 0,17 8 1,-13-3 94,-1 1 0,0 0 0,-1 0 0,16 16 0,-25-22-237,7 5 105,-3-2-66,1 0 0,-1 0-1,0 0 1,-1 1 0,0 0-1,0 0 1,0 0-1,5 13 1,-10-20-36,0 1 0,0-1-1,0 1 1,0 0 0,-1-1-1,1 1 1,0-1 0,0 1-1,-1-1 1,1 1 0,0-1-1,-1 1 1,1-1 0,-1 1 0,1-1-1,-1 0 1,1 1 0,-1-1-1,1 1 1,-1-1 0,1 0-1,-1 0 1,1 1 0,-1-1-1,1 0 1,-1 0 0,0 0 0,1 0-1,-1 1 1,1-1 0,-1 0-1,0 0 1,1 0 0,-1 0-1,-30 3-151,27-3 153,-6 1-4,0 0-1,0 0 1,0 1-1,0 1 1,1-1 0,-10 5-1,16-6-2,0 1 0,1-1 0,0 0 1,-1 1-1,1-1 0,0 1 0,-1 0 0,1 0 0,0 0 0,0 0 1,1 0-1,-1 0 0,0 1 0,1-1 0,-1 1 0,1-1 0,0 1 0,0-1 1,0 1-1,0 0 0,0-1 0,1 1 0,-1 0 0,1 0 0,-1 5 1,1 54 163,1-60-181,-1-1 1,1 1 0,-1-1 0,1 0 0,-1 1 0,1-1 0,0 0 0,0 0 0,0 0 0,0 1 0,0-1 0,0 0 0,0 0 0,0 0-1,0 0 1,0-1 0,0 1 0,1 0 0,-1 0 0,0-1 0,0 1 0,1-1 0,-1 1 0,1-1 0,-1 0 0,0 1 0,1-1 0,-1 0-1,1 0 1,1 0 0,55 3-1248,-48-3 798,-5-1 216,1 1 1,-1-1-1,1 0 0,-1 0 0,1 0 0,-1-1 1,0 1-1,0-1 0,0-1 0,0 1 1,0-1-1,6-4 0,1-2-740,-1-1-1,0 0 1,12-15 0,11-15-4076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8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8266,'0'0'6905,"65"203"-6321,-42-137-416,4 0-96,1-4-64,-9 1 16,-1-4 80,-9-12-104,-4-6-56,-5-13-360,0-13-1088,0-8-1297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9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9418,'0'0'5897,"236"-34"-5601,-148 22-288,4-1 112,-9 7-120,-4 0-288,-10 6-280,-9 0-600,0 15-680,-18 13-1169,-10 4-3176</inkml:trace>
  <inkml:trace contextRef="#ctx0" brushRef="#br0" timeOffset="1">966 407 8482,'0'0'5377,"69"169"-5289,-51-135-88,-4-6-240,-5-9-720,-4-13-817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10:21:29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0 332 4089,'0'0'3010,"13"3"-126,496-3-1566,-508 0-1615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9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6913,'0'0'6506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19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82 5937,'0'0'6904,"-24"-13"-6837,-81-39-52,102 50-13,-1 0-1,1 1 1,-1 0 0,0 0 0,1 0 0,-1 0 0,0 0-1,0 1 1,1-1 0,-1 1 0,0 0 0,0 1 0,0-1 0,1 1-1,-1-1 1,0 1 0,0 0 0,1 0 0,-1 1 0,1-1-1,-1 1 1,1 0 0,-6 3 0,2 1-2,1 1 1,0-1-1,0 1 1,1 0-1,-1 1 0,2-1 1,-6 10-1,6-10 2,-2 5 40,1 0 0,0 0 0,1 0 0,0 0 0,1 1-1,1-1 1,-1 1 0,2 0 0,0 0 0,1 0 0,2 24 0,-2-33-33,1-1 0,0 1 0,0 0 0,0 0 0,0-1 0,1 1 0,0-1 0,0 1 0,-1-1 0,2 1 0,-1-1 0,0 0 0,1 0 0,-1 0-1,1-1 1,0 1 0,0-1 0,0 1 0,0-1 0,1 0 0,-1 0 0,1 0 0,-1-1 0,1 1 0,-1-1 0,7 2 0,6 1 67,1 0 0,1-1 0,-1 0 1,29 0-1,-31-3 52,0 0 1,-1-1-1,1-1 1,0 0-1,-1 0 1,0-2-1,21-7 1,-26 7-79,0 0 0,0-1 0,-1 0 1,0 0-1,0-1 0,0 0 0,0-1 0,-1 1 0,0-1 1,-1-1-1,1 0 0,5-9 0,-8 11-171,0 0 0,-1 0 0,0-1 0,0 1 0,0-1 0,-1 0 0,0 0 0,0 0 0,-1 0 0,0 0 0,0 0-1,0 0 1,-1 0 0,0 0 0,-1-1 0,0 1 0,0 0 0,0 0 0,-1 0 0,0 0 0,0 1 0,-1-1 0,1 0 0,-2 1 0,1 0 0,-1-1 0,0 1 0,0 1 0,-7-8 0,-42-32-3640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20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6705,'0'0'5495,"6"23"-5116,35 149 1429,-37-134-777,-4-37-947,9-33-584,-7 25 479,0 0-1,1 0 1,0 0 0,6-11-1,-2 11 87,-6 7 18,0 0 467,-1 23-372,0 21 396,0-38-565,0-30-358,1 12 329,0 0 1,0 0-1,1 1 1,1-1 0,0 1-1,0-1 1,1 1-1,11-20 1,-12 24-7,1 0 1,1 0-1,-1 1 1,1-1-1,0 1 1,0 0-1,1 0 1,0 1-1,0 0 1,0 0-1,1 0 1,0 1-1,0 0 1,10-5-1,-13 8 42,1-1 0,0 1 0,-1 0 0,1 0 0,0 1 0,0-1 0,0 1 0,0 0 0,0 1 0,0-1 0,0 1 0,-1 0 0,1 0 0,0 0-1,0 1 1,-1-1 0,1 1 0,-1 0 0,0 1 0,1-1 0,-1 1 0,7 6 0,6 10 89,-1 2 0,-1 0 0,0 0 1,-2 1-1,-1 1 0,-1 0 0,0 1 0,-2 0 0,-1 1 0,8 40 0,-15-63-190,-1 0 1,0 0-1,1 0 0,0 0 0,-1 0 0,1 0 1,0-1-1,0 1 0,0 0 0,2 2 0,-2-3-228,-1-1 0,1 1 0,0-1 0,0 0 0,-1 1 0,1-1 1,0 1-1,0-1 0,0 0 0,0 0 0,0 0 0,-1 1 0,1-1 0,0 0 0,0 0 0,0 0 0,0 0 0,0 0 0,0-1 0,0 1 0,-1 0 0,1 0 0,0-1 0,0 1 0,1-1 0,7-4-6403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21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6857,'0'0'6354,"7"14"-6246,2 3-12,-1-2 118,0 1-1,-1 0 1,9 30 0,0 27 746,-4 1 0,4 86 0,0-8-380,-11-98-670,0 55 0,-5-108-455,-6-23-5284,-7 3 702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2:22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1 528 7242,'0'0'4510,"41"0"-4390,135 0 17,-6 0 531,-158-2-549,1 0 0,-1 0 0,0-2 0,0 1 0,0-1-1,0-1 1,0 0 0,-1-1 0,0 0 0,16-12 0,-12 7-120,0-1 0,0-1 0,-2 0 0,1 0 1,-2-2-1,15-20 0,-19 22-7,-1 0 1,-1 0-1,0-1 0,-1 1 1,-1-1-1,0 0 0,0-1 1,1-22-1,-1-13 287,-3-58 0,-2 53 2022,1 61-1372,0 382 1912,1-358-2619,1 0 0,2-1 0,1 0 0,11 39 0,46 109 219,-37-110-529,-19-54-627,0-3-1954,-4-1-4620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48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6329,'0'0'8089,"0"14"-7743,0 596 700,-1-554-981,-3-1 0,-3 1-1,-1-1 1,-4 0 0,-1-1 0,-34 85-1,43-127-22,-5 7 26,8-19 608,12 0-659,38-1-239,69 3 1338,-104-1-1922,0 1 0,-1 0 0,1 1 1,-1 1-1,0 0 0,21 10 0,-23-7-2298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49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0 160 7394,'0'0'3560,"20"0"-3182,97 0 62,-115 0-388,0 0 1,-1 0-1,1 0 0,0 0 1,0 0-1,-1 0 0,1-1 1,0 1-1,-1-1 0,1 1 1,0-1-1,-1 0 0,1 0 1,-1 1-1,1-1 0,-1 0 1,1 0-1,-1-1 0,0 1 1,1 0-1,-1 0 0,0-1 1,0 1-1,0 0 0,0-1 1,0 1-1,0-1 0,-1 0 1,1 1-1,0-1 0,0-2 1,0-5 47,0 0 1,0 1 0,-1-1-1,0 0 1,-2-12-1,1-9-119,0 29 22,1-1 1,-1 0-1,1 0 1,-1 1-1,0-1 0,0 1 1,1-1-1,-1 1 1,0-1-1,-1 1 1,1-1-1,0 1 0,0 0 1,-1-1-1,1 1 1,0 0-1,-1 0 0,1 0 1,-1 0-1,0 1 1,1-1-1,-1 0 0,0 1 1,1-1-1,-1 1 1,0-1-1,0 1 1,1 0-1,-1-1 0,0 1 1,-2 1-1,1-2 25,-1 1 0,0-1 0,1 1 0,-1 0 0,1 1 0,-1-1 0,0 0 0,1 1 0,-1 0 0,1 0-1,-1 0 1,1 1 0,0-1 0,-1 1 0,-4 3 0,1 2-34,1 0-1,0 1 0,0 0 1,0 0-1,1 1 1,1-1-1,-1 1 1,2 0-1,-1 1 1,1-1-1,0 0 0,-2 20 1,1 7 20,1 0-1,3 44 1,0-40 82,1-34-105,0-1 0,1 1 0,-1-1-1,1 0 1,0 0 0,0 1 0,1-1 0,-1-1 0,1 1 0,1 0-1,-1-1 1,0 1 0,1-1 0,0 0 0,0 0 0,9 6-1,-10-7-183,1-1-1,-1 0 0,1 1 0,0-1 0,-1-1 0,1 1 0,0-1 0,0 1 0,0-1 0,8 1 0,-10-2-103,1 0 0,-1 0 0,1 0 0,-1 0 0,1-1 0,-1 1 0,0-1 0,1 0 0,-1 1 0,1-1 0,-1 0 0,0 0 0,0 0 0,0-1 0,1 1 0,-1-1 0,0 1 0,3-4 0,14-18-2113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49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7906,'0'0'4922,"9"45"-4705,30 149 229,3 122 858,-34-223-744,24 103 0,-28-177-1081,1 0 1,1 0-1,0 0 0,17 32 0,-18-46-822,-4-20-10209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49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6241,'0'0'6922,"336"-63"-6538,-267 55 16,-7-1-136,-12 5-216,0 0-40,-7-1-8,-5 5-104,18-8-792,-13 0-1337,-18 3-2176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8250,'0'0'3527,"14"0"-3307,2-1-215,-3 0 224,0 1-1,0 0 1,0 1 0,0 0-1,0 1 1,0 0-1,0 1 1,-1 1 0,18 6-1,6 13 311,0 0 0,-2 3-1,0 1 1,-2 1-1,46 53 1,125 179-239,-148-185-143,-32-41-1237,35 67 0,-56-98 108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10:21:29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27 517 208,'0'0'3857,"-27"0"2575,146-7-2715,16-1-4009,-29 8 380,-60 0-6142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2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573 9 3873,'0'0'7057,"0"-8"-1094,0 11-5842,0-1 1,-1 1-1,0 0 0,0 0 1,0-1-1,0 1 0,0-1 1,0 1-1,-1-1 0,1 0 1,-1 1-1,1-1 0,-1 0 1,-3 2-1,-35 34-4,12-14-66,-34 43 106,3 3-1,3 2 0,3 2 1,-63 118-1,106-171-147,0 0 1,1 1-1,-8 33 0,15-51-61,0 0 0,1 0-1,-2 0 1,1-1 0,0 1-1,-1 0 1,0-1 0,1 0 0,-1 1-1,-1-1 1,1 0 0,0-1-1,-8 5 1,8-5-720,0 0 1,0 0-1,0 0 0,-1-1 0,1 0 0,-1 1 0,1-1 1,-1-1-1,1 1 0,-6 0 0,2-1-3265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3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287 35 1536,'0'0'9953,"0"-4"-9361,0 3-534,0 0 1,0 0-1,0 1 0,0-1 0,-1 0 0,1 0 0,0 0 1,-1 0-1,1 0 0,0 0 0,-1 1 0,1-1 0,-1 0 1,0 0-1,1 1 0,-1-1 0,1 0 0,-1 1 0,0-1 1,0 1-1,1-1 0,-1 1 0,-1-1 0,-30-9 1420,-44 8 725,60 2-1981,14 0-203,0 1 0,0-1 0,0 0 0,0 1 0,0 0 0,0 0 1,0-1-1,0 1 0,0 0 0,0 1 0,0-1 0,0 0 0,1 0 0,-1 1 1,0-1-1,1 1 0,-1-1 0,1 1 0,0 0 0,0 0 0,-2 2 0,-21 46-137,19-36 144,-7 18-36,1 1-1,2 1 1,1 0 0,2 0-1,-2 47 1,4 182 52,6-153 19,0 67-18,-5 198 136,-9-284-136,7-61-19,-2 50-1,7-78-19,170 11 23,-87-5-1343,-3-4-3545,-64-4 748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4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 5945,'0'0'7275,"13"0"-6975,62-1 619,0 3 1,-1 3-1,86 18 0,-125-16-891,-21-5 3,1 1-1,-1 0 0,0 1 0,0 1 1,0 0-1,22 12 0,-35-16 129,-1 46 496,-1-27-646,-1 0 0,-2-1 0,1 1 0,-9 23 0,-9 43-5,14-5-8,5 142 0,4-107 13,-2-70 15,-1 8-8,2 1 0,2-1-1,14 68 1,-4-67 505,-2 0 0,-3 1 0,2 79 0,-11-134-476,-1 1 0,0 0-1,0-1 1,0 0-1,0 1 1,0-1 0,0 0-1,0 0 1,-1 0-1,1 0 1,0-1 0,-1 1-1,1-1 1,0 1-1,-1-1 1,1 0 0,-5 0-1,1 1 54,-74 11-83,-1-4 0,-160-6 0,127-3-2513,113 1 2355,0 0-1,0 0 1,0 0-1,0 0 1,0 0-1,0 1 1,0-1-1,1 0 1,-1 1-1,0-1 1,0 1-1,0-1 1,0 1-1,1-1 0,-1 1 1,0-1-1,1 1 1,-1 0-1,0-1 1,1 1-1,-1 0 1,1 0-1,-1-1 1,1 1-1,-1 0 1,1 0-1,0 0 1,-1 0-1,1 0 1,0 0-1,0-1 1,0 1-1,0 0 1,0 0-1,0 0 1,0 0-1,0 0 1,0 0-1,0 0 1,0 0-1,0 0 1,1 0-1,-1 13-4251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4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0 408,'0'0'11396,"4"9"-10632,20 47 142,-3 2-1,28 117 1,-48-163-845,-1-9-2406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5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18 6385,'0'0'3369,"-12"-17"-9978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5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1 4889,'0'0'7056,"16"27"-6889,54 91 180,-62-103-95,0 1 0,-1 1 0,0 0 0,-1-1 0,-1 2 1,-1-1-1,-1 1 0,0-1 0,-1 1 0,-1 0 0,-1 0 0,-2 26 1,1 9 145,1-48-373,0 0-1,0 0 0,0 0 1,-1 0-1,0 0 0,0 0 1,0 0-1,0-1 0,-1 1 0,0 0 1,0 0-1,0-1 0,0 0 1,-1 1-1,0-1 0,0 0 1,0 0-1,0 0 0,-1-1 0,1 1 1,-1-1-1,0 0 0,0 0 1,0 0-1,-1 0 0,1-1 1,-1 0-1,1 1 0,-1-2 1,0 1-1,1-1 0,-1 1 0,0-1 1,0-1-1,-9 1 0,-8 1-110,-1-1-1,0-2 0,-36-5 1,52 5 42,1 0 0,-1 0 0,0-1 0,1-1 0,0 1 0,0-1 0,0 0 0,0 0 0,0 0 0,0-1 0,1 0 0,-1 0 1,1-1-1,1 1 0,-1-1 0,-7-10 0,9 8-221,1 0 0,0-1 0,0 1-1,1-1 1,0 1 0,0-1 0,1 0 0,0 1 0,0-1 0,2-9 0,0-8-864,-2 21 931,1-1-1,0 1 1,0-1 0,1 1-1,-1-1 1,1 1 0,0 0-1,0 0 1,0 0 0,1 0 0,-1 0-1,1 0 1,0 1 0,0-1-1,1 1 1,3-3 0,15-19-1998,-2-2-2237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3:56.0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8874,'0'0'3705,"19"0"-8258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5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275 408 4705,'0'0'3189,"-25"14"-3524,-82 47-70,98-56 420,2 0 0,-1 1 0,1 0 0,0 0 0,0 0 0,0 1 0,1 0 0,0 1 0,1-1 0,-1 1 0,1 0 0,-4 11 0,-5 7 406,8-16-308,1 1 0,0-1 0,0 1 0,1 1 0,1-1 0,0 1 0,0-1 0,0 14 0,0 13 388,3 45 0,1-32 436,0-50-899,-1 1 0,1-1 0,-1 1 0,1-1 1,0 1-1,-1-1 0,1 0 0,0 1 0,0-1 0,0 0 0,0 0 0,0 1 0,0-1 0,0 0 0,1 0 0,-1 0 0,0 0 0,1-1 0,-1 1 0,0 0 0,1 0 0,-1-1 0,1 1 0,-1-1 0,1 1 0,-1-1 0,1 0 0,0 0 0,-1 0 1,1 0-1,-1 0 0,4 0 0,3 0 70,0 1 0,0-2 0,1 1 0,-1-1 1,9-2-1,-9-1-18,1 1 0,-1-1 0,-1 0 1,1-1-1,0 0 0,-1 0 0,0-1 0,-1 1 1,1-2-1,8-9 0,55-76 248,-68 89-325,17-27 23,-2 0 1,-1-1 0,-2-1-1,-1-1 1,-1 0-1,-2 0 1,-1-1 0,-2 0-1,-1-1 1,-2 0 0,-1 1-1,-2-46 1,-1-202 1667,-2 450-1433,6 194 405,-1-322-911,1 0 1,2-1-1,2 0 0,2 0 0,1 0 1,2-1-1,28 57 0,-29-76-1996,0-1-1,22 25 0,-22-33-1599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5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65 137 4065,'0'0'8383,"15"-6"-8222,-6 2-73,46-18-15,-50 20 2,0-1 1,-1 0-1,1 1 0,-1-1 1,0-1-1,0 1 1,0-1-1,0 1 0,0-1 1,3-5-1,-6 5 9,0 0 0,0 0 0,-1 1 0,1-1 0,-1 0 0,0 0 0,0 0 0,0 0 0,-1-4 0,0-7 131,0 14-215,0 0 0,-1 0 0,1 1 0,0-1 0,0 1 0,-1-1 0,1 1 0,-1 0 0,1-1 0,0 1 0,-1 0 0,1 0 0,0 0 0,-1 0 1,1 0-1,-1 0 0,1 1 0,-2-1 0,-1 0-7,-22 0-50,18-1 99,-1 1-1,1 0 0,0 0 0,-1 1 1,1 0-1,-13 4 0,18-4-37,0 1 0,0-1-1,1 1 1,-1 0 0,0 0-1,0 0 1,1 0 0,0 0 0,-1 1-1,1-1 1,0 1 0,0 0-1,0-1 1,0 1 0,1 0-1,-1 0 1,1 0 0,0 0-1,-1 1 1,1 3 0,-6 20 21,1 1 1,2 0-1,1 0 0,1 0 1,2 0-1,3 38 0,-2-60-24,0 0-1,1 0 0,0-1 1,0 1-1,0-1 0,1 1 0,-1-1 1,1 0-1,1 0 0,-1 0 1,1 0-1,0-1 0,0 1 1,0-1-1,0 0 0,1 0 1,0 0-1,8 4 0,-5-3-373,1 0 1,0 0-1,0-1 0,0 0 0,1-1 0,-1 0 0,1 0 0,0-1 0,0 0 1,16 0-1,-25-1 205,1-1 1,-1 0-1,1 0 1,-1 0 0,1 0-1,-1-1 1,1 1-1,-1 0 1,1 0 0,-1-1-1,0 1 1,1-1-1,-1 0 1,1 1-1,-1-1 1,0 0 0,0 0-1,1 1 1,-1-1-1,0 0 1,0 0 0,0-1-1,0 1 1,0 0-1,0 0 1,0 0-1,0-2 1,12-21-3921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6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5.3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1021 1 1608,'0'0'10261,"-12"8"-9811,5-4 3167,-18-3-3117,13-1-268,-32 5-115,1 3 0,0 1 1,1 3-1,0 1 0,-77 35 1,-176 105-75,248-123 3,0 2 0,2 2 1,-75 75-1,112-100-45,1 1 1,-1-1-1,1 1 1,1 0-1,0 1 1,1 0-1,0 0 1,0 0-1,1 0 1,1 1-1,-4 21 1,3-7 11,2 0 0,1 0 0,1 1 0,5 34-1,-3-49-8,1-1 0,0 0 0,1 0 0,0 0 0,1-1 0,0 1 0,1-1 0,0 0 0,0-1 0,1 1 0,0-1 0,1-1 0,0 1 0,0-1 0,17 12 0,0-1-12,1-1-1,1-2 0,0 0 0,49 19 0,-39-22-9,1-2 0,0-2 0,1-2 0,-1-1 0,1-2-1,0-2 1,46-2 0,-78-1-95,-1-1 0,1 1-1,0-1 1,-1 0 0,1-1-1,-1 1 1,0-1 0,0-1 0,0 1-1,0-1 1,-1 0 0,1 0 0,7-9-1,-6 7-679,0-1-1,0 0 0,-1-1 1,0 1-1,0-1 1,-1 0-1,0-1 0,0 1 1,4-14-1,-7 1-4144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6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9434,'365'28'1515,"-300"-16"-1122,-64-12-384,0 1 0,-1-1 0,1 0 0,0 0 0,0 1 0,-1-1 0,1 0 0,0 1 0,-1-1 1,1 1-1,-1-1 0,1 1 0,-1-1 0,1 1 0,-1-1 0,1 1 0,-1 0 0,1-1 0,-1 1 0,0 0 1,1-1-1,-1 2 0,0-2-7,72 228 1764,-52-160-1339,-21-75-446,1 0 1,0 0 0,0 0 0,1 0 0,0 0-1,0 0 1,0 0 0,1 1 0,0-1 0,3-7-1,34-72-562,-37 82 551,0 0 0,0 0 0,1 0 0,-1 0 0,1 1 0,0-1 0,0 1 0,0 0 0,1 0 0,-1 0 0,1 0 0,-1 1 0,1-1 0,0 1 0,0 0 0,0 0 0,0 0 0,1 1 0,-1-1 0,0 1 0,1 0 0,-1 1 0,1-1 0,-1 1 0,1 0 0,-1 0 0,6 0 0,-7 1 30,0-1-1,0 1 1,-1 0 0,1 0-1,0 0 1,0 0 0,0 1-1,-1-1 1,1 1 0,-1 0 0,1-1-1,-1 1 1,0 0 0,1 0-1,-1 1 1,0-1 0,-1 0-1,1 1 1,0-1 0,-1 1-1,1 0 1,1 3 0,6 12-27,-2 1 0,9 24 0,-10-23-82,5 11-267,28 70-3647,-21-73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6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269 937 3225,'0'0'8506,"-15"-30"-8077,-47-88 238,60 115-621,0 1 0,1-1 0,-1 1 0,0-1 0,-1 1 0,1-1 0,0 1 0,-1 0 0,1 0 0,-6-3 0,7 5-31,0-1 0,-1 1 0,1-1 0,0 1 1,-1 0-1,1-1 0,0 1 0,-1 0 0,1 0 1,0 0-1,-1 0 0,1 0 0,0 1 0,-1-1 0,1 0 1,0 0-1,-2 2 0,-1 0 2,1 0 1,0 0-1,-1 0 1,1 1-1,0 0 0,0-1 1,1 1-1,-1 0 1,-4 7-1,4-7-2,-9 15 21,0 0 1,1 0-1,1 1 1,1 0-1,0 0 1,1 1-1,2 1 1,0-1-1,1 1 1,1 0-1,1 0 1,0 0-1,2 23 1,1-43-41,1 0 0,-1-1 0,1 1 1,-1-1-1,1 1 0,0-1 0,-1 1 1,1-1-1,0 0 0,-1 1 0,1-1 1,0 0-1,-1 1 0,1-1 0,0 0 1,0 0-1,-1 0 0,1 0 0,0 0 1,0 1-1,-1-2 0,1 1 0,0 0 1,0 0-1,0 0 0,0 0 0,22-2-84,-18 1 79,-1-1-1,0 1 0,1-1 0,-1 0 1,0 0-1,0 0 0,0 0 0,-1-1 1,1 0-1,0 1 0,-1-1 0,0-1 1,4-3-1,35-50 80,-36 48-62,17-29-12,-2 0 1,-1-1 0,-2-1-1,-2-1 1,-2 0 0,-2-1-1,-1-1 1,6-60 0,-4-28-34,-8-189 1,-6 203 339,1 113 601,1 33-388,-2-1 0,-4 31 0,-1 19-440,6 522 1673,0-575-1784,2 0 1,0 0 0,2-1 0,1 0 0,1 0 0,0 0 0,2 0-1,1-1 1,22 41 0,-28-60-187,0 1 0,1-1 0,-1 0 1,1 0-1,0 0 0,9 6 0,-13-9 124,1-1 0,-1 1 0,1-1 1,-1 1-1,1-1 0,0 1 0,-1-1 0,1 0 1,0 1-1,-1-1 0,1 0 0,0 0 0,0 0 0,-1 1 1,1-1-1,0 0 0,-1 0 0,1 0 0,0 0 0,0 0 1,-1 0-1,1-1 0,0 1 0,0 0 0,-1 0 1,1 0-1,0-1 0,-1 1 0,1 0 0,0-1 0,-1 1 1,1 0-1,-1-1 0,1 1 0,0-1 0,-1 1 1,1-1-1,-1 1 0,1-1 0,-1 0 0,0 1 0,1-1 1,-1 0-1,0 1 0,1-1 0,-1 0 0,0 1 1,0-1-1,1 0 0,-1 1 0,0-1 0,0 0 0,0 0 1,0 1-1,0-1 0,0 0 0,0 0 0,0 1 1,-1-1-1,1-1 0,1-44-2572,-1-11 238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7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7298,'0'0'7425,"205"-21"-7433,-118 16 8,-6 1-184,0 0-320,-6 4-568,-13 0-473,1 13-415,-20 16-368,-12 1-2634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7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132 127 680,'0'0'11139,"28"-6"-10755,87-22-154,-112 27-193,0 1 0,1-1 0,-1 0 0,-1 0 0,1-1 0,0 1 0,0 0 0,0-1 0,-1 0 0,1 1 0,-1-1-1,1 0 1,-1-1 0,0 1 0,0 0 0,4-5 0,-5 4 53,0 1 0,-1-1 0,1 1-1,-1-1 1,1 1 0,-1-1 0,0 0 0,0 1 0,0-1 0,0 1-1,0-1 1,-1-2 0,-1-10 148,2 14-231,0 0 0,-1 1 0,1-1 1,0 1-1,-1-1 0,1 1 0,-1-1 0,1 0 0,-1 1 0,1 0 0,-1-1 0,1 1 0,-1-1 1,0 1-1,1 0 0,-1-1 0,1 1 0,-1 0 0,0-1 0,1 1 0,-1 0 0,0 0 1,1 0-1,-1 0 0,0 0 0,0 0 0,1 0 0,-1 0 0,-1 0 0,-25 0-33,22 0 30,-8 0 0,1 1 0,-1 1 0,0 0 0,1 1 0,-1 0 1,1 0-1,0 2 0,0-1 0,0 2 0,1 0 0,0 0 0,0 1 0,-19 15 1,22-15 44,0 0 0,1 0 1,0 1-1,1 0 1,0 0-1,0 0 1,0 1-1,1 0 1,1 0-1,-1 0 1,2 1-1,-1-1 1,1 1-1,1 0 0,-1 0 1,2 0-1,-1 0 1,1 11-1,1 3 88,-1-10-6,1-1 0,1 0 0,0 0 0,4 19 0,-4-27-107,1-1 0,-1 0 0,1 1 0,0-1 0,1 0 1,-1 0-1,1 0 0,-1-1 0,1 1 0,0-1 0,0 1 0,1-1 0,-1 0 1,1 0-1,0 0 0,6 3 0,4 1-33,0-1 1,0 0-1,0-1 1,1-1-1,-1 0 1,1-1-1,0-1 1,18 1-1,16-1-669,58-6 1,-97 3 458,0 0 0,0-1 1,0 0-1,0-1 1,0 0-1,0-1 0,-1 0 1,1 0-1,11-9 0,3-3-1937,44-39-1,-21 9-4167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3793,'0'0'9186,"17"47"-8839,53 154-115,-45-129 140,-3 2-1,-3 1 1,10 91 0,-24-137-344,10 34-230,-11-53-5544,-7-36 3420,-13-7-2201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8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0 360 7362,'0'0'4167,"60"-7"-3341,196-24-230,-212 26-387,1-2 0,-2-2 0,63-21 0,-71 19-46,-19 6-57,-1 0 1,0-1-1,0-1 1,0 0 0,23-16-1,-34 20-75,1-1-1,-1 1 1,-1-1-1,1 0 1,0 0-1,-1-1 1,0 1-1,0-1 1,0 1-1,-1-1 1,0 0-1,0 0 1,0 0-1,0 0 1,-1 0-1,1-1 1,-2 1-1,1 0 1,0-1-1,-1-6 1,0 5-70,1 0 0,-1 0 1,-1-1-1,1 1 0,-1 0 0,-1 0 0,1 0 1,-5-11-1,4 16 20,0 0 1,0 0-1,0 0 1,0 0-1,0 0 1,0 0 0,-1 0-1,1 1 1,0-1-1,-1 1 1,0 0-1,1-1 1,-1 1-1,0 1 1,0-1-1,1 0 1,-1 1 0,0-1-1,0 1 1,0 0-1,0 0 1,0 0-1,-5 1 1,0-2-14,0 1 0,0 1 0,0-1 1,0 1-1,1 0 0,-1 1 0,-14 5 0,18-5 29,0 1 0,-1 0 0,1 0 0,0 0 0,0 1 0,1-1 0,-1 1 0,1 0 0,0 0 0,0 0 0,0 0 0,0 1-1,-3 7 1,-3 9 36,0 1-1,1 0 1,2 0-1,0 1 1,1 0-1,-3 35 1,3 145 550,5-149-393,-2 25 68,0-45-69,1 1 1,7 61-1,1-81-196,2-16-214,11-26-282,-12 16 508,-4 5-41,1 0 1,0 0 0,0 0-1,0 1 1,0 0 0,1 0-1,0 1 1,0-1 0,1 1-1,-1 0 1,1 1 0,0 0 0,-1 0-1,2 0 1,-1 1 0,0 0-1,0 0 1,1 1 0,-1 0-1,1 1 1,-1-1 0,1 1-1,-1 1 1,12 1 0,-13 0 49,-1 0 1,1 0-1,-1 0 1,1 1 0,-1 0-1,0 0 1,0 0-1,-1 1 1,1-1 0,-1 1-1,1 0 1,-1 1-1,0-1 1,-1 1-1,1-1 1,-1 1 0,0 0-1,3 7 1,3 6-263,-1 0 1,0 1-1,9 38 0,-17-56-264,4 8-561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49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58 193 3041,'0'0'7904,"19"-15"-7445,62-47-147,-77 60-269,0-1 1,-1 0 0,0 0-1,1-1 1,-1 1 0,-1-1-1,1 1 1,0-1-1,-1 0 1,3-5 0,-4 6 34,-1 1 1,1-1 0,-1 0 0,1 0-1,-1 0 1,0 0 0,0 0 0,0 0-1,-1-4 1,0-9 214,1 15-282,-1 0 1,1 0-1,0 1 0,0-1 0,0 0 0,-1 0 0,1 0 1,0 1-1,-1-1 0,1 0 0,0 0 0,-1 1 1,1-1-1,-1 0 0,0 1 0,1-1 0,-1 1 0,1-1 1,-1 1-1,0-1 0,1 1 0,-1-1 0,0 1 0,0-1 1,-1 1-1,-29-7 117,22 7-105,-1 0 1,0 0-1,0 1 1,-12 3-1,17-2 0,1-1-1,-1 2 1,1-1-1,-1 0 1,1 1-1,0 0 1,0 0-1,0 0 1,1 0-1,-1 0 1,1 1 0,0 0-1,0 0 1,0 0-1,0 0 1,0 0-1,1 0 1,0 1-1,0-1 1,0 1-1,1 0 1,0 0-1,-2 6 1,-1 12 192,1 0 0,1 1 0,1 35 1,1-51-164,-1-1-11,1 0 0,0 0 1,0-1-1,1 1 0,-1 0 0,2-1 0,-1 1 1,1-1-1,0 1 0,0-1 0,1 1 0,0-1 1,0 0-1,0-1 0,1 1 0,0 0 0,0-1 1,0 0-1,1 0 0,-1 0 0,1 0 0,1-1 1,-1 0-1,1 0 0,-1 0 0,1-1 0,10 4 1,3 2-64,0-1 0,1-1 0,0 0 0,0-2 0,0 0 0,1-2 0,32 2 0,-20-3-433,0-2-1,-1-1 0,65-11 1,-77 7-305,-1-1 1,35-15 0,18-13-3047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3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8370,'0'0'1131,"19"40"-1341,61 132 238,-3-6 1642,66 205 0,-126-320-1402,29 104 444,-44-150 1455,-3-14-1635,-7-21-617,-112-134-59,81 102 73,-34-74-1,63 114 48,1 0-1,1 0 0,1-1 0,1 0 0,1 0 0,1 0 0,-2-40 0,5 34-5,0 14 15,1 0-1,1 0 0,0 0 0,0 0 1,2 0-1,5-20 0,-6 31 7,-1 0 0,2 0 0,-1 0-1,0 0 1,1 0 0,-1 1 0,1 0-1,0-1 1,1 1 0,-1 0 0,0 0-1,1 0 1,-1 1 0,1 0 0,0-1 0,0 1-1,0 0 1,0 1 0,0-1 0,1 1-1,-1 0 1,0 0 0,1 0 0,-1 0-1,1 1 1,6 0 0,10-2-56,0 2 0,1 0 0,22 4 0,-35-3 76,0 1 1,-1 0-1,1 1 0,-1 0 1,0 0-1,1 1 0,-2 0 1,1 0-1,13 10 0,-5-2 58,-1 1 1,-1 0-1,23 27 0,-32-34-17,-1 0 1,0 0-1,0 0 0,-1 1 1,0-1-1,0 1 0,0 0 1,-1 0-1,0 0 0,-1 0 1,1 0-1,-1 0 0,0 10 1,0 13 130,-1-17-92,1 0 1,-2 1 0,-3 23-1,4-34-78,-1 0 0,0 1-1,0-1 1,0 0 0,-1 0-1,1 0 1,-1-1-1,1 1 1,-1 0 0,0 0-1,0-1 1,0 1 0,0-1-1,-1 0 1,1 0 0,-1 0-1,1 0 1,-1 0-1,0 0 1,-3 1 0,-16 4-160,1-1 0,-2 0 1,1-2-1,0-1 0,-1-1 1,0 0-1,-45-4 0,26 1-561,28 1 320,0 0 0,-1-1-1,1-1 1,0 0 0,0-1 0,-17-6 0,27 7 84,0 1 0,-1-1 0,1 0 0,1 0 0,-1 0 0,0-1 1,0 0-1,1 1 0,0-1 0,-1 0 0,1-1 0,0 1 0,0 0 0,1-1 1,-1 0-1,1 0 0,0 1 0,0-1 0,0-1 0,0 1 0,1 0 1,0 0-1,-2-7 0,2-8-4324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4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10778,'0'0'3233,"0"253"-3809,0-211 296,12-4 128,-12-5 16,7-7-136,-7-5-344,0-17-809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4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0 992,'0'0'9194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5.9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643 179 5881,'0'0'6499,"-5"-21"-5924,-20-62-128,23 79-407,0 0 1,0 0 0,0 0 0,0 0 0,-1 1 0,1-1-1,-1 1 1,0 0 0,0-1 0,0 1 0,-1 1 0,1-1 0,-1 0-1,1 1 1,-1 0 0,0-1 0,-7-1 0,1 1 40,1 0 0,-1 1 0,0 0 0,0 1 0,-13 0 0,-5 0 11,-14-2 77,-60 5 0,89 0-170,1-1-1,-1 1 1,1 1-1,0 0 1,0 1-1,0 0 0,1 1 1,-1 0-1,-14 10 1,10-4-5,1 1 0,0 0 0,1 0 0,0 2 0,2 0 1,-1 0-1,-11 19 0,17-22 14,0 0 1,1 1 0,1 0-1,0 0 1,0 0-1,2 1 1,-1-1 0,2 1-1,-1 0 1,2 0-1,-1 18 1,2-7 3,2 35 91,-1-55-95,0 0 0,0-1 0,1 1 0,-1-1 0,1 1-1,-1-1 1,1 1 0,0-1 0,0 0 0,1 0 0,-1 0 0,1 0-1,4 4 1,6 3-3,1 0 1,-1-1-1,2 0 0,-1-1 0,1-1 0,1 0 1,-1-1-1,1-1 0,0 0 0,27 4 0,9-3 92,1-2 0,53-3 1,-72-1 29,-29 0-111,-1 0-1,1 0 1,0-1-1,0 0 0,0 1 1,-1-1-1,1-1 1,-1 1-1,1-1 0,-1 0 1,1 0-1,-1 0 0,0-1 1,0 1-1,0-1 1,0 0-1,6-6 0,-6 4 2,-1 0 0,1 0 0,-1-1 0,0 1-1,-1-1 1,1 0 0,-1 0 0,0 0 0,0 0-1,-1 0 1,0 0 0,0 0 0,0-8-1,0-131-153,-1 141 66,0-1 0,0 1-1,-1-1 1,1 1 0,-1-1-1,0 1 1,0 0 0,-1-1-1,1 1 1,-1 0 0,0 0 0,0 0-1,-1 0 1,1 1 0,-1-1-1,0 0 1,1 1 0,-2 0 0,1 0-1,0 0 1,-1 0 0,1 0-1,-1 1 1,0-1 0,0 1-1,0 0 1,-6-2 0,-5-1-897,0 1 0,0 1 0,-1 0 0,1 1 0,-1 0 0,-24 2 0,7 0-3797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4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8250,'405'186'1400,"-380"-161"-912,6 13 344,6 4 121,7 9-289,5-5-384,-5 1-152,0-5-112,-7-4 48,-12-9 56,0-4-64,-6-4-48,-1-4-8,-11-8-112,5-1-744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5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 5497,'0'0'9628,"-21"14"-9599,7-4-25,-17 12 13,0 1 0,1 1 0,-36 39 0,50-45 117,1 1 1,1 0-1,1 1 1,-15 30-1,22-37-689,0 0 0,2 1 1,-4 15-1,5-14-1912,0 1 0,2-1 0,0 18 0,1-25-160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5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22 209 3593,'0'0'7928,"17"-7"-7840,-6 2-18,58-25-15,-63 27 78,1-1-1,-1 0 1,0 0-1,0 0 1,-1-1-1,1 0 0,-1 0 1,0-1-1,8-9 1,-11 7-108,0 1 0,0-1 1,-1 0-1,0 1 0,0-1 1,-1 0-1,0 0 0,0 1 1,-1-1-1,-2-10 1,2 16-19,-1 1 0,1-1 0,0 1 1,-1 0-1,1 0 0,-1 0 1,0 0-1,1 0 0,-1 0 1,0 0-1,1 0 0,-1 1 1,0-1-1,0 0 0,0 1 1,0 0-1,0-1 0,1 1 1,-1 0-1,0 0 0,0 0 0,-3 1 1,-46 4 534,46-3-511,1 1-1,-1 0 1,0 0 0,1 1-1,0-1 1,-1 1-1,1 0 1,1 0 0,-1 1-1,1-1 1,-1 1-1,1 0 1,-4 9-1,1-3-25,1 0-1,0 1 1,1 0-1,0 0 1,-3 16-1,4 1 80,2-1 1,0 0-1,5 37 1,-3-60-94,0-1 1,1 0 0,-1 1-1,1-1 1,0 0 0,0 0-1,0 0 1,1-1 0,-1 1 0,1 0-1,0-1 1,0 0 0,0 0-1,0 0 1,1 0 0,0 0 0,-1 0-1,1-1 1,0 0 0,0 0-1,0 0 1,0 0 0,0-1 0,6 2-1,8 2-412,0 0-1,1-1 1,-1-1-1,29 2 0,-42-5 258,4 1-291,-1 0 0,0-1-1,1 1 1,-1-2 0,0 1 0,1-1 0,-1-1 0,0 1 0,0-1 0,0-1 0,0 1-1,0-1 1,10-6 0,14-16-3814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6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8242,'0'0'6364,"0"48"-5995,0 161-10,0 469 1097,0-676-1548,0-1-125,-1 0 1,1 0 0,0-1 0,0 1 0,0 0 0,0 0 0,0 0 0,0 0 0,0 0 0,0-1 0,0 1 0,1 0 0,-1 0 0,0 0-1,0 0 1,1-1 0,-1 1 0,1 0 0,-1 0 0,1-1 0,-1 1 0,1 0 0,-1-1 0,1 1 0,-1 0 0,2 0 0,10 1-5103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6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4153,'0'0'10162,"44"232"-10226,-38-198 64,0-5 8,-6-4 48,0-4-56,0-8-208,0-4-448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6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6105,'0'0'5714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7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0 8362,'0'0'4466,"0"11"-3855,0-1-546,1-1 149,-1 0 1,0 0-1,0 0 1,-1 0-1,-1 0 0,1 0 1,-1-1-1,-1 1 1,1 0-1,-2-1 1,1 0-1,-1 1 1,-6 9-1,-7 3-122,-2 4-243,-1-1-1,-32 30 0,45-48-521,0 0 0,0 0 0,-1-1 1,1 0-1,-1-1 0,0 0 0,-1 0 0,1-1 0,-1 0 0,1 0 0,-1-1 0,-17 3 0,6-5-4626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7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3209,'0'0'9360,"10"39"-9081,35 128-131,-33-121 364,-3 1 0,-1 1 0,-2-1 0,-2 1 0,-4 73 0,-1-49-35,1-64-411,0 0 0,-1 0 1,0 0-1,0 0 0,-1 0 1,0-1-1,-4 11 0,5-15-55,0-1-1,0 1 0,-1-1 0,1 1 1,-1-1-1,0 0 0,1 0 1,-1 1-1,0-2 0,0 1 1,0 0-1,-1 0 0,1-1 0,0 1 1,-1-1-1,1 1 0,-1-1 1,1 0-1,-1 0 0,0 0 0,1-1 1,-1 1-1,-5 0 0,-4 1-77,0-2 0,1 1-1,-1-1 1,1-1-1,-1 0 1,-19-5 0,28 5 12,-1 0 0,1-1 0,0 1 0,-1-1 0,1 0 0,0 0 0,0 0 0,0-1 0,0 1 0,0-1 0,1 1 0,-1-1 0,1 0 0,0 0 0,0 0 0,0 0 0,0 0 0,0-1 0,1 1 0,-1-1 0,1 1 1,0-1-1,0 1 0,0-5 0,-1-3-396,0 0 0,1 0 0,1-1 1,0 1-1,0 0 0,1 0 0,1-1 1,-1 1-1,2 0 0,0 1 0,0-1 0,1 0 1,6-12-1,15-21-2578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8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0 728,'0'0'9298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8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717 0 9458,'0'0'4978,"6"37"-3988,21 123-393,-17-111-503,-3 0-1,-1 0 0,-3 1 0,-2-1 0,-8 81 0,4-112-63,-2-1-1,1 0 1,-2-1-1,0 1 1,-1-1-1,-1 0 1,0-1-1,-1 0 1,-1 0-1,0-1 1,-1 0-1,-1-1 1,0 0-1,-17 14 1,0-2-503,-1-2 0,-2-1 0,0-1 0,-1-2 0,-55 24 0,51-29-807,-1-2-1,0-2 1,0-2 0,-1-1 0,-72 4-1,27-9-2567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6.8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6105,'0'0'3766,"9"13"-3636,-7-10-121,6 7 68,0 1-1,-1 0 1,0 1 0,-1 0 0,0 0 0,-1 0 0,5 18 0,40 161 2315,-46-174-2212,0-1 0,1 1 0,1-1 0,11 22-1,-17-37-164,0-1 0,0 0 0,0 1-1,0-1 1,0 0 0,1 1 0,-1-1 0,0 0-1,0 0 1,0 1 0,1-1 0,-1 0 0,0 1-1,0-1 1,0 0 0,1 0 0,-1 1 0,0-1-1,1 0 1,-1 0 0,0 0 0,0 0 0,1 1-1,-1-1 1,0 0 0,1 0 0,-1 0 0,0 0-1,1 0 1,-1 0 0,1 0 0,-1 0 0,0 0-1,1 0 1,-1 0 0,0 0 0,1 0-1,-1 0 1,0 0 0,1 0 0,-1 0 0,0-1-1,1 1 1,-1 0 0,0 0 0,0 0 0,1-1-1,-1 1 1,0 0 0,1 0 0,-1-1 0,0 1-1,0 0 1,0 0 0,1-1 0,-1 1 0,0 0-1,0-1 1,0 1 0,0 0 0,0-1 0,1 1-1,-1 0 1,0-1 0,0 1 0,0 0 0,0-1-1,0 1 1,0-1 0,8-32 44,-6 26-7,9-39-45,3 1 1,2 1-1,2 1 0,40-72 0,-22 65 1,-34 48-7,0-1-1,0 1 1,0 0-1,1 0 1,-1 0-1,1 0 1,0 0-1,-1 1 0,1-1 1,0 1-1,0 0 1,0-1-1,0 1 1,0 1-1,0-1 1,5 0-1,-5 1 15,-1 1-1,1 1 1,-1-1-1,0 0 1,1 0-1,-1 1 1,0-1-1,0 1 1,0 0-1,0 0 1,0 0-1,0 0 1,-1 0-1,1 0 1,-1 0-1,1 0 1,1 3-1,27 50 324,-26-46-283,15 34-189,-1 0 0,-3 2 0,-2 0 0,10 54 0,-5-40-2471,-17-56 2167,0 0-1,0 0 0,1 0 1,-1 0-1,1 0 0,0 0 1,0-1-1,0 1 0,0-1 1,1 1-1,-1-1 0,1 0 1,-1 0-1,1 0 0,5 3 1,4-3-3438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4:58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 7402,'0'0'5910,"-18"38"-5368,-55 124 70,64-144-383,2 1-1,0 0 1,1 1 0,-6 36 0,6-22 91,-11 69 296,4 0-1,0 175 1,13-265-761,0 1-1,1 0 1,0-1 0,1 1-1,0-1 1,1 1 0,1-1-1,0 0 1,1 0-1,0-1 1,1 1 0,0-1-1,1 0 1,1-1 0,0 0-1,0 0 1,1-1 0,0 0-1,21 17 1,107 76-5947,-80-67-149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1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11562,'0'0'2825,"-12"232"-4761,12-203 1576,0-3 224,0-10 80,0-3-120,0-5-617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1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5641,'0'0'832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2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1712,'0'0'8006,"4"31"-7987,14 94-18,-9-90 19,-9-35-15,0 1 0,0-1 0,0 0 0,0 0 0,0 1 0,1-1 0,-1 0-1,0 0 1,0 0 0,0 1 0,0-1 0,0 0 0,0 0 0,1 0 0,-1 1 0,0-1 0,0 0 0,0 0 0,1 0 0,-1 0-1,0 0 1,0 1 0,0-1 0,1 0 0,-1 0 0,0 0 0,0 0 0,1 0 0,-1 0 0,0 0 0,0 0 0,1 0-1,-1 0 1,0 0 0,0 0 0,0 0 0,1 0 0,-1 0 0,0 0 0,0 0 0,1 0 0,-1 0 0,0 0 0,0 0 0,1-1-1,9-20 178,-2-7-367,1 0 0,24-52 0,-26 66 104,1 0-1,0 1 1,0 0 0,1 0 0,1 1-1,0 1 1,16-15 0,-25 25 97,0 0 0,0 0 0,0 1 1,0-1-1,0 0 0,1 0 1,-1 1-1,0-1 0,1 0 1,-1 1-1,0-1 0,1 1 0,-1 0 1,1-1-1,-1 1 0,0 0 1,1 0-1,-1 0 0,1 0 0,-1 0 1,1 0-1,-1 1 0,0-1 1,1 0-1,-1 1 0,0-1 0,1 1 1,-1-1-1,0 1 0,1 0 1,-1-1-1,0 1 0,0 0 1,0 0-1,0 0 0,0 0 0,0 0 1,0 0-1,0 0 0,0 0 1,0 1-1,-1-1 0,1 0 0,0 0 1,-1 1-1,2 1 0,1 5 134,0 0 0,0 0 1,0 1-1,-1-1 0,0 1 0,1 10 0,-2 97 96,-1-65-5545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2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5521,'0'0'6474,"6"38"-6004,-1 12-274,3 11 168,24 103 1,16-6 189,-26-91-325,24 123 0,-46-190-251,4 51-191,-6-29-2308,-4-25 198,-21-14-1776,-9-14-189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2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0 436 4097,'0'0'7211,"61"-12"-6742,191-41-223,-224 46-172,47-18 1,-23-5 41,-35 17-88,-2 4 4,-1-2 1,0 0-1,-1 0 1,17-20-1,-25 26-14,-1 0 0,0-1 0,0 0 0,-1 0 1,0 0-1,0 0 0,0-1 0,-1 1 0,0-1 0,0 1 0,0-1 0,-1 0 0,0 0 0,0-9 0,-1-7 44,1 16-65,-1 0 1,0 0-1,0 0 1,-1 0-1,1-1 1,-4-9-1,3 15 0,0 0 0,0 0 0,0 0 0,0 0 0,-1 0 0,1 0 0,0 1-1,-1-1 1,0 0 0,1 1 0,-1-1 0,0 1 0,0 0 0,0-1 0,1 1 0,-1 0 0,-1 0 0,1 0 0,0 0-1,0 1 1,0-1 0,0 1 0,-1-1 0,-3 0 0,-42-1-41,46 2 53,0 0 0,-1 1 0,1-1 0,0 1 1,0-1-1,0 1 0,1 0 0,-1 0 0,0 0 0,0 0 1,0 0-1,1 0 0,-1 0 0,0 1 0,1-1 0,-1 1 1,1-1-1,0 1 0,-1-1 0,1 1 0,-1 2 0,-12 26 87,1 0-1,2 0 1,1 2-1,2-1 1,1 1-1,-6 61 1,7 205 1466,8-187-1096,-2-110-525,0-3-102,0 1 115,1-1 1,-1 0-1,0 0 0,1 0 1,0 0-1,-1 0 1,1 0-1,0 1 0,0-1 1,0 0-1,0 1 1,0-1-1,0 0 0,2-1 1,2-1 14,0 1 0,0-1 1,0 1-1,0 0 0,0 0 1,1 0-1,-1 1 0,1 0 1,0 0-1,0 0 0,11-1 1,-13 2 27,0 1 0,0 0 0,0 0 0,0 0 0,0 0 0,0 0 0,0 1 0,0 0 0,0 0 0,0 0 0,0 0 0,0 0 0,-1 1 0,1 0 0,0 0 0,-1 0 0,0 0 0,1 1 0,2 2 0,10 12-315,-1 1 0,-1 0 1,22 37-1,-35-54 79,-1 0 0,1 0 1,0-1-1,-1 1 0,1 0 1,0-1-1,0 1 0,-1-1 1,1 1-1,0 0 0,0-1 0,0 0 1,0 1-1,0-1 0,0 0 1,0 1-1,0-1 0,0 0 1,0 0-1,0 0 0,0 0 1,0 0-1,0 0 0,0 0 0,0 0 1,1-1-1,4 1-1794,7 0-2160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3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1 288 1984,'0'0'7618,"36"-14"-6920,112-49 3,-143 61-620,0 0 1,0-1-1,0 0 1,-1 0-1,1 0 1,-1 0-1,0-1 0,1 1 1,3-6-1,-7 7-22,0 1 0,0-1 0,0 0 0,-1 0-1,1 1 1,0-1 0,-1 0 0,1 0 0,-1 0 0,0 0-1,0 0 1,0 0 0,0-3 0,1-6 257,0 5-252,0 0 1,-1 0 0,0 0 0,0 0-1,0 0 1,0 0 0,-1 0-1,0 0 1,0 0 0,-1 0-1,0 0 1,0 1 0,0-1-1,-1 1 1,-3-7 0,3 9-50,0 0 0,0 0 0,0 0 0,0 1 0,0-1 0,0 1 0,-1-1 0,1 1 0,-1 0 0,0 1 0,0-1 0,0 1 0,0-1 0,1 1 0,-2 0 0,1 1 0,0-1 0,0 1 0,0 0 0,0 0 0,0 0 0,-8 1 0,9 0-4,0 0 1,0 0-1,0 0 0,0 0 1,0 1-1,0-1 0,1 1 0,-1 0 1,0 0-1,1 0 0,0 0 1,-1 0-1,1 0 0,0 1 0,0-1 1,0 1-1,0-1 0,1 1 1,-1 0-1,1 0 0,-2 5 0,-3 5-15,2 0-1,0 0 0,-4 21 0,4 1 49,1-1 0,2 56 0,2-44 24,-1-40-96,0 1 0,1-1 0,0 1 0,1-1 0,-1 0 0,1 0 0,0 0 0,0 0 0,1 0 0,0 0 0,0-1 0,0 1 0,1-1 0,0 0-1,0 0 1,0 0 0,1-1 0,-1 1 0,1-1 0,0 0 0,0 0 0,1-1 0,-1 0 0,1 0 0,11 5 0,1-1-907,1-1 1,-1-1-1,1 0 1,0-1-1,0-1 1,1-1-1,24-1 1,0-1-4369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3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9938,'0'0'5089,"44"224"-5089,-38-182 0,-6-4-8,0-9-184,0-8-448,6-16-608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3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6649,'0'0'5474,"13"50"-12052,-7-25 3265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4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2577,'0'0'8880,"5"19"-8760,26 87 186,2-188 562,-26 67-925,1 1-1,0 1 1,12-16 0,-17 26 42,-1 0-1,1 0 1,0 0 0,0 0-1,0 0 1,0 1 0,0-1-1,0 1 1,1 0 0,-1 0-1,1 0 1,0 0 0,-1 1-1,1-1 1,0 1 0,0 0-1,0 0 1,4 0 0,-7 2 46,1-1 1,-1 1 0,0-1 0,0 1 0,0 0 0,0 0-1,0-1 1,0 1 0,-1 0 0,1 0 0,0 0-1,0 0 1,0 0 0,-1 0 0,1 0 0,-1 0-1,1 0 1,-1 0 0,1 1 0,0 0 0,10 32 438,-9-27-297,9 32 544,10 76 1,-16-78-1952,2-1 0,19 63-1,-10-61-2268,-8-7-2236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7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76 6033,'0'0'2928,"5"1"-2788,1 2-2,1 0 0,-1 0 1,0 1-1,0-1 0,0 1 0,-1 1 1,1-1-1,-1 1 0,0 0 1,0 0-1,5 8 0,54 80 1367,-34-47-854,3 4-173,-25-34-385,1-1 0,1-1 0,0 0 0,1 0 0,1-1 0,0 0 0,19 15 0,-31-28-55,1 1 1,-1-1 0,0 0 0,1 0-1,-1 1 1,0-1 0,1 0 0,-1 0-1,0 0 1,1 0 0,-1 1 0,1-1-1,-1 0 1,0 0 0,1 0 0,-1 0-1,0 0 1,1 0 0,-1 0 0,1 0-1,-1 0 1,0 0 0,1 0-1,-1 0 1,1 0 0,-1-1 0,0 1-1,1 0 1,-1 0 0,0 0 0,1-1-1,-1 1 1,0 0 0,1 0 0,5-17 664,-5-34-313,-1 32-217,17-145 91,-13 142-312,1 0 1,0 1-1,2 0 0,0 0 1,16-28-1,-21 45-312,0 1 0,1 0 0,-1 0 0,1 0-1,0 0 1,0 1 0,0-1 0,1 1 0,-1-1 0,1 1 0,-1 0-1,1 1 1,-1-1 0,1 0 0,0 1 0,0 0 0,0 0-1,0 0 1,0 1 0,0-1 0,0 1 0,0 0 0,0 0-1,0 0 1,0 1 0,0-1 0,0 1 0,0 0 0,0 0 0,0 0-1,0 1 1,4 2 0,17 14-4157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4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213 780 3625,'0'0'8530,"-13"-36"-8446,-80-233-79,62 184 4,9 29 171,3-2-1,-12-59 1,29 100 80,1 1 0,1-30 0,0 18-157,0 26-109,1-1 0,0 1 0,-1 0 0,1-1 1,0 1-1,0 0 0,0 0 0,1 0 0,-1 0 0,0 0 1,1 0-1,-1 1 0,1-1 0,0 0 0,-1 1 0,1-1 0,0 1 1,0-1-1,0 1 0,0 0 0,0 0 0,1 0 0,-1 0 0,0 0 1,0 1-1,1-1 0,-1 1 0,0-1 0,1 1 0,2 0 0,12-3-101,1 1 0,31 1 0,-45 1 84,4-1 26,0 1-1,-1 1 1,1 0-1,0 0 0,-1 0 1,1 1-1,-1 0 0,1 1 1,10 4-1,-14-4 61,-1-1-1,1 1 1,-1 0-1,1-1 1,-1 1-1,0 1 1,0-1-1,-1 0 1,1 1-1,0 0 0,-1-1 1,0 1-1,0 0 1,0 0-1,-1 0 1,1 0-1,-1 1 1,1 5-1,1 4 236,-1-1-1,-1 1 1,0-1-1,-2 18 1,1-27-250,0 1 1,-1-1 0,1 0-1,-1 1 1,0-1-1,0 0 1,-1 0 0,1 1-1,-1-1 1,0 0-1,0-1 1,0 1 0,-1 0-1,1-1 1,-1 1 0,-5 5-1,-1-3-118,0 0-1,0-1 0,-1 0 1,0 0-1,0-1 0,0-1 1,0 1-1,-1-1 0,-10 1 1,-19 1-2704,-2-4-3346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5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9514,'0'0'3917,"9"37"-3797,25 116 97,-27-120-95,1 0 162,-8-33-253,1 1 0,-1 0 0,0-1-1,1 1 1,-1 0 0,1-1 0,-1 1 0,1-1 0,-1 1 0,1-1-1,-1 1 1,1-1 0,0 0 0,-1 1 0,1-1 0,0 0 0,-1 1-1,1-1 1,0 0 0,-1 0 0,1 0 0,0 1 0,0-1 0,-1 0 0,1 0-1,1 0 1,0-1-42,0 0 0,0 0 0,0 0 0,0 0 0,0 0 0,0 0 0,0 0 0,0-1 0,-1 1 0,1 0-1,0-1 1,-1 0 0,1 1 0,-1-1 0,0 0 0,0 0 0,0 0 0,0 0 0,0 0 0,1-2 0,1-2 8,15-27-112,19-51-1,-3 6-266,-28 118 854,-3-2-237,-1-5-305,1-1 0,2 0 0,12 46 0,-16-77-92,-1 0 0,1 0-1,0 0 1,0 0 0,0 0 0,0 0 0,0 0 0,0 0 0,0 0 0,0-1 0,0 1 0,0 0 0,0 0-1,0-1 1,1 1 0,-1-1 0,0 1 0,0-1 0,1 0 0,-1 1 0,0-1 0,1 0 0,-1 0-1,0 0 1,1 0 0,-1 0 0,0 0 0,1-1 0,-1 1 0,0 0 0,1-1 0,-1 1 0,0 0-1,0-1 1,0 0 0,1 1 0,-1-1 0,0 0 0,0 1 0,0-1 0,2-2 0,16-22-4935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412 0 11739,'0'0'2768,"0"240"-2048,18-130-184,7 0-344,0-9-192,0-13-312,0-12-400,-6-21-256,0-17-168,-13-17-329,-6-38-5880</inkml:trace>
  <inkml:trace contextRef="#ctx0" brushRef="#br0" timeOffset="1">1 85 5297,'0'0'11795,"380"-5"-11995,-281 5-753,-5 0-863,-26 0-2177,-18 0-3456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5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1 160,'0'0'15547,"0"253"-15851,0-211-120,0-13-288,0-8-304,0-12-160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6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5233,'0'0'7314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5217,'0'0'7456,"9"43"-7232,30 136-145,-28-122-56,-10-50 20,0-1 0,0 0-1,0 0 1,1 0-1,0 0 1,0-1 0,1 1-1,0 0 1,3 5 0,-6-11-28,0-1 0,0 1 1,0 0-1,0 0 0,1 0 1,-1-1-1,0 1 0,0 0 1,0 0-1,0 0 0,0-1 1,1 1-1,-1 0 0,0 0 1,0 0-1,0 0 0,1-1 1,-1 1-1,0 0 0,0 0 1,1 0-1,-1 0 0,0 0 1,0 0-1,0 0 0,1 0 1,-1 0-1,0 0 1,0 0-1,1 0 0,-1 0 1,0 0-1,0 0 0,1 0 1,-1 0-1,0 0 0,0 0 1,1 0-1,-1 0 0,0 0 1,0 0-1,0 1 0,1-1 1,-1 0-1,0 0 0,0 0 1,0 0-1,1 0 0,-1 1 1,0-1-1,0 0 0,0 0 1,0 0-1,0 1 0,1-1 1,-1 0-1,0 0 1,0 1-1,0-1 0,2-22-70,-2-10-126,1 0 0,2 0 0,2 0 0,1 1 0,1-1 0,19-51 0,-24 77 123,-2 5 48,0 1 1,0-1-1,1 1 1,-1-1-1,0 0 1,0 1-1,0-1 1,1 1-1,-1-1 1,0 1-1,1-1 1,-1 1-1,0-1 0,1 1 1,-1-1-1,1 1 1,-1 0-1,0-1 1,1 1-1,-1-1 1,1 1-1,0 0 1,-1 0-1,1-1 1,-1 1-1,1 0 1,-1 0-1,1 0 1,0-1-1,-1 1 1,1 0-1,-1 0 1,1 0-1,0 0 1,-1 0-1,1 0 1,-1 0-1,2 1 1,8 7 287,-10-7-274,1 0-1,-1 0 1,1 0 0,-1 0-1,1 0 1,0 0 0,0 0 0,0 0-1,-1 0 1,1-1 0,0 1-1,0 0 1,0-1 0,0 1 0,0 0-1,0-1 1,0 1 0,0-1-1,1 0 1,-1 1 0,0-1-1,0 0 1,0 0 0,0 0 0,1 0-1,-1 0 1,0 0 0,0 0-1,0 0 1,0 0 0,1 0 0,-1-1-1,0 1 1,0 0 0,0-1-1,0 1 1,0-1 0,2 0-1,4-4 25,0 0 0,0 1 0,0 0 0,1 0 0,0 1 0,-1 0 0,1 0 1,1 1-1,-1 0 0,0 1 0,0 0 0,1 0 0,-1 0 0,0 1 0,1 1 0,14 1 0,-19 0 17,-1 0 0,1-1 1,-1 1-1,0 1 1,0-1-1,0 0 1,0 1-1,-1-1 1,1 1-1,-1 0 1,1 0-1,-1 0 0,0 0 1,3 5-1,24 51 598,-22-38-524,-2 1 0,0 0 0,-2 0 0,0 0 0,-2 0 1,0 0-1,-4 42 0,1-1-1746,-1-38-863,-13-6-1322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7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3105,'0'0'7445,"19"6"-7250,59 20 69,-73-24-168,1 1 1,-1 0-1,1 0 1,-1 0-1,0 1 1,0 0-1,0 0 0,-1 0 1,1 0-1,-1 1 1,0 0-1,0 0 1,-1 0-1,5 9 0,-6-11-3,10 18 188,-2 0-1,0 1 1,-2 0 0,0 1 0,7 34-1,-15-56-239,0 0 0,1 0 0,-1 0 0,0 0 0,0 0 0,0 0 0,0 0 0,0 0 0,0 0 0,0 0 0,0 0 0,0 0 0,-1 0 0,1 0 0,0 0 0,0 0 0,-1 0 0,1 0 0,-1-1 0,1 1 0,-1 0 0,1 0 0,-1 0 0,0-1 0,1 1 0,-1 0 0,-1 0 0,1 0-26,-1 0 0,0 0 0,-1-1 0,1 1 0,0 0 0,0-1 0,0 0-1,0 1 1,0-1 0,0 0 0,-1 0 0,-1-1 0,-13-1-146,1-1 0,-29-9 0,30 8 273,-4-1-140,0 2-1,-1 0 1,1 2 0,-21 0-1,39 1-3,0 0 0,1 0-1,-1 0 1,1 0 0,-1 0 0,0 1-1,1-1 1,-1 0 0,1 0-1,-1 0 1,1 1 0,-1-1 0,1 0-1,-1 1 1,1-1 0,-1 0 0,1 1-1,-1-1 1,1 1 0,0-1-1,-1 1 1,1-1 0,0 1 0,-1-1-1,1 1 1,0-1 0,-1 1-1,1-1 1,0 1 0,0 0 0,0-1-1,0 1 1,0 0 0,0 20-116,0-16 99,0 73 81,0-77-67,0 1-1,1-1 0,-1 0 1,0 1-1,1-1 1,-1 1-1,1-1 0,0 0 1,-1 1-1,1-1 1,0 0-1,0 1 0,0-1 1,0 0-1,0 0 1,0 0-1,0 0 0,0 0 1,0 0-1,0 0 1,1 0-1,-1-1 0,0 1 1,1 0-1,-1-1 1,0 1-1,1-1 0,-1 1 1,1-1-1,-1 0 1,3 0-1,53 4-880,-46-4 447,-5 0 266,0 0 1,0 0-1,0 0 1,0-1-1,0 0 1,0 0-1,0 0 0,0-1 1,0 0-1,-1 0 1,1-1-1,0 1 1,-1-1-1,0 0 0,0-1 1,0 1-1,0-1 1,-1 0-1,6-6 1,34-32-2076,-6 3-1351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7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421 176 3345,'0'0'8619,"-9"-28"-8443,-33-88-152,42 115-24,-1-1 0,1 0 0,-1 1 0,1-1 0,-1 0 1,0 1-1,0-1 0,0 1 0,0-1 0,0 1 0,0 0 0,0-1 0,0 1 0,-1 0 0,1 0 0,0 0 1,-1 0-1,1 0 0,-1 0 0,1 0 0,-1 0 0,0 1 0,1-1 0,-1 1 0,0-1 0,1 1 0,-1 0 1,0-1-1,0 1 0,1 0 0,-1 0 0,0 0 0,0 0 0,1 1 0,-1-1 0,-3 1 0,-5 1 2,4-2-14,0 2-1,0-1 1,0 1-1,0-1 1,0 2-1,0-1 1,1 1-1,-1 0 1,1 0-1,0 0 1,0 1 0,0-1-1,0 1 1,0 1-1,1-1 1,0 1-1,0-1 1,0 1-1,-4 9 1,-3 1-66,2 1 0,0 1 0,1 0 0,1 0 0,-8 26 0,12-33-25,2-1-1,-1 0 1,1 1 0,0 15 0,4-23 30,-1-1 1,0 0 0,1 0 0,-1 0 0,1-1-1,-1 1 1,1-1 0,-1 1 0,1-1 0,-1 0-1,1 0 1,-1 0 0,1 0 0,-1 0 0,4-2-1,2 2-100,15 0 78,-18-1 128,1 0 0,-1 0-1,1 1 1,-1 0 0,1 1 0,-1-1 0,1 1-1,-1 0 1,0 0 0,1 0 0,-1 1 0,0 0 0,0 0-1,0 0 1,0 1 0,0 0 0,-1 0 0,8 5 0,-3 4 141,0 0 1,-1 0 0,-1 1 0,0-1 0,0 1 0,-1 1 0,-1 0 0,0-1 0,-1 1 0,-1 1 0,2 18 0,1 18 1032,-4 96 1,-3-87-488,1-47-535,-1-1 1,0 1-1,-1-1 1,-1 0-1,0 1 0,0-1 1,-1-1-1,-1 1 0,0 0 1,-1-1-1,0 0 1,-8 11-1,9-15-110,0-1-1,0 1 1,-1-1-1,0 0 1,0-1-1,-1 1 1,0-1-1,0 0 1,0-1-1,0 0 1,-1 0-1,1 0 1,-1-1-1,0-1 1,0 1 0,0-1-1,-1 0 1,-13 1-1,13-2-93,-1-1 0,1 0 0,0-1 0,0 1 0,0-2 0,0 1 0,0-1 0,0-1 0,0 0 0,-9-4 0,12 4-60,1-1 1,-1 1-1,1-1 0,0 0 0,0-1 0,1 1 1,0-1-1,-1 0 0,1 0 0,1 0 0,-1-1 1,1 1-1,0-1 0,0 0 0,-2-7 0,2 3-267,-1 1 0,2 0-1,-1-1 1,1 1-1,1-1 1,0 0-1,0 1 1,1-1 0,0 0-1,1 0 1,0 1-1,0-1 1,1 0-1,1 1 1,-1-1 0,1 1-1,1 0 1,0 0-1,0 0 1,1 1-1,0-1 1,0 1-1,1 0 1,0 1 0,14-14-1,29-19-3987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08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225 212 5401,'0'0'6137,"18"-17"-6050,54-56 67,-67 68-44,-1 1 0,0 0 1,-1-1-1,1 1 0,-1-1 1,0 0-1,0 0 0,2-6 1,-4 7 30,0 1 0,-1 0 0,1-1 0,-1 1 0,0 0 0,0-1 0,0 1 0,-1-5 0,0-13 129,1 20-259,-1 1 0,1-1 0,0 0 0,0 0 0,0 0 0,-1 0 0,1 1 0,0-1 0,-1 0 0,1 0-1,-1 1 1,1-1 0,-1 0 0,1 1 0,-1-1 0,0 1 0,1-1 0,-1 0 0,0 1 0,1-1 0,-1 1 0,0 0 0,0-1 0,1 1 0,-1 0 0,0-1 0,0 1 0,0 0 0,1 0-1,-1 0 1,0-1 0,0 1 0,-1 0 0,-38 1-72,25-1 66,4 0 28,0 0 0,0 1 0,0 0-1,0 1 1,0 0 0,0 1 0,0 0 0,1 0 0,-1 1-1,1 1 1,0 0 0,0 0 0,1 1 0,0 0 0,0 0-1,0 1 1,1 1 0,0-1 0,0 1 0,-9 13 0,11-13 36,0 1 1,0 0-1,1 0 1,0 0 0,0 0-1,1 1 1,1 0 0,0 0-1,-4 19 1,3 2 173,2 0 0,1 32 0,1-58-209,0 1 13,0-1 1,1 0-1,0 1 0,0-1 1,0 0-1,0 0 1,1 0-1,0 0 1,0 0-1,1 0 1,-1 0-1,1-1 1,0 1-1,0-1 1,4 5-1,0-2 2,1 0 0,-1-1 1,1 1-1,1-1 0,-1-1 0,1 0 0,14 7 0,3-3-20,0 0-1,0-1 1,1-2 0,-1 0-1,34 1 1,-10-3-145,0-2 0,1-2 0,83-12 0,-99 6-531,0-1 0,-1-3 0,0 0 0,-1-2 0,62-32 0,5-19-5409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2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3169,'0'0'5241,"0"-4"-4644,5-14 1980,0 19 274,-2 15-2487,34 495 1037,-32 5 356,-5-485-1517,20-30-680,56 19 164,-37-9 253,68 10-1,-93-19-2,13 0-58,0 2 0,44 12 0,-65-16-439,-1 1-762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7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325 287 7642,'0'0'5151,"-9"-32"-5029,-33-102-41,40 128-11,0-1-1,-1 1 1,1-1-1,-1 1 0,-1 0 1,1 0-1,-1 0 1,0 1-1,-1-1 1,1 1-1,-1 0 1,0 0-1,0 1 1,-1-1-1,1 1 1,-1 0-1,0 1 0,0-1 1,0 1-1,-1 1 1,1-1-1,-10-2 1,10 3-2,0 1 1,0-1-1,-1 1 0,1 0 1,0 1-1,-1-1 1,1 1-1,0 1 0,-1-1 1,1 1-1,0 0 1,0 0-1,-9 4 0,11-3-81,1 0-1,-1 1 0,1-1 1,-1 1-1,1 0 1,0 0-1,0 0 0,0 0 1,1 1-1,-1-1 1,1 1-1,0 0 0,0 0 1,0 0-1,0 0 1,0 0-1,1 0 0,0 0 1,-1 7-1,-3 17 29,2 0-1,1 1 1,1-1-1,1 1 1,5 28-1,-5-53-5,1 0 1,0 0-1,1 0 1,-1 0-1,1 0 0,0-1 1,0 1-1,0 0 0,0-1 1,0 1-1,1-1 1,0 0-1,-1 0 0,1 0 1,0 0-1,1 0 1,-1-1-1,0 1 0,1-1 1,0 0-1,-1 0 1,1 0-1,0-1 0,5 2 1,2 1 2,0-1 0,0 0 0,1-1 0,-1 0 0,1-1 0,0 0 0,18-2 0,-25 0 3,1-1 1,-1 1 0,0-1 0,1 0-1,-1-1 1,0 1 0,0-1 0,-1 0-1,1-1 1,0 1 0,-1-1 0,0 1-1,0-1 1,0-1 0,0 1 0,-1 0-1,0-1 1,0 0 0,0 0 0,0 0-1,-1 0 1,3-8 0,2-5-266,0 0-1,-2 0 1,0 0-1,-1 0 1,3-35-1,-6-43-5795,-1 61 265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2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81 9314,'0'0'1982,"19"-2"-1720,62-11-9,-76 11-184,1 1 0,0-1 1,-1 1-1,1-2 0,-1 1 1,1-1-1,9-6 0,-14 9-33,-1-1 0,1 1 0,0-1 0,0 0 0,0 1-1,0-1 1,-1 0 0,1 0 0,0 1 0,-1-1 0,1 0 0,-1 0 0,1 0-1,-1 0 1,1 0 0,-1 0 0,1 0 0,-1 0 0,0 0 0,0 0-1,0 0 1,1 0 0,-1 0 0,0 0 0,0 0 0,0 0 0,0 0 0,-1 0-1,1 0 1,0 0 0,0 0 0,-1 0 0,1 0 0,0 0 0,-1 0 0,1 0-1,-2-1 1,-2 0-8,-1 1 0,1 0 0,-1 0-1,0 0 1,1 0 0,-1 1 0,0 0 0,0 0-1,1 0 1,-8 2 0,0-1 72,8-1-74,0 0 1,1 0 0,-1 1-1,1-1 1,-1 1-1,1 0 1,0 0 0,-1 1-1,1-1 1,0 0-1,0 1 1,0 0 0,0 0-1,0 0 1,0 0 0,-3 4-1,2-1 2,-1 0-1,1 0 1,0 1 0,0 0-1,1 0 1,0 0-1,-5 13 1,2-2 1,2 0-1,0 1 0,1-1 1,0 1-1,1 30 1,1-28-14,1-10-29,0 0 0,0 0 0,1 0 0,0-1-1,4 19 1,-3-24-2,0 0 0,0 0 0,1 0 1,-1 0-1,1 0 0,0 0 0,0-1 0,0 1 0,0-1 0,1 0 0,-1 0 0,1 0 0,0-1 1,0 1-1,6 2 0,1 0-239,0 0 0,1-1-1,0-1 1,-1 0 0,1 0 0,0-2 0,0 1 0,1-1 0,-1-1 0,14-1 0,-26 1 242,4 0-158,0-1 0,0 1 0,1 0 0,-1-1 0,0 0 0,-1 0 0,1 0 0,0-1 0,0 1 0,0-1 0,-1 0 0,1 0 1,-1 0-1,0-1 0,5-3 0,-1-1-305,0-1 0,-1 0 1,1 0-1,-2 0 0,6-11 0,14-29-3489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3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6449,'0'0'6564,"0"25"-6394,0 44 66,6 327 1751,-5-382-1971,17 163 428,-14-149-645,2 0-1,1 0 0,2-1 1,13 31-1,-22-56 11,1 0 1,0-1-1,0 1 1,-1 0-1,1-1 0,0 1 1,0-1-1,1 1 1,-1-1-1,0 0 1,0 1-1,1-1 1,-1 0-1,1 0 0,-1 0 1,1 0-1,1 1 1,-2-6-3226,0-15 1405,-1 19 1966,0-38-3214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3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5921,'0'0'6914,"212"24"-6914,-133-20-8,-1-4-504,25 0-913,-24 0-687,-12-4-1009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4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6209,'0'0'6407,"11"41"-5761,36 135-273,31 157 262,-66-261-619,-4 1-1,-1 86 0,-7-157-861,-2-5-497,-11-12-1101,-14-12-1486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4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0 397 4809,'0'0'7030,"58"8"-6694,182 22-98,-207-26-83,0-1 0,37-2 0,-38-2 20,-20 1-103,-1-1-1,1 0 0,-1-1 1,1-1-1,-1 0 1,0 0-1,0-1 0,0 0 1,-1-1-1,0 0 0,0-1 1,0 0-1,0-1 0,-1 0 1,0 0-1,0-1 0,-1 0 1,0-1-1,9-12 0,-7 7-48,-1 0-1,0-1 0,-1 0 0,-1 0 1,0-1-1,-1 0 0,0 0 0,-2 0 1,0-1-1,-1 0 0,0 1 1,0-30-1,-3-52 503,0 97 51,0 11-57,-12 382 624,9-280-774,1-36-194,9 98 0,6-108-20,-6-43-1366,-6-39-3748,-6-22 1996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5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4 8122,'0'0'4403,"-10"-1"-4151,3 1-210,6-1-33,-1 1 0,0-1 1,1 1-1,-1 0 0,0 0 1,1-1-1,-1 1 0,0 1 0,1-1 1,-1 0-1,0 0 0,1 1 0,-1-1 1,0 0-1,1 1 0,-1 0 0,1-1 1,-1 1-1,1 0 0,-1 0 0,1 0 1,0 0-1,-1 0 0,1 0 0,0 0 1,0 1-1,0-1 0,-1 0 1,1 1-1,1-1 0,-1 0 0,0 1 1,0 0-1,1-1 0,-1 1 0,0-1 1,1 1-1,-1 2 0,-15 76 641,4 0-1,-3 104 1,15 168 553,2-165-899,0-35-137,-4 163 271,17-311-629,32 8 61,1-2 0,92 7 0,98-11-4368,-221-6 3830,53 0-3560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5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1 968,'0'0'13119,"16"3"-13255,32 10 151,-1 2-1,65 31 1,109 49 720,-56-26-160,-163-68-500,1 0 0,-1 0 0,1 0 1,-1 1-1,1-1 0,-1 0 0,0 1 1,0 0-1,0 0 0,0-1 0,0 1 0,0 0 1,0 0-1,0 1 0,2 3 0,-4-3-32,1 1 0,-1-1 0,0 0 0,1 1 0,-2-1 0,1 0 0,0 0 0,-1 1 0,1-1 0,-1 0 0,0 0 0,0 0 0,-2 5 0,-4 12-36,-9 22 25,3 1 1,1 0-1,-10 71 0,14 259 314,9-236-156,3-62-104,3 0 0,19 78 0,3 29 109,-16 78 1056,-14-260-1210,0 1 1,1 0-1,-1-1 1,0 1-1,0 0 1,1-1-1,-1 1 1,0-1-1,0 1 1,0-1-1,0 1 1,0-1-1,0 0 1,0 1-1,0-1 1,0 0-1,0 0 1,0 0-1,0 0 1,0 0-1,0 0 1,0 0-1,-2 0 1,0 0 80,-249 2 411,133-4-1210,115 2 614,-2 1-144,0-1-1,0 1 1,0-1 0,0-1-1,0 1 1,0-1-1,0-1 1,0 1-1,0-1 1,0 0-1,0 0 1,1 0 0,-10-6-1,12-10-4475,4 15 2811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6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9770,'0'0'4689,"49"180"-4537,-37-135-96,-12-4-8,6-4-32,-6-8-16,0-9-400,0-11-920,0-5-1361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6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11626,'0'0'2321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7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5217,'0'0'8030,"10"19"-7414,-1-3-457,3 5 34,-2-1 0,0 1-1,-1 1 1,9 36 0,-6 17 521,-3 0 1,-4 1-1,-5 106 0,-1-86-413,1-94-295,0 0-1,0 0 1,0 0 0,0 0 0,0 0 0,-1 0-1,1 0 1,-1 0 0,1 0 0,-1 0 0,0 0-1,0 0 1,0 0 0,0-1 0,0 1-1,0 0 1,0-1 0,-1 1 0,1-1 0,0 1-1,-1-1 1,1 1 0,-1-1 0,0 0 0,0 0-1,1 0 1,-1 0 0,0 0 0,0 0-1,0-1 1,-3 2 0,-5-1-161,1 0 0,-1 0 0,1-1-1,-1 0 1,-14-2 0,13 1-271,9 1 311,-1-1 0,1 1 0,-1-1 1,1 0-1,0 0 0,0 0 0,-1 0 0,1 0 1,0-1-1,0 1 0,0-1 0,0 1 1,0-1-1,0 0 0,1 0 0,-1 0 1,1 0-1,-1 0 0,1 0 0,-1 0 0,1 0 1,0 0-1,0-1 0,0 1 0,1 0 1,-1-1-1,0 1 0,1-4 0,-3-9-892,1 0 0,0-1-1,2-21 1,0 33 612,0-45-3791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8.4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6065,'0'0'6110,"0"9"-5917,3 21 229,0 0 1,2 0-1,10 33 0,3 19 233,13 112 374,-8-44-844,46 158 0,-47-244-389,-12-39-1880,-5-54-9659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7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12363,'0'0'3568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8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397 283 7826,'0'0'3102,"-23"-4"-3001,-1 1-89,0 0 0,-28 1 0,47 3-8,0 0 0,0 0 0,0 0 0,0 1 0,0-1 0,0 1 0,0 0 0,0 1 0,1-1 0,0 1 0,-1 0 0,1 0 0,0 1 0,0-1 0,1 1 0,-1 0 0,1-1 0,-6 10 0,-5 3 15,-3 3 99,0 0 1,1 1-1,1 1 0,1 1 1,1 0-1,1 1 1,0 0-1,2 0 0,1 1 1,1 1-1,1 0 1,1 0-1,-4 47 0,8-43 73,0-4-43,2 0 0,0-1 0,5 29 0,-4-50-148,-1-1-1,2 1 1,-1 0 0,0-1-1,0 1 1,1-1-1,0 0 1,-1 0 0,1 1-1,0-1 1,0 0-1,0 0 1,0-1 0,0 1-1,1 0 1,-1-1-1,0 1 1,1-1 0,-1 0-1,1 0 1,0 0-1,-1 0 1,1 0 0,0-1-1,-1 1 1,1-1 0,0 0-1,0 1 1,0-1-1,-1 0 1,5-1 0,1 1 11,1-1 0,-1 0 0,0 0 0,1 0 0,-1-1 0,0 0 1,0-1-1,0 0 0,14-8 0,1-5 105,-2-1 1,0-1-1,0-1 0,-2-1 0,-1-1 1,26-37-1,-14 13-33,-1-1 1,32-75-1,-45 83-98,-2-2 0,-1 0 0,-3 0 0,7-46 0,-8 14 971,-1-114 1176,-8 218-1944,-2 94 17,6 157 326,-2-263-581,2 1-1,-1-1 1,2 0 0,1 0-1,0-1 1,10 20 0,-12-30-469,1 0 0,0 0 0,0 0 0,1-1 0,0 0 0,1 0 0,0 0 0,0-1 0,0 0 0,1 0 0,0-1 0,0 0 0,15 8 0,3-4-4122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8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53 144 6305,'0'0'6830,"20"-12"-6486,6-1-238,-11 7-37,-1-1 0,1-1 0,-2-1 0,1 1-1,-2-2 1,20-18 0,-30 27-24,-1-1 1,-1 1-1,1-1 1,0 1-1,0-1 1,0 1-1,-1-1 0,1 1 1,-1-1-1,1 0 1,-1 1-1,0-1 1,1 0-1,-1 1 0,0-1 1,0 0-1,0 1 1,-1-4-1,0-4 616,-41 9 192,37 0-817,0 0 0,0 1 0,0 0 0,0 0 1,0 0-1,0 0 0,0 1 0,0 0 0,1 0 1,-1 0-1,1 1 0,-1-1 0,1 1 0,-5 4 1,2 0 1,0-1 1,1 1-1,0 1 1,0-1-1,0 1 1,1 0-1,-5 11 1,2-2 43,0 1 1,1 1-1,2-1 1,0 1-1,0 0 0,-2 39 1,5-34 4,0-12-77,1-1 0,0 0 0,1 1 1,0-1-1,1 1 0,0-1 0,1 1 0,6 19 1,-4-24-29,1 0 0,0 0 1,0 0-1,0-1 0,1 0 1,0 0-1,0 0 1,1-1-1,0 0 0,0 0 1,0 0-1,0-1 1,1 0-1,-1-1 0,1 0 1,11 3-1,3 1-357,0-2 0,0-1 0,0-1 0,0-1 0,26 0 0,-43-2 222,-1-1 0,1 1 0,0-1 0,-1 0 0,1 0 0,-1 0 1,0-1-1,1 0 0,-1 1 0,0-2 0,0 1 0,0 0 0,0-1 1,0 0-1,-1 0 0,1 0 0,-1 0 0,0 0 0,0-1 0,0 1 1,0-1-1,3-5 0,0-3-401,0 0 0,-1 0 1,0 0-1,-1 0 0,-1-1 0,1 1 1,0-15-1,-1-31-5289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8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5705,'0'0'7164,"15"37"-6956,47 124-42,-52-136 95,-2 2 0,0-1 0,-2 1 0,-1 1 0,-2-1 1,0 0-1,-2 47 0,-1-56 117,2-38-434,1 1 1,1 0-1,1 1 1,0-1-1,2 1 1,0 0-1,1 0 0,1 1 1,0 0-1,1 1 1,18-22-1,-25 34 29,1 0 0,0 0-1,0 0 1,0 1 0,1 0-1,0 0 1,-1 0 0,9-3-1,-11 5 18,1 0 0,-1 0 0,1 0 1,-1 0-1,1 1 0,-1 0 0,1-1 0,-1 1 0,1 0 0,0 0 0,-1 0 0,1 0 0,-1 1 0,1-1 0,-1 1 1,1-1-1,-1 1 0,1 0 0,-1 0 0,0 0 0,3 2 0,3 4-37,0-1 0,-1 1-1,0 1 1,-1-1 0,1 1-1,8 15 1,30 58-1028,-36-63 670,18 32-2381,-3-8-2011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9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352 782 3449,'0'0'11693,"-31"-22"-11452,-96-65-267,125 85 8,0 1 1,0-1-1,0 1 1,0 0 0,0 0-1,-1 0 1,1 0-1,0 0 1,-1 0-1,1 1 1,0-1 0,-1 1-1,1 0 1,-1-1-1,1 1 1,-1 0 0,1 1-1,-1-1 1,1 0-1,-1 1 1,1-1 0,0 1-1,-1 0 1,1 0-1,0 0 1,-1 0-1,1 0 1,0 0 0,0 1-1,0-1 1,0 1-1,0-1 1,0 1 0,1 0-1,-1 0 1,1 0-1,-1 0 1,1 0-1,-1 0 1,1 0 0,-1 4-1,-6 5-75,-3 2 103,1 1-1,0 0 1,1 1-1,0 0 1,1 0-1,1 1 0,1 0 1,0 0-1,1 1 1,0-1-1,2 1 1,0 0-1,1 0 0,0 20 1,2-27 49,-1-3-35,1-1 1,0 0-1,1 1 0,-1-1 0,1 0 0,3 11 1,-3-15-31,0 0 0,0-1 0,0 1 1,1 0-1,-1-1 0,0 1 0,1 0 0,-1-1 1,1 0-1,-1 1 0,1-1 0,0 0 0,-1 0 1,1 0-1,0 0 0,0 0 0,0 0 0,0 0 1,0-1-1,0 1 0,0-1 0,0 1 0,0-1 1,3 0-1,4 1-50,1-1 0,0 0 0,-1 0-1,1-1 1,-1-1 0,0 0 0,1 0 0,-1 0 0,0-1 0,0-1 0,-1 0 0,1 0 0,-1 0 0,1-1 0,-2 0 0,1-1-1,0 0 1,-1 0 0,0-1 0,-1 0 0,10-11 0,6-11 64,-1-2 1,-1 0-1,-2-1 0,19-45 1,-17 28-48,-1-1 1,-3-1 0,-2 0 0,-2-1 0,6-69 0,-2-271 1962,-16 390-970,0 7-315,0 635 1904,0-590-2450,3-1 0,2 0 0,13 56 0,-12-78-315,1-2 0,2 1 0,0-1 0,2-1 0,0 1 0,2-2 0,21 30 0,-33-51 35,0 0-1,1-1 1,-1 1 0,0 0-1,1-1 1,0 0 0,-1 1-1,1-1 1,0 0-1,0 0 1,0 0 0,0 0-1,2 1 1,-3-2 46,-1 0 0,1 0-1,0 0 1,0 0 0,-1 0 0,1 0 0,0-1-1,-1 1 1,1 0 0,0 0 0,-1-1 0,1 1-1,0 0 1,-1-1 0,1 1 0,-1 0 0,1-1-1,-1 1 1,1-1 0,-1 1 0,1-1-1,-1 1 1,1-1 0,-1 0 0,0 1 0,1-1-1,-1 1 1,0-1 0,1 0 0,-1 1 0,0-1-1,0 0 1,0 0 0,0 1 0,1-1 0,-1 0-1,0 1 1,0-1 0,0 0 0,-1 1 0,1-2-1,1-39-3112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39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12755,'0'0'3809,"345"37"-3994,-249-21 9,-5 0-376,-6 5-528,0 16-672,-31-1-793,-12-3-647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40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 1400,'0'0'12234,"24"1"-11634,114 3-54,-137-4-524,0 0 0,0-1 0,-1 1-1,1 0 1,0 0 0,0 0 0,0 0-1,-1-1 1,1 1 0,0 0 0,0-1-1,0 1 1,-1 0 0,1-1 0,0 1-1,-1-1 1,1 1 0,0-1 0,-1 0-1,1 1 1,-1-1 0,1 0 0,-1 1-1,1-1 1,-1 0 0,1 0 0,-1 1 0,0-1-1,0 0 1,1 0 0,-1 0 0,0 1-1,0-2 1,0-34 255,-1 21-264,1 13-4,-1 1 0,1 0 0,-1 0 1,0 0-1,1-1 0,-1 1 0,0 0 0,0 0 0,0 0 1,0 0-1,0 1 0,0-1 0,0 0 0,0 0 0,0 0 0,0 1 1,0-1-1,0 1 0,-1-1 0,1 1 0,0-1 0,0 1 0,-1 0 1,1-1-1,0 1 0,-1 0 0,1 0 0,0 0 0,-1 0 0,1 0 1,0 0-1,-1 1 0,-1 0 0,-2-1 21,1 0 1,-1 0-1,0 1 0,1 0 0,-1 0 1,0 1-1,1-1 0,0 1 0,-9 4 1,6 0-5,0 1 0,0 0 0,1 0 0,0 0 0,0 1 0,1 0 0,0 0 0,0 0 0,1 1 0,0 0 0,0 0 0,1 0 0,0 0 0,-2 16 0,-1 9 236,3 0 1,0 61-1,3-85-245,0 1 1,1-1-1,1 1 1,0-1-1,0 0 0,1 0 1,0 0-1,1 0 1,0 0-1,0-1 0,1 0 1,1 1-1,-1-2 1,2 1-1,-1-1 0,1 0 1,0 0-1,0-1 0,1 0 1,0 0-1,1-1 1,-1 0-1,1 0 0,1-1 1,-1 0-1,19 6 1,-14-6-150,1 0 0,0-1 0,0-1 1,0 0-1,0-1 0,26 0 1,-33-2-279,1-1 1,0 1 0,0-1-1,-1-1 1,1 0 0,0 0 0,-1-1-1,0 1 1,0-2 0,0 0-1,0 0 1,10-7 0,22-28-5210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40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7842,'0'0'5696,"5"38"-5248,17 124-63,-9-73-517,33 275 2656,-36-133-8966,-10-257 3793,0-13-518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41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0 333 6529,'0'0'4989,"57"0"-4171,182-2-53,-191 1-383,59-9-1,-82 4-153,-1 0 0,27-12 0,-46 16-196,16-5 115,-1 0 0,0-2-1,0 0 1,30-21-1,-44 26-130,-1 0-1,-1 0 1,1 0-1,-1-1 0,1 1 1,-1-1-1,0 0 1,-1-1-1,0 1 1,1-1-1,-2 1 1,1-1-1,-1 0 1,1 0-1,-2 0 1,1 0-1,-1 0 1,0-1-1,0 1 1,0-10-1,-1-5-85,1 15 42,-1 1-1,0-1 1,0 1-1,0-1 1,-1 1-1,0 0 1,0-1-1,-2-6 1,1 10 25,1 1 0,0-1-1,-1 0 1,1 0 0,-1 1 0,0-1 0,1 1 0,-1-1 0,0 1 0,0 0-1,0 0 1,0-1 0,0 2 0,0-1 0,0 0 0,-1 0 0,1 1-1,0-1 1,0 1 0,-1-1 0,1 1 0,0 0 0,-5 0 0,2-1 1,0 1 0,0-1 0,0 1 0,0 0 0,0 0 0,0 1 0,0 0 0,-1-1 0,2 2 0,-1-1 1,0 0-1,0 1 0,0 0 0,1 0 0,-1 1 0,1-1 0,-1 1 0,1 0 0,0 0 0,0 0 0,0 1 1,1-1-1,-1 1 0,1 0 0,0 0 0,0 0 0,0 1 0,1-1 0,-4 8 0,-10 24 152,1 1 1,2 1-1,1 0 0,3 1 0,1 0 0,-4 51 0,-1 240 1050,13-326-1197,0 125 393,0-129-448,14-19-1136,-6 14 1167,0 1-1,0 0 1,0 0 0,1 1-1,-1 1 1,1-1 0,0 1-1,0 1 1,-1-1 0,1 1-1,0 1 1,0 0-1,12 1 1,-17 0 33,0 0 0,0 0-1,1 0 1,-1 1 0,0-1-1,0 1 1,0 0 0,0 1-1,-1-1 1,1 0 0,0 1 0,-1 0-1,0 0 1,0 0 0,0 0-1,0 1 1,0-1 0,-1 1-1,1-1 1,-1 1 0,0 0-1,0 0 1,2 7 0,3 6 73,0 0 0,-2 0 1,0 1-1,5 28 0,-7-16-109,-1-9-154,1-1-1,1 1 1,1-1 0,8 22 0,-12-40-99,0 0 1,0 0-1,0 0 0,0-1 0,0 1 0,1 0 1,-1 0-1,1-1 0,-1 1 0,1-1 1,-1 1-1,1-1 0,0 0 0,0 0 1,0 0-1,0 0 0,0 0 0,0 0 1,0 0-1,0-1 0,0 1 0,0-1 0,0 1 1,1-1-1,-1 0 0,0 0 0,0 0 1,0 0-1,1 0 0,-1 0 0,2-1 1,15 1-4445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5:41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80 229 4121,'0'0'8055,"12"-19"-7368,4-5-471,0 3 47,-1-1 0,-2-1 0,17-35 0,-29 54-112,1 1-21,0-1-1,0 0 1,-1 0-1,0 0 0,0 0 1,0 0-1,0 0 1,0 0-1,-1 0 1,0 0-1,0 0 0,0-7 1,-36 12 115,33-1-244,0 1 0,0 0 0,0 0 0,0 0 0,0 0 0,0 1 0,0-1 0,0 1 0,0-1 0,0 1 0,1 0 0,-1 0 0,-3 5 0,-28 36 45,20-24 27,6-9-16,0 1 0,2 0-1,-1 1 1,1-1 0,1 1-1,0 1 1,1-1 0,-5 24-1,5-11 16,1-1 0,2 1 0,2 46 0,0-63-93,1-1 0,-1 0 0,2 0 0,-1 0 0,1 0 0,0 0 0,0 0-1,1-1 1,-1 0 0,2 1 0,-1-2 0,1 1 0,0 0 0,0-1 0,0 0 0,1 0 0,-1 0 0,1-1 0,1 0 0,6 4 0,4 1-259,0 0 0,1 0 0,1-2 1,-1 0-1,1-2 0,32 7 0,6-5-1310,0-2 0,0-3-1,110-9 1,-72-10-3284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8.9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5337,'0'0'6551,"9"12"-6442,9 13 97,-1 2-1,-1 0 0,16 41 1,-26-54 21,37 81 864,-39-86-1018,1-1 0,0 0-1,0-1 1,1 1 0,0-1-1,0 0 1,1 0 0,11 9-1,-15-14-71,0 0 0,0-1 0,0 1 0,0-1 0,0 0 0,0 1 0,0-1 0,1-1 0,-1 1 0,0 0 0,1-1 0,-1 0 0,0 0 0,1 0 0,-1 0 0,0 0 0,6-2 1,-3 1 14,-1-1 0,1-1 1,-1 1-1,0-1 1,0 0-1,0 0 0,0 0 1,0 0-1,6-7 1,-1 0 21,-1 0 0,0-1 0,0-1 0,-1 1 0,0-1 0,-1 0 0,9-22 0,-11 20-14,0-1 1,-1 1-1,0-1 0,-1 0 1,-1 0-1,1-28 1,-3 41 25,2 5-77,0-1 1,0 1-1,0 0 0,0 0 0,0 0 0,0 0 0,-1 0 0,1 1 1,-1-1-1,0 0 0,0 1 0,1 6 0,0-1 22,15 50 35,-12-39-74,1 1 0,0-1 0,2 0 0,0 0 0,2-1 0,12 20 0,-20-36-256,1 0 0,0 0-1,0-1 1,0 1 0,0-1 0,0 0-1,1 1 1,-1-2 0,1 1 0,-1 0-1,1-1 1,0 0 0,0 0 0,0 0-1,0 0 1,-1 0 0,1-1 0,0 0-1,0 0 1,0 0 0,0 0 0,0 0-1,0-1 1,0 0 0,0 0 0,0 0-1,-1 0 1,6-3 0,16-17-4700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1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4865,'0'0'4173,"18"0"-3936,-17 0-135,0 0-93,1 0 1,-1 1 0,0-1 0,0 0-1,0 1 1,0-1 0,0 1 0,0-1-1,0 1 1,0 0 0,-1-1 0,1 1 0,0 0-1,0-1 1,0 1 0,-1 0 0,1 0-1,0 0 1,-1 0 0,1 0 0,-1 0-1,1 0 1,-1 0 0,1 0 0,-1 0-1,0 0 1,1 0 0,-1 1 0,2 3 87,144 381 2295,-117-301-2084,62 262 587,-80-297-828,-8-30 21,-1-1-1,0 0 1,-2 28 0,0-25 133,1-14 201,1-16 331,1-17-241,-5-3-490,-2-1 0,-1 1 0,-1 0 0,-1 1 0,-15-39 0,-10-34-90,13 8-119,4 0 0,4-2 0,1-162 0,10 255 176,1 0 0,-1 0 1,1 0-1,0 0 0,-1 0 0,1 0 0,0 0 1,0 0-1,-1 1 0,1-1 0,0 0 1,0 0-1,0 1 0,0-1 0,0 0 0,0 1 1,0 0-1,0-1 0,0 1 0,1-1 1,-1 1-1,0 0 0,0 0 0,0 0 1,0-1-1,0 1 0,1 0 0,0 1 0,42-3-119,-37 2 118,8 1 7,1 1 0,-1 0 0,1 1-1,-1 0 1,0 1 0,0 1 0,0 1 0,-1 0 0,0 0-1,0 2 1,0 0 0,-1 0 0,0 1 0,-1 1 0,0 0 0,-1 1-1,0 0 1,0 1 0,-1 0 0,-1 0 0,0 1 0,9 18-1,-14-21 142,-2 0 0,1 0-1,-1 0 1,0 0-1,-1 1 1,-1-1-1,1 1 1,-2 11-1,0 0 524,1-21-637,0 0-1,0 0 1,-1 0-1,1 0 1,0 0-1,-1 0 0,1 0 1,-1-1-1,1 1 1,-1 0-1,0 0 1,1 0-1,-1-1 0,0 1 1,1 0-1,-1-1 1,0 1-1,0 0 0,0-1 1,0 1-1,0-1 1,1 1-1,-1-1 1,0 0-1,0 1 0,0-1 1,0 0-1,0 0 1,0 0-1,0 0 1,-2 0-1,-38 2 163,33-2-125,-22 0-12,-14 1-167,0-1 1,-1-3-1,1-2 0,-54-12 1,58 8-9,-17-7-647,86 12-8008,6 4 4753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1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7962,'0'0'4271,"0"27"-4124,0 199 54,0-114 407,0-64-7644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1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7058,'0'0'2376,"-12"4"-8065,18 12 3960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2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4537,'339'172'2851,"-278"-138"-2086,-48-22-369,-12-12-383,47 64 1142,8 9-3,85 149 0,-133-206-1152,1 4-35,2-1-1,0 0 0,1-1 0,22 28 1,-17-37-1377,-5-9-2362,-11 0 3513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2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430 0 3569,'0'0'9172,"-22"15"-8936,-4 1-168,2-2 27,0 2 0,2 0 0,-37 35 1,36-29 3,-100 101 620,104-103-859,2 2 0,0 0 0,1 1 0,-15 30 0,28-36-679,1-7-725,0-3-3724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3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55 172 304,'0'0'7498,"8"-2"-7325,-3 1-55,0 0 0,0 0 0,-1-1 0,1 1 0,0-1 0,-1 0 0,1 0 0,-1-1 0,0 0-1,0 1 1,0-1 0,0-1 0,0 1 0,-1 0 0,1-1 0,-1 0 0,0 0 0,0 0 0,-1 0 0,1 0 0,-1-1 0,0 1 0,0-1 0,3-9 0,-4-70 395,-40 84 710,34 3-1196,0-1 0,1 0 0,-1 1 0,0 0 0,1 0 0,-1 0 0,1 1 0,0 0 0,0-1 0,0 1 0,1 1 0,-1-1 0,1 0 0,0 1 0,1 0 0,-3 5 0,-4 5 69,2 1-1,0 0 0,-8 33 0,10-22-41,1 1 0,2-1 1,1 51-1,1-42-89,1-32-27,0 0 0,0 0 0,0 0 1,0 0-1,0 0 0,1 0 0,0 0 1,0 0-1,0 0 0,0-1 0,0 1 1,1-1-1,0 0 0,0 1 0,0-1 1,0-1-1,0 1 0,0 0 0,1-1 0,-1 1 1,1-1-1,0 0 0,-1-1 0,1 1 1,0 0-1,7 1 0,2 1-845,0 0 1,1-1-1,-1-1 0,0 0 0,1 0 0,-1-1 1,18-2-1,-7-2-2925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8730,'0'0'4801,"0"43"-4629,0 140 67,0 441 2053,0-614-2397,0 0 0,1 1 0,0-1 1,0 0-1,1 0 0,4 14 0,-5-22-167,0 0 0,0 1 1,1-1-1,-1 0 0,0 0 0,1 1 1,-1-1-1,1 0 0,0-1 0,-1 1 1,1 0-1,0 0 0,0-1 0,0 1 1,1-1-1,-1 0 0,0 1 0,0-1 1,1 0-1,-1 0 0,1-1 1,-1 1-1,1 0 0,-1-1 0,1 1 1,-1-1-1,6 0 0,0 0-4618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0 9962,'0'0'2979,"-3"14"-2779,-1 2-43,0 0-1,-1 0 1,-1 0-1,-1-1 1,-14 25-1,-12 15 173,1 2-1,3 1 0,3 1 0,2 2 0,3 0 0,3 1 1,2 1-1,4 1 0,2 0 0,-3 106 0,14-13-414,-1-153-22,1 0-1,0 0 1,0 0 0,0 0 0,0 0 0,1 0-1,0-1 1,0 1 0,0 0 0,0-1 0,0 1-1,1-1 1,0 0 0,-1 0 0,1 0 0,0 0-1,1-1 1,-1 1 0,0-1 0,1 1 0,-1-1-1,1 0 1,0-1 0,0 1 0,0-1 0,0 1-1,8 0 1,8 3-1225,1-2 0,0-1 0,0 0 0,23-2 0,-37 0 806,26 0-3686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4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8858,'0'0'3481,"6"254"-3857,-6-209-257,6-8-175,0-8-864,0-13-873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4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7562,'0'0'5785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1,1 1-1,-2 0 0,2-1 0,-1 2 1,-1 0-1,1 0 0,0 0 0,-1 0 0,1 1 1,0-1-1,0 1 0,-9 2 0,12-2 97,-30 0-3758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9.2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6449,'0'0'6574,"22"40"-5543,3 3-800,113 218 554,-53-61-436,70 244-1,-129-370-542,7 33-762,-30-93-41,0-1 0,-1 1 0,-1 16 0,-2-29 833,0 0 0,0-1 0,0 1 0,0-1 0,0 1 0,0-1 0,-1 1 0,1-1 0,0 0 0,0 0 0,0 1 0,-1-1 0,1 0 0,0 0 0,0 0 0,-1 0 0,1-1 0,0 1 0,-2 0 0,0-1-265,-43 1-986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5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1 4705,'0'0'5852,"1"11"-5283,1 0-505,-1-2 212,0 0-1,0 0 1,-1 0 0,0 0 0,0 0 0,-1 0-1,0 0 1,0 0 0,-1-1 0,-1 1 0,1 0-1,-6 9 1,-8 7-92,-1-2 0,-1 0 0,-1-1 0,-1 0 0,-24 19 0,41-39-431,0 0-1,0 0 0,-1 0 0,1 0 0,-1-1 1,1 1-1,-1-1 0,0 0 0,-7 2 0,-36-1-6605,34-2 305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5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2513,'0'0'9664,"16"31"-8881,50 98 117,-61-118-665,0 0 0,-1 0 0,0 1 0,-1-1 0,0 1 0,-1 0 0,0 0 0,-1-1 0,0 1 0,-1 0 0,-2 19 0,1 7 315,2 4-51,0-23-353,-1 1 0,0-1 0,-6 31 0,5-44-131,-1-1-1,1 1 1,-1-1 0,0 1-1,-1-1 1,1 0-1,-1 0 1,0 0 0,0 0-1,-1 0 1,1-1-1,-1 1 1,0-1 0,-1 0-1,1-1 1,-7 5-1,7-6-84,0 0 0,-1 0 0,1 0 0,-1-1 0,1 0 0,-1 0 0,0 0 0,0-1 0,1 0 0,-1 0 0,0 0 0,0 0 0,1-1 0,-1 1 0,0-1 0,1-1 0,-1 1 0,1 0 0,-1-1 0,1 0 0,0 0-1,0-1 1,0 1 0,0-1 0,0 0 0,0 0 0,1 0 0,-1 0 0,1-1 0,-5-5 0,3-1-349,0 0 0,0 0 1,1-1-1,1 1 0,0-1 0,0 0 0,1 0 0,0 0 1,1 0-1,0-1 0,1 1 0,0 0 0,2-12 0,-1-11-1069,-1-33-2389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5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8186,'0'0'3769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6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9194,'0'0'3609,"169"246"-2713,-108-160-136,-13 8-112,-5 0-144,-13 0 136,-6 4 57,-18-3-137,-6-1-224,0 0-128,0 0-120,-24-4-88,-49 25-504,13-25-1369,-13-16-3208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7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3305,'0'0'6833,"12"12"-14426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6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9618,'0'0'2777,"0"250"-2785,0-209-72,0-8-160,0-5-681,0-23-631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7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2681,'0'0'7313,"2"28"-7288,-1 8-2,-1-13 47,2 1 0,0-1-1,8 33 1,-10-55-53,0-1 1,0 1-1,0 0 0,0-1 1,0 1-1,0 0 1,1-1-1,-1 1 0,0-1 1,0 1-1,0 0 1,1-1-1,-1 1 0,0-1 1,1 1-1,-1-1 1,1 1-1,-1-1 0,0 1 1,1-1-1,-1 1 0,1-1 1,-1 0-1,1 1 1,-1-1-1,1 0 0,0 1 1,-1-1-1,1 0 1,0 1-1,17-13-60,15-37-391,-27 40 565,-1 1-129,31-38 1,-35 45-2,0 0-1,1-1 1,-1 1-1,1 0 1,-1 0-1,1 0 1,-1 0-1,1 0 1,0 0-1,-1 1 1,1-1-1,0 0 1,0 1-1,-1 0 1,1-1-1,0 1 1,0 0-1,0 0 1,0 0-1,0 0 0,-1 0 1,1 0-1,0 0 1,0 1-1,0-1 1,-1 1-1,3 0 1,0 3 19,-1-1-1,0 1 1,0 0-1,0 0 1,-1 0-1,0 0 1,1 0 0,-1 1-1,-1-1 1,1 1-1,-1-1 1,0 1 0,0 0-1,1 6 1,2 5 70,6 32-73,5 58-1,2 10-2285,-5-64-123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7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8858,'0'0'2832,"30"229"-2215,-12-143-377,12 0-16,-5-4-144,-7-4-16,0-13 24,-6-3 16,-12-9-40,6-12-16,-6-9-48,0-11-600,0-42-9955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8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1 473 4001,'0'0'6469,"45"-25"-6090,143-87-62,-176 104-283,-1 0 0,0-1 0,0 0 0,14-15 0,-22 20-11,1-1 1,-1 0-1,0 0 1,0 0-1,-1 0 1,3-9 0,0 3 20,0-6 41,0-1 1,-1 1-1,-1-1 1,0 1-1,-1-1 0,-2 0 1,1 0-1,-5-32 0,4 48-81,0 1 0,-1-1 0,1 1 0,0-1-1,-1 1 1,1-1 0,-1 1 0,1 0 0,-1-1 0,0 1-1,0 0 1,1 0 0,-1-1 0,0 1 0,0 0-1,0 0 1,0 0 0,0 0 0,-1 0 0,1 0 0,0 0-1,0 1 1,-1-1 0,1 0 0,0 1 0,-1-1 0,1 1-1,-1-1 1,1 1 0,0 0 0,-1-1 0,1 1-1,-1 0 1,1 0 0,-1 0 0,1 0 0,-1 0 0,1 1-1,-1-1 1,-1 1 0,-1 0 25,-1 0 0,1 0 0,0 1 0,0-1 0,0 1 0,1 0 0,-1 0 0,0 0 0,1 1 0,-1-1 0,1 1 0,0 0 0,-5 5 0,-4 11 44,1 0 1,0 0-1,2 1 1,0 1-1,2 0 0,0 0 1,-5 29-1,-18 158 426,22 134 600,9-227-974,-1-114-132,0 0 0,0 0 1,0 0-1,0 0 0,0 0 0,0 0 1,0 0-1,0 0 0,0 0 0,1 0 1,-1 0-1,0 0 0,1 0 0,-1 0 1,1 0-1,-1 0 0,1-1 0,-1 1 1,1 0-1,0 0 0,1 1 0,-2-2-6,1 0 0,0 0 0,0 1-1,0-1 1,-1 0 0,1 0 0,0 0-1,0 0 1,0 0 0,0 0 0,-1 0-1,1-1 1,0 1 0,0 0 0,0 0-1,-1-1 1,1 1 0,0 0-1,0-1 1,0 0 0,4-2-30,0-1 0,0 1 0,0-1 1,-1 0-1,0-1 0,5-4 0,-1-2 44,12-16-60,2 2-1,31-30 1,-47 49 35,0 1 1,1-1-1,0 1 0,0 1 1,0-1-1,1 1 0,-1 0 1,1 1-1,0 0 0,0 0 1,0 1-1,0 0 0,1 0 1,12 0-1,-17 1 13,0 1 1,-1 0-1,1 1 1,0-1-1,-1 0 1,1 1-1,-1 0 1,1 0-1,-1 0 0,1 0 1,-1 1-1,0-1 1,4 3-1,-3 0 22,0 0 0,0 0 0,-1 1-1,0-1 1,1 1 0,-1 0 0,-1-1 0,3 7-1,12 23 170,-2 1-1,12 43 0,-3 22-3249,-22-69-1657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9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7 165 6361,'0'0'3728,"19"-4"-3097,56-15-63,-70 18-496,-1-1 0,0 1 1,1-1-1,-1 0 0,0 0 0,0 0 1,0-1-1,-1 0 0,1 1 1,0-1-1,-1-1 0,0 1 0,0 0 1,0-1-1,0 0 0,0 1 1,-1-1-1,4-7 0,-4 3 23,1 0 0,-1 0-1,-1-1 1,1 1 0,-1-1-1,-1 1 1,0-11 0,-2 18-62,0 0 0,1 0 0,-1 0 0,0 1 0,0-1 0,0 1 0,0 0 0,0-1 0,0 1 0,0 0 0,0 0 0,0 0 0,0 0 0,-3 1 0,1-1 15,-2 1-32,0-1 0,0 0 0,0 1 0,1 0 0,-1 1 0,1-1 0,-1 1 0,1 0 0,-1 1 1,1-1-1,0 1 0,0 0 0,0 0 0,0 1 0,1-1 0,-1 1 0,1 0 0,0 0 0,-4 5 0,3-2 6,1 0 0,0 0-1,0 0 1,0 1-1,1-1 1,0 1 0,0-1-1,1 1 1,0 0-1,0 0 1,1 1 0,0-1-1,0 10 1,1 14-17,2 42 1,-1-69-7,0 0-1,0 0 1,1 0-1,-1 0 1,1 0 0,1 0-1,-1-1 1,1 1 0,-1-1-1,1 1 1,0-1-1,5 4 1,2 2-93,0 0-1,1-1 1,0-1 0,0 0-1,1 0 1,0-1 0,1-1-1,-1 0 1,1-1-1,1 0 1,-1-1 0,15 3-1,11-1-1351,1-1-1,75-2 1,-35-3-2246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39.6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1 125 7706,'0'0'8041,"351"-75"-7849,-227 54-104,-1 9-88,-12 4-80,-12-1-392,0 9-416,-13 0-944,0 13-737,-24 24-303,-19 1-4178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29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109 758 6665,'0'0'5648,"35"-35"-5552,111-119-13,-128 135-73,0-1 1,-1-1-1,-1 0 0,-1-1 0,-1-1 1,17-37-1,-27 46 9,1 0 0,-2 0 0,0 0 0,-1 0 0,0-1 0,-1 1 0,-1-1 0,0 1 0,-1-1 0,-5-28 0,3 33 19,0-1 0,0 1 0,-1-1 0,-1 1-1,0 1 1,0-1 0,-1 1 0,0-1-1,0 2 1,-1-1 0,0 1 0,-1 0 0,0 0-1,0 1 1,-1 0 0,0 1 0,0 0 0,0 0-1,-1 1 1,0 0 0,0 0 0,0 2-1,0-1 1,-1 1 0,0 0 0,1 1 0,-1 1-1,0-1 1,-21 2 0,28 0-33,0 0 0,0 1 0,0 0 0,0 0 0,1 0 0,-1 0 0,0 1-1,1-1 1,-1 1 0,0 0 0,1 0 0,0 0 0,0 1 0,0-1 0,0 1 0,0 0 0,0 0 0,0 0 0,1 0 0,0 0 0,-1 0 0,-2 6 0,-4 9 29,1 0 1,0 1 0,-6 25 0,10-33-25,-10 39 227,2-1 0,3 1 1,-5 74-1,8 156 994,6-214-1092,1-37-84,0-1 1,8 38 0,-8-56-63,1-1 1,0 0-1,1 0 0,0 0 1,1 0-1,0-1 1,0 1-1,1-1 1,0 0-1,0 0 0,7 7 1,-10-14-13,0 1-1,-1-1 1,1 0 0,0 0-1,0 0 1,1 0 0,-1 0-1,0-1 1,0 1 0,0 0 0,0-1-1,1 0 1,-1 1 0,0-1-1,0 0 1,1 0 0,-1-1-1,0 1 1,0 0 0,1-1 0,-1 1-1,0-1 1,0 0 0,0 1-1,0-1 1,4-3 0,7-2 26,0-2-1,-1 0 1,13-10 0,-10 7-32,-2 3-7,0 0 0,1 1 0,-1 0 1,21-6-1,-31 11 25,0 1 0,0 0 1,0 0-1,0 0 0,0 1 1,1-1-1,-1 1 1,0-1-1,0 1 0,0 0 1,0 0-1,0 0 0,1 1 1,-1-1-1,0 1 0,0 0 1,0 0-1,0 0 0,0 0 1,0 0-1,0 1 1,-1-1-1,1 1 0,0 0 1,-1 0-1,1 0 0,-1 0 1,3 2-1,0 6 53,0 1 1,0-1-1,-1 1 1,4 11-1,-6-13-46,1-1 1,0 1-1,0-1 0,1 0 0,0 0 0,0-1 0,8 11 0,-10-17-224,-1 0 0,1 1 0,-1-1-1,1 0 1,0-1 0,-1 1 0,1 0-1,0 0 1,0-1 0,-1 1-1,1-1 1,0 1 0,0-1 0,0 0-1,0 0 1,0 0 0,3 0 0,14 0-4597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0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12 435 11162,'0'0'2945,"0"225"-3049,13-184-600,5-12-784,0-17-929,-6-12-2480</inkml:trace>
  <inkml:trace contextRef="#ctx0" brushRef="#br0" timeOffset="1">0 1 7210,'0'0'6545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0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255 542 1632,'0'0'8465,"-15"-4"-8162,11 3-291,1 0-13,-1 0 0,0 0 1,1 0-1,-1 0 1,0 0-1,1 1 0,-1 0 1,0 0-1,0 0 1,0 0-1,1 0 0,-1 1 1,0-1-1,1 1 1,-1 0-1,0 1 0,1-1 1,-1 0-1,1 1 1,0 0-1,-1 0 0,1 0 1,0 0-1,0 0 1,0 1-1,0-1 0,1 1 1,-1 0-1,1 0 1,-4 5-1,-17 30 153,1 1 1,3 1 0,1 0-1,-18 61 1,33-91-53,1 1 0,0 0 0,1-1 0,0 1 0,1 16 1,0-25-105,0 0-164,5-2 116,0 0 67,-1-1 0,1 0 0,0-1 0,-1 1 0,1-1 0,-1 0 0,0 0 0,1 0 0,-1 0 0,0-1 0,0 0 0,-1 0 0,1 0 0,0 0 0,-1-1 0,0 1 0,5-8-1,9-12 242,27-47-1,-30 45-161,15-28 34,-2-1 1,-2-1-1,-3-1 1,-3-1-1,-2-1 1,-2 0-1,-3-1 1,-3-1-1,-2 1 1,-2-103-1,-5 146 2026,-1 49-836,-15 117-916,-2 34 37,17 90-235,0-258-639,2-1 0,0 1 0,1-1-1,0 1 1,2-1 0,-1 0 0,2 0 0,8 20-1,-10-30 186,-1 0 0,1 0-1,1 0 1,-1 0 0,1-1-1,-1 1 1,1-1 0,0 0-1,1 0 1,-1-1-1,1 1 1,0-1 0,-1 0-1,2 0 1,-1 0 0,0-1-1,0 0 1,1 0 0,-1 0-1,1-1 1,0 0-1,-1 0 1,1 0 0,0-1-1,6 0 1,13 0-5517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1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188 700 9450,'0'0'4572,"-5"-14"-4538,-18-43 124,22 56-140,1 0 0,-1-1 0,0 1 1,1 0-1,-1 0 0,0 0 0,1 1 0,-1-1 1,0 0-1,0 0 0,0 0 0,0 1 0,0-1 1,0 0-1,0 1 0,0-1 0,0 1 0,-1-1 1,1 1-1,0 0 0,0-1 0,0 1 0,0 0 1,-1 0-1,1 0 0,0 0 0,0 0 0,-1 0 1,1 0-1,0 0 0,0 0 0,0 1 0,0-1 1,-1 0-1,1 1 0,0-1 0,0 1 0,0 0 1,-2 0-1,-29 28 37,23-17-60,0 0 1,1 0 0,0 1-1,1 1 1,0-1 0,1 1-1,1 0 1,-5 20 0,4-6 15,2-1 0,1 1 0,0 45 0,4-72-23,-1-1 0,0 1 0,1 0 0,-1 0 1,0-1-1,1 1 0,-1 0 0,1-1 0,-1 1 0,1 0 0,0-1 0,-1 1 1,1-1-1,0 1 0,-1-1 0,1 0 0,0 1 0,-1-1 0,1 1 0,0-1 1,0 0-1,-1 0 0,1 1 0,0-1 0,0 0 0,0 0 0,-1 0 0,1 0 1,0 0-1,0 0 0,0 0 0,-1 0 0,1 0 0,0-1 0,0 1 0,0 0 1,-1 0-1,1-1 0,0 1 0,1-1 0,2 0-1,0 0 1,0-1-1,0 1 1,0-1-1,0 0 1,0 0-1,0 0 0,3-3 1,7-10 28,-1 0 1,0-1 0,-2-1-1,0 0 1,0 0-1,11-29 1,44-121 77,-66 166-95,17-50-54,-3-1 0,-2-1 0,10-98 0,-13-162 3033,-15 1047-3089,6-728-156,0 1-1,0-1 1,0 0-1,1 0 1,0 0-1,1 0 1,-1 0-1,1 0 1,0 0-1,1 0 1,3 6-1,-4-8-312,1-1 1,0 1-1,0-1 0,0 0 0,0 0 1,1 0-1,-1-1 0,1 1 0,-1-1 1,6 3-1,12 2-6099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1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1 161 4609</inkml:trace>
  <inkml:trace contextRef="#ctx0" brushRef="#br0" timeOffset="1">1 161 4609,'298'51'3471,"-253"-43"-2706,-25-6 280,-19-5-569,11-5 165,-1 0-1,0-1 1,0 0-1,13-16 1,-20 21-553,-1-1 1,1 0-1,-1 1 0,0-1 1,-1 0-1,1 0 1,-1 0-1,0-1 1,-1 1-1,1-1 0,-1 1 1,0-1-1,0 1 1,-1-8-1,1-4-17,-3-23 80,1 39-145,1 0-1,-1 0 0,1 0 0,-1 0 0,1 0 0,-1 0 1,0 0-1,1 0 0,-1 0 0,0 1 0,0-1 0,0 0 1,0 0-1,0 1 0,0-1 0,0 1 0,0-1 0,0 1 1,0-1-1,0 1 0,0-1 0,0 1 0,0 0 1,0 0-1,0-1 0,0 1 0,-1 0 0,1 0 0,-2 1 1,-2-2-10,0 1 0,0-1 0,1 1 0,-1 1 0,0-1 0,0 1 0,0 0 0,0 0 0,0 0 0,1 0 0,-1 1 0,0 0 0,1 0 0,0 0 0,-1 1 0,1 0 0,0 0 0,0 0 0,0 0 0,1 0 0,-1 1 0,1-1 0,0 1 0,0 0 0,0 0 0,0 0 0,1 1 0,0-1 0,-1 0 0,-1 8 0,-4 14 14,1 1 1,1-1 0,1 1 0,1 0-1,1 1 1,2-1 0,3 37 0,-2-31-43,0-27-31,0 1-1,1-1 0,0 0 1,0 0-1,0 0 0,1-1 1,0 1-1,0 0 0,0 0 1,1-1-1,-1 1 1,2-1-1,-1 0 0,0 0 1,1 0-1,0-1 0,0 1 1,1-1-1,-1 0 0,1 0 1,0 0-1,9 5 0,-2-3-593,0 0 0,0-1 0,1 0 0,0-1 0,-1 0 0,2-1 0,-1-1 1,0 0-1,18 0 0,18-1-4337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11450,'0'0'3236,"6"37"-3171,20 118-9,-10-76 131,-16-78-185,0-1 0,0 0 0,0 1 1,0-1-1,0 0 0,0 0 0,0 1 0,0-1 0,1 0 1,-1 1-1,0-1 0,0 0 0,0 0 0,0 1 0,1-1 1,-1 0-1,0 0 0,0 0 0,1 1 0,-1-1 0,0 0 1,0 0-1,1 0 0,-1 0 0,0 1 0,0-1 0,1 0 1,-1 0-1,0 0 0,1 0 0,-1 0 0,0 0 0,1 0 1,-1 0-1,0 0 0,1 0 0,-1 0 0,0 0 0,0 0 1,1 0-1,-1 0 0,0 0 0,1-1 0,-1 1 0,0 0 1,0 0-1,1 0 0,-1 0 0,0 0 0,0-1 0,1 1 1,-1 0-1,0 0 0,0-1 0,1 1 0,7-15-118,2-2-30,0 1 0,1 0 0,18-21 0,-25 32 127,1 1-1,-1 0 0,1 0 1,0 0-1,0 1 1,0 0-1,1 0 0,-1 0 1,1 0-1,0 1 1,0 0-1,0 0 0,0 1 1,0-1-1,8 0 1,-8 2 103,0-1 0,0 1 1,1 0-1,-1 0 0,0 0 1,0 1-1,0 0 0,0 1 0,0-1 1,0 1-1,0 0 0,7 4 1,-7-2 33,-1 1 0,1 0 1,-1-1-1,0 2 0,-1-1 1,1 1-1,-1-1 0,0 1 1,-1 0-1,5 11 1,0 0-97,-1-1 0,0 2 0,-2-1 0,0 1 1,-1 0-1,3 30 0,-2 58-4640,-5-67-1970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2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6569,'0'0'5180,"11"30"-4518,36 99-14,-29-82-105,-2 2 1,11 58 0,-24-67 569,-4-68 513,-1 11-1629,0 1 0,0-1 0,-8-24 1,-5-25-31,11 14-84,2-57-1,2 74-74,0 33 155,0 0-1,1 0 0,-1-1 0,0 1 1,1 0-1,-1 0 0,1-1 0,0 1 1,0 0-1,0 0 0,0 0 0,0 0 0,0 0 1,0 0-1,1 0 0,-1 1 0,1-1 1,-1 0-1,1 1 0,0-1 0,0 1 1,0 0-1,-1-1 0,1 1 0,0 0 1,1 0-1,-1 0 0,0 0 0,0 1 1,0-1-1,3 0 0,8-1-281,0 0-1,0 1 0,0 0 0,19 1 1,-13 1-61,-6 0-96,1 0 0,-1 1 0,1 1 0,-1 0 0,0 1 0,0 0 0,0 1 0,20 11 0,-12-6-916,22 10-3119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3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85 180 7178,'0'0'3822,"14"-3"-3278,45-13-32,-56 14-468,1 0 0,-1-1-1,0 1 1,0-1 0,0 0 0,0 1 0,0-1 0,-1 0 0,0-1-1,1 1 1,-1 0 0,0-1 0,0 1 0,-1-1 0,1 0 0,-1 1-1,0-1 1,0 0 0,0 0 0,0 0 0,-1 0 0,1 0 0,-1-6-1,0 4 20,3-33 120,-3 38-174,0-1-1,0 1 0,0 0 0,1 0 1,-1-1-1,0 1 0,-1 0 0,1 0 0,0-1 1,0 1-1,0 0 0,-1 0 0,1-1 1,-1 1-1,1 0 0,-1 0 0,1 0 0,-1 0 1,0 0-1,1 0 0,-1 0 0,0 0 1,0 0-1,0 0 0,-1-1 0,-4 2-9,0 0 0,1 0 0,-1 1 0,0 0 0,0 0 1,0 0-1,1 1 0,-1-1 0,0 1 0,1 1 0,0-1 0,-1 1 0,1 0 0,0 0 0,0 0 0,1 1 0,-1 0 0,1 0 0,0 0 0,-7 8 0,3-2 48,0 1 0,0 0 1,1 0-1,1 1 0,-1 0 0,2 0 0,0 0 0,0 0 0,-3 20 0,3-3 111,1 0 0,2 1 0,1 33 0,1-58-155,0 1 0,1 0 0,0 0 0,0 0 0,0-1 0,1 1 0,0-1 0,0 1 0,1-1 0,-1 0 0,1 0 0,0 0 0,0 0 0,6 6 0,-2-3-32,1 0 0,1 0 0,0-1-1,0 0 1,0 0 0,20 9 0,-7-5-428,0-2-1,1-1 1,0 0 0,0-2 0,0 0 0,35 2 0,7-4-2077,-14-3-1191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3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168 170 7826,'0'0'4569,"18"41"-4363,63 140 30,26 22 615,-20-36 472,-13 32 411,-70-186-816,-13-31-341,-88-97-344,8-1-435,6-4 0,-134-259-1,206 356 198,-13-42 0,22 58-33,0 1-1,1 0 0,-1-1 1,1 1-1,1-1 0,0 1 0,0-1 1,0 1-1,0-1 0,1 1 0,0-1 1,2-6-1,-1 10 24,0 1-1,0-1 1,0 1 0,0 0-1,1-1 1,-1 1-1,1 0 1,-1 0 0,1 1-1,-1-1 1,1 1 0,0-1-1,0 1 1,0 0-1,0 0 1,0 0 0,3-1-1,59-9-80,-64 11 95,9-1-22,0 0 0,1 1-1,-1 0 1,0 1-1,12 2 1,-19-2 19,0 0 0,0 0 1,0 1-1,0-1 0,0 1 0,0-1 1,0 1-1,-1 0 0,1 0 1,-1 0-1,1 0 0,-1 1 1,0-1-1,0 1 0,0-1 0,0 1 1,0 0-1,-1-1 0,1 1 1,1 4-1,0 5-27,1 0 0,-2 1 1,1-1-1,-2 1 0,0 0 0,0-1 1,-3 26-1,2-5-263,0-30 200,0 0 0,-1 1 1,1-1-1,-1 0 0,1 0 0,-1 0 0,0 0 1,0 0-1,0 0 0,-1 0 0,1 0 1,-1 0-1,1-1 0,-1 1 0,0-1 1,0 1-1,0-1 0,-4 4 0,-2 0-555,-1 0-1,1-1 0,-1 0 1,-14 6-1,16-8 59,-30 14-3768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4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8330,'0'0'3406,"21"40"-2898,69 124-81,-45-92 106,-41-67-374,0 1-1,-1 0 1,0 0 0,0 0 0,0 0-1,3 10 1,4 2 2465,-18-41-1817,-39-46-915,32 50-15,-23-41 1,34 52 103,1 0 1,-1 0-1,2-1 1,-1 0-1,1 1 1,0-1-1,1 0 1,0 0-1,0-9 1,1 12 58,-1 1-199,1 1 0,0-1 0,0 0 0,1 0-1,-1 0 1,1 1 0,0-1 0,3-6-1,-3 10 62,0-1-1,0 1 0,1-1 1,-1 1-1,1 0 0,-1-1 1,1 1-1,0 0 0,-1 0 1,1 0-1,0 0 0,0 0 0,0 1 1,-1-1-1,1 0 0,0 1 1,0 0-1,0-1 0,0 1 1,0 0-1,0 0 0,3 0 1,3-1-371,0 0 0,0 1 0,-1-1 0,1 1 0,0 1 0,0 0 0,0 0 0,0 1 0,-1-1 0,1 2 0,13 5 0,5 14-2256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0.0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56 393 4417,'0'0'10274,"204"251"-10234,-186-210-40,1 1-224,-13-4-272,0-5-392,-6-8-849,0-21-711</inkml:trace>
  <inkml:trace contextRef="#ctx0" brushRef="#br0" timeOffset="1">1 55 5233,'0'0'8642,"25"-46"-12587,-1 38-864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6:35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15131,'0'0'4353,"43"13"-15859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1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7762,'0'0'2144,"12"5"-4720,-6 16 703,-6 0-2144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5705,'0'0'3048,"1"0"-3015,0 0 1,0 0-1,0 0 1,0 0-1,0 0 1,0 0 0,0 0-1,0 0 1,0 0-1,0 0 1,0 0-1,0 1 1,0-1 0,0 0-1,0 1 1,2 0-1,1 9 264,0 0-1,0 1 1,-1-1-1,0 1 0,-1 0 1,0 0-1,-1 0 1,0 0-1,-1 11 1,2 4 15,7 103 257,-7-43-3434,-14-85-5423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2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7194,'0'0'2974,"14"15"-2534,2 3-247,0 0 0,-2 1 1,0 1-1,-1 0 0,18 38 1,-14-8 559,11 54 0,-28-103-735,1 0-22,-1-1 0,0 0 0,0 0 0,0 0 0,1 0 0,-1 1 0,0-1 0,0 0 0,1 0 0,-1 0 0,0 0 0,0 0 0,1 0 1,-1 0-1,0 0 0,0 0 0,1 0 0,-1 0 0,0 0 0,1 0 0,-1 0 0,0 0 0,0 0 0,1 0 0,-1 0 0,0 0 0,0 0 0,1 0 0,-1-1 0,0 1 0,0 0 0,1 0 0,-1 0 0,0 0 0,0-1 0,0 1 0,1 0 0,-1 0 0,0 0 0,0-1 0,0 1 0,0 0 0,1 0 0,-1-1 0,0 1 0,0 0 0,0 0 0,0-1 0,0 1 0,0 0 0,0 0 0,0-1 0,21-26-13,10-11-6,-28 35 43,1 0 0,0 0-1,1 0 1,-1 1-1,0-1 1,1 1 0,-1 0-1,1 1 1,0-1-1,-1 1 1,1 0 0,0 0-1,0 0 1,0 1-1,0 0 1,0 0 0,0 0-1,0 0 1,0 1-1,0 0 1,-1 0 0,1 0-1,0 1 1,0 0-1,-1-1 1,1 2-1,-1-1 1,0 0 0,0 1-1,1 0 1,-2 0-1,1 0 1,0 0 0,-1 1-1,1 0 1,-1-1-1,0 1 1,4 7 0,4 9 1,-1 0 0,-1 0 0,-1 1 0,-1 0 0,8 40 0,5 111-4955,-19-132 2105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2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9450,'0'0'3319,"7"36"-2742,0 6-402,36 175 696,25 33-326,-7-29-1403,-62-213-2959,-10-15-438,8 4 4527,-30-23-3382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3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1 580 4625,'0'0'5835,"59"-20"-4858,192-69-195,-207 74-568,-1-2 1,0-2 0,-2-2-1,0-1 1,-1-3 0,51-41 0,-85 62-198,8-7 36,5-3 34,0 0 1,19-21 0,-34 31-55,0-1 0,0 1 0,0-1 0,-1 0 0,0 0 1,0-1-1,0 1 0,0-1 0,-1 1 0,0-1 1,0 0-1,-1 0 0,2-8 0,-2-79 415,-1 91-450,0 1 0,-1-1 1,1 1-1,-1-1 0,1 1 0,-1 0 0,1-1 0,-1 1 0,0 0 0,1-1 0,-1 1 1,0 0-1,0 0 0,0 0 0,0 0 0,0-1 0,0 1 0,0 1 0,-1-1 0,1 0 1,0 0-1,-1 0 0,1 1 0,0-1 0,-1 1 0,1-1 0,-1 1 0,1-1 0,0 1 1,-1 0-1,1 0 0,-3-1 0,-2 1-29,1-1 1,0 1-1,0 0 1,-1 1-1,1-1 0,0 1 1,0 0-1,-1 0 1,-4 3-1,4-1 13,0 0 0,0 1 1,0-1-1,1 1 0,0 1 0,0-1 0,0 1 0,1 0 1,-1 0-1,1 0 0,-6 12 0,-2 3 1,1 1 1,-10 24-1,1 9 128,3 1 0,2 0 1,2 2-1,-8 78 0,6 234 337,15-367-620,27-12-421,-14 1 543,0-2 1,0 0-1,-1-1 1,19-23-1,16-16 38,-28 33-4,0 1 1,1 1 0,0 0-1,36-19 1,-47 31 14,-1 0 1,1 0 0,1 0 0,-1 1-1,1 1 1,-1 0 0,1 0 0,0 0-1,0 2 1,-1-1 0,1 1-1,0 0 1,0 1 0,0 0 0,10 4-1,-14-3 53,0 0-1,-1 1 1,0 0-1,0 0 1,0 0-1,0 1 1,0 0-1,-1 0 0,1 0 1,-1 0-1,0 1 1,-1 0-1,1-1 1,-1 1-1,6 11 1,2 5 237,-2 1 0,13 37 0,15 87 176,-36-141-686,7 19 67,8-18-4235,-10-6-738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4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0 162 6857,'0'0'2848,"25"0"-2343,78-2-31,-100 2-397,-1 0 1,1 0 0,-1 0 0,1 0 0,0-1-1,-1 1 1,1-1 0,-1 0 0,1 0-1,-1 0 1,0 0 0,1 0 0,-1 0 0,0 0-1,0-1 1,0 0 0,0 1 0,0-1 0,0 0-1,0 0 1,0 0 0,-1 0 0,1 0-1,-1 0 1,3-5 0,-3 2 85,0-1 0,0 1 0,0-1-1,-1 1 1,0-1 0,0 1 0,0-1 0,-2-8 0,0-8-356,1 20 190,1 0 0,-1 0-1,0 0 1,-1 0 0,1-1 0,0 1 0,-1 1-1,1-1 1,-1 0 0,1 0 0,-1 0-1,0 1 1,0-1 0,0 1 0,0 0 0,0-1-1,0 1 1,0 0 0,0 0 0,0 0 0,-1 1-1,1-1 1,0 0 0,-1 1 0,-2-1 0,-1-1 41,0 1 0,0 0 1,0 0-1,0 0 1,0 1-1,-1 0 1,1 0-1,0 0 1,-9 2-1,13 0-30,-1-1-1,1 1 1,0 0-1,0 0 1,0 0-1,0 0 0,0 0 1,0 0-1,1 1 1,-1-1-1,1 1 1,-1-1-1,1 1 0,0-1 1,0 1-1,0 0 1,1-1-1,-1 4 0,-12 57 77,12-55-33,-3 21 153,1-1 0,1 44 0,2-64-199,0 0 0,1 0 1,0 0-1,1-1 0,0 1 1,0 0-1,0-1 0,1 0 0,0 1 1,1-1-1,-1 0 0,1-1 1,9 12-1,-3-8-102,0 0 0,0-1 0,1 0 1,0-1-1,1 0 0,0-1 0,0 0 0,0-1 0,1-1 1,14 5-1,-2-3-893,1-1-1,0-2 1,1 0 0,33 0 0,-8-4-2779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5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1 637 8970,'0'0'3317,"32"-2"-1130,-17-33-2011,0-1 0,-3 0 0,-1 0 0,-1-2 0,-3 1 0,4-39-1,0-240 874,-11 293-1042,0 21-19,1 8-51,1 0 61,-1 0 0,1 0 0,0 0 0,0-1 0,1 1 1,-1-1-1,1 0 0,1 1 0,-1-1 0,1-1 0,6 8 1,1 2 62,0 2-10,0-1-1,1 0 1,22 21 0,-30-32-50,1 0 0,0-1 0,0 1 0,0-1 0,1 0 0,-1 0 0,1-1 0,-1 0 0,1 0-1,0 0 1,0 0 0,0-1 0,0 0 0,12 0 0,-5-1-25,-2 1 2,0-1-1,0-1 0,-1 0 0,16-3 1,-22 2 21,0 1 1,0-1-1,0 0 1,0 0-1,0 0 1,-1 0-1,1-1 1,-1 1-1,0-1 1,0 0-1,0 0 0,0 0 1,0 0-1,3-6 1,86-145 72,-90 153-15,0 2-35,0-1-1,0 1 1,1 0 0,-1 0-1,0 0 1,0 1-1,0-1 1,0 0-1,0 1 1,-1 0 0,1-1-1,0 1 1,-1 0-1,1 0 1,-1 0-1,0 0 1,1 0 0,-1 0-1,0 0 1,0 0-1,0 0 1,-1 1 0,1-1-1,0 3 1,16 64 521,-16-67-524,12 90 77,-3 0 0,-3 109 0,-1-115-3892,-6-82 866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5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 8386,'0'0'5864,"0"38"-5384,-3 125-181,0-132-153,0 0 0,-3 0 1,0-1-1,-2 0 0,-14 35 1,-1 3 303,14-39-164,1 0 0,1 1 0,2 0 0,-4 55-1,19-81-339,61 1 121,80-7 1,-49 0-201,-12-2-816,-4 0-4755,-73 4 2001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6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88 878 2633,'0'0'12426,"0"-47"-12142,0-156-96,-3 122 127,-18-126 0,12 144 267,-2-94 0,11 153-577,0 0 0,0 0 0,1 0 0,0 0 0,-1 1-1,1-1 1,1 0 0,-1 1 0,0-1 0,1 1 0,0-1 0,0 1 0,0-1 0,0 1 0,0 0 0,1 0-1,3-4 1,0 3-6,0-1-1,0 1 0,0 0 1,0 1-1,1 0 0,-1 0 1,1 0-1,12-3 0,7 0-11,0 2-1,0 1 0,0 1 0,27 1 0,-40 1 8,-1 0 0,1 1 0,-1 0 0,1 1 0,-1 0 0,21 8 0,-28-8 15,0 0 0,0 1 0,-1 0 0,1-1 0,-1 2-1,1-1 1,-1 1 0,0-1 0,0 1 0,-1 0 0,1 1 0,-1-1 0,0 0 0,0 1 0,0 0 0,-1 0 0,4 10 0,-3-8 56,-1 0 1,0 0 0,0 0-1,-1 1 1,0-1-1,0 0 1,-1 1 0,0-1-1,0 1 1,0-1-1,-1 1 1,-3 12 0,2-15-16,0 0 1,0 0-1,0-1 1,-1 1-1,1-1 1,-1 1-1,0-1 1,0 0-1,-1 0 1,1 0-1,-1 0 1,0-1-1,0 0 1,0 1-1,0-1 1,-1-1-1,1 1 1,-6 2-1,-10 3-54,0-1-1,0-1 1,0-1-1,-1-1 1,-37 4-1,-108-6-4487,94-3-2335,52 1 17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0.7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479 278 4537,'0'0'7374,"4"-29"-6924,3-9-304,-2 14 21,-1 0 0,-2 0 0,0-41 0,-2 62-132,0 0 0,-1 0 1,1 0-1,-1 0 0,0 0 0,0 0 1,0 0-1,-1 0 0,1 0 0,-1 1 1,1-1-1,-1 1 0,0-1 1,0 1-1,0-1 0,0 1 0,0 0 1,-1 0-1,1 0 0,-1 0 0,1 1 1,-1-1-1,0 1 0,0-1 0,1 1 1,-1 0-1,0 0 0,0 0 1,0 1-1,0-1 0,-6 0 0,-13-2-45,0 1-1,0 1 0,-32 2 1,26-1 44,12 0-54,0 1-1,-1 1 1,1 0 0,0 1 0,-1 0-1,2 1 1,-1 1 0,0 1-1,-18 10 1,26-13 11,1 2 0,0-1 1,1 1-1,-1 0 0,1 1 0,0 0 0,0 0 1,1 0-1,-1 0 0,1 1 0,1 0 0,-1 0 0,1 0 1,1 1-1,-1-1 0,1 1 0,1 0 0,-1 0 1,1 0-1,-1 12 0,0 2 61,1 0 0,1 0 0,4 40 0,-2-54-37,0 0 1,0 0-1,1-1 1,0 1 0,1-1-1,0 1 1,0-1-1,0 0 1,1 0-1,0-1 1,0 1 0,1-1-1,0 0 1,6 7-1,1-3-11,-1 0-1,2-1 1,0-1-1,0 0 1,0 0-1,1-1 1,0-1-1,0 0 1,20 4-1,-5-3 47,0-2 0,0-2 0,58 1 0,-78-5-31,0 1 0,0-1 0,1 0-1,-1-1 1,-1 0 0,1 0 0,0-1-1,0 0 1,-1-1 0,0 0 0,0 0 0,0-1-1,0 0 1,-1 0 0,0-1 0,0 0 0,0 0-1,0-1 1,5-7 0,-4 3-197,-1 1 0,-1-1 0,0-1 0,0 1-1,-1-1 1,0 0 0,-1 0 0,-1 0 0,0 0 0,0-1 0,-1 1 0,-1-1-1,0-16 1,0 26-44,-1 0 0,0 0-1,0 0 1,0 0-1,-1 0 1,1 0 0,-1 0-1,1 0 1,-1 0 0,0 0-1,0 0 1,0 0 0,-1 1-1,1-1 1,-1 0-1,0 1 1,1-1 0,-1 1-1,0-1 1,0 1 0,-1 0-1,-1-2 1,-31-15-5209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7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7114,'0'0'5529,"18"-16"-14723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8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10722,'0'0'432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9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9946,'0'0'1279,"0"44"-1236,0 140-29,1-119 489,14 98 0,-1-33 557,-13-89-766,0-5-83,0 0 0,3 0 0,1 0 0,1-1-1,13 39 1,-18-74-209,-1 1 1,0-1-1,1 1 0,-1-1 0,1 1 0,-1-1 0,1 0 1,-1 1-1,1-1 0,-1 0 0,1 0 0,0 1 1,-1-1-1,1 0 0,-1 0 0,1 0 0,0 0 1,-1 1-1,1-1 0,0 0 0,-1 0 0,1 0 0,-1-1 1,1 1-1,0 0 0,-1 0 0,1 0 0,-1 0 1,1-1-1,0 1 0,-1 0 0,1 0 0,-1-1 0,1 1 1,0-1-1,10-8 122,0-1 0,-1 0-1,0 0 1,-1-1 0,13-19 0,12-15 132,441-495 329,-451 512-385,34-52-1,-30 20-1114,-25 51 85,-1 1 0,0-1 1,-1 0-1,1 1 0,-1-14 1,-14 17-9487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29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9074,'0'0'2034,"15"37"-1642,55 124 61,-39-97 166,3-2 0,49 69 0,-41-67 59,-11-17-4,53 61 0,-71-93-598,1-1 1,1 1 0,0-2 0,1 0 0,0-1 0,1-1-1,25 13 1,-38-22-66,-1-1-1,0 0 0,0 0 1,1 0-1,-1 0 0,0 0 1,1-1-1,-1 1 0,4-1 1,-5 0 12,-1 0 0,0 0-1,1-1 1,-1 1 0,0 0 0,0-1 0,0 1 0,0-1 0,1 1 0,-1-1 0,0 0 0,0 1 0,0-1 0,0 0 0,0 0 0,0 0 0,1-1 0,1-3 75,-1 0 1,1-1-1,-1 1 1,0-1-1,-1 1 0,1-1 1,-1 0-1,1-9 0,1-6-21,62-498 677,-57 343-9956,-8 208 3266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0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12411,'0'0'2944,"13"215"-3408,-7-190 8,0-8-96,0-9-288,-6 1-569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0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2633,'0'0'6833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1 9354,'0'0'4782,"12"29"-4223,39 97-27,-44-107-259,-1 1 0,-2-1 0,0 1 0,0 0 0,-2 1 0,-1-1 0,0 0 0,-4 32 0,1 6 262,2-58-531,0 7 45,0 0-1,0 0 1,0 0 0,-1-1-1,0 1 1,-3 8 0,3-13-46,0 0 1,0-1 0,0 1-1,0-1 1,0 1 0,0-1-1,0 1 1,0-1 0,-1 0-1,1 0 1,0 0 0,-1 0-1,1 0 1,-1 0 0,1 0-1,-1 0 1,0 0 0,1-1 0,-1 1-1,0-1 1,0 1 0,1-1-1,-1 0 1,0 1 0,0-1-1,0 0 1,-3-1 0,-22 2-134,15 0 27,0-1 0,1 0 0,-1 0 0,0-2 0,-19-3 0,28 4 43,1 0 1,-1 0 0,1 0-1,-1-1 1,1 1-1,0 0 1,-1-1 0,1 0-1,0 1 1,0-1-1,0 0 1,0 0 0,1 0-1,-1 0 1,0-1-1,1 1 1,0 0 0,-1-1-1,1 1 1,0-1-1,0 1 1,0-1 0,1 1-1,-1-1 1,1 0-1,-1 1 1,1-1 0,0 0-1,0-5 1,0 5-121,-1-6-529,1-1 0,0 1 0,1 0 0,-1 0 1,2 0-1,-1 0 0,1 0 0,1 0 0,-1 1 1,1-1-1,8-14 0,9-11-6326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1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7802,'0'0'9082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3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6177,'0'0'5667,"1"36"-5655,6 118-9,-6-143-1,0-1 1,1 1 0,0-1 0,0 0-1,1 0 1,0 0 0,6 12 0,3 7 87,39 157 2163,-51-185-2246,0 1-1,0-1 1,1 0-1,-1 0 1,0 0-1,1 0 1,-1 0-1,1 0 1,0 0-1,-1 0 1,1-1-1,0 1 1,-1 0-1,1 0 1,0 0-1,0-1 1,0 1-1,1 0 1,-2-1-3,1 0 1,-1 0-1,1 0 0,0 0 1,-1 0-1,1 0 0,-1 0 1,1 0-1,-1 0 0,1 0 1,-1 0-1,1-1 1,0 1-1,-1 0 0,1 0 1,-1-1-1,1 1 0,-1 0 1,0-1-1,1 1 0,-1-1 1,1 1-1,-1-1 0,1 0 1,21-37 250,-19 31-175,64-117 164,5 2-1,90-114 0,-152 223-544,24-37-291,-32 47 139,-1 0 1,0 0-1,1-1 0,-1 1 1,-1 0-1,1-1 1,0 1-1,-1-5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3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4897,'0'0'7007,"12"31"-6190,40 98-87,-47-118-590,0-1 1,1 0 0,0-1-1,0 1 1,1-1-1,1-1 1,0 1-1,0-1 1,18 13-1,-1 0 222,-10-7-217,1 0-1,0-1 1,1-1 0,1-1-1,37 18 1,-52-28-333,0 1 1,1-1-1,-1 0 0,1 0 1,-1-1-1,1 1 0,0-1 1,-1 0-1,1 1 0,0-2 0,-1 1 1,1 0-1,-1-1 0,1 1 1,-1-1-1,1 0 0,-1-1 1,1 1-1,-1 0 0,0-1 1,5-3-1,1-1-680,-1-1 0,0-1 1,0 0-1,-1 0 0,9-12 1,-11 14 389,16-25-4179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1.3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7418,'0'0'4246,"24"42"-3979,73 134 42,-87-160-203,-2 1 1,0 0 0,-1 0-1,-1 1 1,4 20-1,5 11 353,-10-36-403,7 12 506,-3-26-275,3-15-152,5-16-48,-8 14-75,2 0 0,-1 0 0,18-19 0,-25 32-12,1 1-1,0 0 1,0 0 0,0 0-1,1 1 1,0 0 0,-1-1-1,1 2 1,0-1 0,0 0-1,1 1 1,-1 0 0,0 0-1,1 1 1,-1 0-1,11-2 1,0 2 80,0 1 0,0 0-1,1 0 1,-1 2 0,0 0-1,0 1 1,0 1 0,17 6 0,-24-6-42,1 0 1,-1 1 0,1 1 0,-2-1 0,1 2 0,-1-1 0,0 1-1,0 0 1,0 1 0,-1 0 0,-1 0 0,1 0 0,6 13 0,7 17-74,14 20-96,-32-55-28,0-1 1,0 0 0,0 1 0,0-1-1,1 0 1,-1 0 0,1-1 0,0 1 0,-1 0-1,1-1 1,0 1 0,0-1 0,0 0 0,0 0-1,0 0 1,0-1 0,5 2 0,23-2-3790,0 0-1882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3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0 205 4521,'0'0'6563,"16"-11"-6047,-7 4-440,10-6 58,0-1 1,-1-1 0,-1 0 0,15-19-1,-30 31-98,0 0-1,0-1 1,0 1-1,-1-1 1,0 0-1,1 1 1,-1-1-1,-1 0 1,1 0-1,0 1 1,-1-1-1,0 0 1,0 0-1,0 0 1,-1-4-1,1-5 129,-1 11-154,0 1 0,0 0 0,1 0 0,-1-1 0,0 1-1,0 0 1,0 0 0,-1 0 0,1 0 0,0 0-1,0 0 1,0 1 0,-1-1 0,1 0 0,0 1 0,-1-1-1,1 1 1,-1-1 0,1 1 0,0-1 0,-1 1 0,1 0-1,-1 0 1,1 0 0,-1 0 0,1 0 0,-1 0-1,-1 1 1,-1-2 48,1 1-1,-1 0 1,1 1-1,-1-1 1,1 0-1,0 1 1,-1 0-1,1 0 1,0 0-1,-1 0 1,1 0-1,-5 4 1,4-1-29,1 0 1,0 0 0,1 1 0,-1-1-1,1 1 1,0 0 0,0-1 0,0 1-1,1 0 1,0 0 0,0 0 0,-1 6-1,-2 66 581,4-70-538,0 26 175,-1-13-111,1-1 0,1 0 0,6 35 0,-5-47-133,0 0 0,0 0 0,1-1 0,0 0 1,0 1-1,1-1 0,-1 0 0,1-1 0,1 1 0,-1-1 0,1 0 0,0 0 0,0 0 0,8 6 0,-6-6-153,0 0 0,1-1 0,-1 1-1,1-1 1,0-1 0,1 0 0,-1 0-1,15 3 1,39-1-4008,-42-5 1083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4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0 371 5433,'0'0'10810,"0"215"-11282,13-173-552,5 0-760,1-8-761,0-13-247,-13-13-3314</inkml:trace>
  <inkml:trace contextRef="#ctx0" brushRef="#br0" timeOffset="1">69 0 12227,'0'0'784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220 148 6001,'0'0'5173,"-15"-24"-5089,-47-72-97,61 94 1,0 0-1,-1 0 0,1 0 1,0 1-1,-1-1 1,0 0-1,1 1 1,-1-1-1,0 1 1,0-1-1,0 1 1,0 0-1,0 0 1,0 0-1,0 0 1,0 0-1,-1 0 0,1 1 1,0-1-1,0 1 1,-1 0-1,1-1 1,0 1-1,-1 0 1,1 0-1,0 1 1,-1-1-1,1 0 1,0 1-1,-1-1 0,-3 3 1,2-1-29,1 0 1,-1 0 0,1 1-1,-1-1 1,1 1-1,0 0 1,0 0-1,0 1 1,0-1-1,1 0 1,-4 6-1,-1 9-60,1 0 0,1 1-1,0-1 1,1 1-1,1 0 1,1 0 0,1 0-1,2 35 1,-1-53 94,1 0 1,-1 0-1,1 0 0,-1-1 1,1 1-1,0 0 0,-1 0 1,1-1-1,0 1 0,0-1 1,-1 1-1,1-1 0,0 1 1,0-1-1,0 1 0,0-1 1,0 0-1,-1 1 0,1-1 1,0 0-1,0 0 0,0 1 1,0-1-1,0 0 0,0 0 1,0 0-1,0-1 0,0 1 1,0 0-1,1 0 0,34-7-5,-28 2 14,0 0-1,-1-1 0,0 0 1,0-1-1,0 1 0,10-15 1,-8 11 0,0 0 1,0 0 0,20-15 0,-26 23-6,0 0 0,0 0 1,-1 1-1,1-1 1,0 1-1,0 0 0,1 0 1,-1 0-1,0 0 0,0 0 1,0 1-1,1 0 1,-1-1-1,0 1 0,0 0 1,1 1-1,-1-1 0,0 1 1,0-1-1,5 2 1,-4 0 69,-1 0 1,1 0 0,-1 0 0,1 1 0,-1-1 0,0 1 0,0 0-1,0-1 1,0 1 0,0 1 0,-1-1 0,1 0 0,-1 1 0,0-1-1,2 7 1,23 62 840,-22-56-688,8 28 384,-3 1-1,-1 0 1,3 65-1,-6 138 1788,-6-196-1904,0-35-302,-1-1 0,-1 1 0,0 0 0,-2 0 0,1-1 0,-10 23 0,10-30-116,-1 0-1,0-1 1,0 0 0,-1 0-1,0 0 1,-1-1 0,1 1 0,-1-1-1,-1-1 1,0 1 0,1-1-1,-2 0 1,-9 6 0,13-10-105,0 0 0,1 0 0,-1-1 0,0 1 0,0-1 0,0 0 0,0 0 0,-1-1 0,1 1 0,0-1-1,0 0 1,0 0 0,0 0 0,0-1 0,-1 1 0,1-1 0,0 0 0,0 0 0,0-1 0,0 1 0,1-1 0,-1 0 0,0 0 0,1 0 0,-1 0 0,1-1 0,0 1 0,-1-1 0,1 0 0,1 0 0,-6-6 0,-3-4-335,2 0 0,-1 0 0,1-1 1,1-1-1,1 1 0,-10-27 0,10 19-362,2 0 0,1-1-1,1 1 1,0-1 0,2 0 0,2-36 0,0 15-1158,-1-21-3091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5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125 502 9170,'0'0'2119,"35"-40"-1768,105-127 58,-131 156-311,0-1-1,0 0 1,-1 0-1,9-20 0,-15 28-44,-1 0-1,0 1 0,0-1 1,-1 1-1,1-1 0,-1 0 1,0 0-1,0 1 0,0-1 1,-1-4-1,0-15 203,1 18-207,0 0 0,0 0 1,-1 0-1,1 0 0,-1 0 1,0 0-1,-1 0 0,1 1 1,-1-1-1,0 0 0,0 1 1,0-1-1,-1 1 0,-2-5 1,-1 4-30,1-1 0,-1 1 0,0 0 0,-1 0 0,1 1 0,-1 0 0,0 0 0,-8-3 0,4 2-18,0 1-1,0 0 1,-1 0-1,1 1 1,-1 1-1,1 0 1,-15 0-1,21 1-6,1 1 0,-1 0 0,0 0 0,0 1 0,1-1 0,-1 1 0,0 0 0,1 0 0,-1 1 0,1-1 0,-1 1 0,1 0 0,0 0 0,-1 1 0,1-1 0,1 1 0,-1 0-1,0 0 1,1 0 0,-5 5 0,0 5 22,0 1-1,0 0 1,1 1-1,1 0 1,1 0-1,0 0 1,1 1-1,0-1 1,-1 23 0,-1 24 333,4 66 1,2-104-223,0 11 52,-1 21 285,9 73 0,-5-111-411,0-1 0,1 1 0,1-1 0,0 0 0,1-1 0,1 1 0,1-1 0,13 22 0,-20-37-62,0 0 0,-1 1 0,1-1 0,0 0 0,0 1 0,0-1 0,0 0 0,0 0 0,0 0 0,0 0 0,0 0 0,1 0 0,-1 0 0,0 0 0,1 0 0,-1-1 0,0 1 0,1 0 0,-1-1 0,1 1 0,-1-1 0,1 0 0,-1 1 0,1-1 0,-1 0 0,1 0 0,0 0 0,-1 0 0,1 0 0,-1-1 0,1 1 0,-1 0 0,1-1 0,-1 1 0,1-1 0,-1 1 0,0-1 0,1 0 0,-1 1 0,0-1 0,1 0 0,1-2 1,4-3-18,0-2 1,0 1-1,-1-1 1,0 0 0,7-11-1,-5 6 93,0 3-75,1-1 0,-1 1 0,2 1 0,-1-1 0,1 2 0,1-1 0,11-6 0,-19 13 5,-1 0 1,1 0-1,0 0 0,0 1 0,0-1 0,0 1 0,0 0 0,0 0 0,0 0 0,1 0 0,-1 1 0,0-1 1,1 1-1,-1 0 0,0 0 0,0 0 0,1 0 0,-1 0 0,0 1 0,1 0 0,-1-1 0,0 1 0,0 1 1,0-1-1,0 0 0,0 1 0,0-1 0,0 1 0,0 0 0,-1 0 0,1 0 0,-1 0 0,3 4 0,4 6 56,-1 0 0,0 1-1,-1 1 1,0-1 0,-2 1-1,1 0 1,-2 0-1,0 1 1,0-1 0,-1 1-1,-1 0 1,0 17 0,1-8 231,-1-14-1350,-1 0-3804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5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11498,'0'0'5546,"19"282"-5130,-7-181-216,7 0-48,-7-8 8,1-4-160,-7-9 0,0-17-48,0-12-456,-6-18-633,0-20-999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5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12171,'0'0'3240,"355"-67"-3328,-268 50 16,-12 4-408,-1 9-784,7 4-633,-18 0-855,-20 25-3305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7:36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43 9330,'0'0'6176,"0"-7"-5559,0-21 106,0 28-677,0-1-1,-1 1 0,1-1 0,0 1 1,-1-1-1,1 1 0,-1-1 1,1 1-1,0-1 0,-1 1 1,1 0-1,-1-1 0,1 1 1,-1 0-1,1-1 0,-1 1 0,1 0 1,-1 0-1,0 0 0,1-1 1,-1 1-1,1 0 0,-1 0 1,1 0-1,-1 0 0,0 0 1,1 0-1,-1 0 0,0 0 0,-20 1 47,20-1-2,-5 0-112,1 0 1,-1 1 0,1 0 0,-1 0 0,1 0-1,-1 0 1,1 1 0,0 0 0,-1 0 0,1 0 0,0 1-1,1 0 1,-1 0 0,0 0 0,1 0 0,0 1-1,-1 0 1,2-1 0,-1 2 0,0-1 0,1 0-1,0 1 1,0 0 0,0-1 0,0 1 0,1 0-1,0 1 1,0-1 0,0 0 0,1 0 0,-1 1-1,1-1 1,1 1 0,-1-1 0,1 8 0,0-10 11,-1 1-1,1 0 1,1-1 0,-1 1 0,0 0-1,1-1 1,0 1 0,0 0 0,0-1-1,0 1 1,1-1 0,-1 1 0,1-1-1,0 0 1,0 0 0,0 0 0,0 0-1,1 0 1,-1 0 0,1 0 0,-1-1-1,1 1 1,0-1 0,0 0 0,0 0 0,1 0-1,3 1 1,109 59-70,-89-50 133,0 1 0,-1 1 0,-1 1 0,0 1 0,-1 2 0,28 26 0,-50-42 54,1 1-1,-1-1 1,0 1 0,0 0 0,0 0-1,0 0 1,0 0 0,-1 1 0,1-1 0,-1 0-1,0 1 1,0-1 0,0 1 0,-1-1 0,1 8-1,-1-9-26,0 1 0,-1-1 0,1 1 0,-1-1 0,0 1 0,0-1 0,0 1 0,0-1-1,0 0 1,0 1 0,-1-1 0,1 0 0,-1 0 0,1 0 0,-1 0 0,0 0 0,0-1-1,0 1 1,0 0 0,0-1 0,0 0 0,-4 2 0,-68 34-771,-136 46 1,108-45-759,8-3-1280,11-5-2620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2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69 642 3529,'0'0'4669,"1"0"-4663,4 0 4362,21 0-3017,-14-1-1277,0-1 0,0 0 0,0 0-1,-1-1 1,1-1 0,-1 0 0,0 0 0,0-2 0,0 1 0,-1-1 0,11-8-1,2-2 48,0-2-1,-2 0 0,32-35 0,-43 42-99,-1 0 0,0-1 0,-1 0-1,-1-1 1,0 1 0,0-2 0,-1 1 0,-1-1 0,0 0 0,3-19-1,-2-4-17,-2 0 0,-1-70-1,-3 102-15,0 0 1,0 0-1,-1 0 0,0 0 0,0 0 0,0 0 0,-1 1 0,0-1 0,0 0 0,0 1 0,0-1 0,-1 1 1,1 0-1,-1-1 0,0 1 0,-1 1 0,-4-6 0,1 3 3,0 1-1,-1-1 1,0 1 0,0 1-1,0-1 1,0 1 0,-1 1-1,-14-5 1,16 6 3,0 0 1,0 0-1,0 0 0,0 1 1,0 0-1,0 1 1,-1 0-1,1 0 0,0 0 1,0 1-1,0 0 1,-1 0-1,1 1 0,1 0 1,-1 0-1,0 1 1,0 0-1,1 0 0,-1 0 1,1 1-1,0 0 0,0 0 1,-5 6-1,-7 13 4,0 0 1,2 1-1,1 1 0,1 0 0,1 1 0,2 0 1,0 1-1,2 1 0,1-1 0,-8 50 1,5 13 6,4-1 1,5 98-1,3-120-3,-2-47 4,2 0 1,1 0-1,0 0 0,1 0 0,1 0 0,2-1 1,-1 0-1,16 33 0,-20-50-7,-1 0-1,1-1 1,0 1 0,0-1 0,0 1-1,0-1 1,0 1 0,0-1 0,0 0-1,0 0 1,0 1 0,1-1 0,-1 0-1,1 0 1,-1 0 0,1 0 0,-1-1-1,1 1 1,-1 0 0,1-1-1,0 1 1,-1-1 0,4 1 0,-4-1-3,1 0 0,-1-1 1,1 1-1,-1 0 1,1-1-1,-1 0 0,1 1 1,-1-1-1,0 0 0,0 0 1,1 0-1,-1 0 0,0 0 1,0 0-1,0 0 1,0 0-1,0 0 0,0 0 1,0 0-1,0-1 0,-1 1 1,1 0-1,0-1 0,-1 1 1,1-3-1,15-38 23,2 0 0,1 1 0,47-71 0,-66 111-15,1 0 0,-1 0-1,1 0 1,-1 0 0,1 0-1,-1 0 1,1 0 0,0 1-1,0-1 1,-1 0 0,1 0-1,0 0 1,0 1 0,0-1-1,0 0 1,0 1 0,0-1-1,0 1 1,0-1 0,0 1-1,0 0 1,0-1 0,0 1-1,0 0 1,0 0 0,1 0-1,-1 0 1,0 0 0,0 0-1,0 0 1,0 0 0,0 0-1,0 0 1,0 1 0,1-1-1,-1 0 1,0 1 0,0-1-1,0 1 1,0-1 0,0 1-1,0 0 1,-1-1 0,1 1-1,0 0 1,0 0 0,0-1-1,-1 1 1,2 2 0,4 5 56,-1 0 0,0 1 1,-1-1-1,6 18 0,-4-12 34,16 42-62,-3 1 1,-2 2-1,-3-1 1,11 102-1,-24-122-4236,-1-29 241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2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63 220 6313,'0'0'5383,"28"-15"-5587,89-47 237,-111 59 52,1 0 0,-1-1 0,1 1 0,-1-2 0,0 1 0,0-1 0,-1 1 0,0-2 0,1 1 0,5-9 0,-10 10-24,1 1 1,-1-1-1,-1 1 0,1-1 0,0 0 1,-1 1-1,0-1 0,0 0 0,0 1 1,0-1-1,-1 0 0,1 1 0,-1-1 1,-2-5-1,3 7-65,-1 0 0,0 1 0,0 0 1,0-1-1,0 1 0,0-1 0,0 1 0,-1 0 1,1 0-1,0 0 0,-1 0 0,1 0 0,0 0 1,-1 0-1,1 0 0,-1 0 0,0 1 0,1-1 1,-1 1-1,0-1 0,1 1 0,-1-1 0,0 1 1,-2 0-1,-49-3-89,45 4 102,-4-2 64,0 1 0,1 1 0,-1 0-1,1 0 1,-1 1 0,1 1 0,-17 5 0,24-6-33,0 1-1,0-1 1,0 1 0,0 0 0,1 0 0,-1 0 0,1 0 0,-1 1 0,1-1 0,0 1 0,1 0-1,-1 0 1,1 0 0,0 0 0,0 0 0,0 0 0,0 1 0,1-1 0,-1 1 0,1-1 0,-1 8-1,-3 29-72,1-1-1,1 50 0,3-85 28,0 1-1,1-1 1,0 1-1,0-1 1,0 0 0,1 1-1,0-1 1,0 0-1,0 0 1,0 0-1,1 0 1,0-1-1,0 1 1,4 4 0,0-2-8,0 0 1,0 0 0,1 0-1,0-1 1,0 0 0,0-1-1,13 6 1,-4-3-441,0 0 1,1-2-1,-1 0 0,1-2 1,1 1-1,-1-2 0,0-1 1,21 1-1,-34-3 200,-3 0 48,0 0 0,0 0-1,0 0 1,0 0 0,0 0 0,0 0 0,0 0-1,0-1 1,1 1 0,-1-1 0,0 0 0,0 0-1,-1 1 1,1-1 0,0 0 0,0-1 0,0 1-1,1-1 1,11-21-3839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2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1008,'0'0'10768,"17"41"-10557,83 200 62,-95-231 21,0 1 1,-1-1 0,-1 1-1,0 0 1,0 0-1,0 14 2177,-4-47-1667,-1 11-810,0 1-1,-1 0 1,-1 0-1,1 0 1,-9-15-1,7 17-14,1-1-1,0 1 1,1-1-1,0 0 0,0 0 1,1-1-1,0 1 1,-1-16-1,3 3-70,3-35-236,-3 54 305,1 0 0,0 0 0,0 0 0,0 0 0,0 1 0,1-1 0,-1 0 0,1 1 0,0-1-1,-1 1 1,1-1 0,0 1 0,1 0 0,-1 0 0,0 0 0,4-2 0,2-1-251,0 0 1,1 1-1,-1 0 0,1 1 1,0 0-1,0 0 1,17-2-1,-22 4-72,0 0 1,0 0-1,0 1 0,1 0 1,-1 0-1,0 0 0,1 1 1,-1-1-1,0 1 0,0 0 1,0 0-1,0 1 0,0-1 1,0 1-1,0 0 0,0 0 1,-1 0-1,1 0 1,4 4-1,13 25-6609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44 940 6009,'0'0'1553,"6"-4"-1521,49-38 880,-1-2 0,-2-3 0,-3-1 0,61-76 1,-97 107-899,0 0 0,-1-1 1,0 0-1,-2-1 0,0-1 0,-1 1 1,-1-1-1,-1-1 0,-1 1 1,-1-1-1,0 0 0,-2-1 1,0 1-1,-1-23 0,-2 19-11,1 6-25,-2-1 0,-4-37 0,3 51-3,1 0 0,-1-1 0,0 1 0,-1 0 0,0 0 0,0 0 0,0 0 0,0 1 0,-1-1 0,0 1 0,0 0 0,-8-7 0,0 0-42,-2 2-1,1 0 1,-1 0-1,-1 1 0,0 1 1,0 0-1,-1 1 1,0 1-1,-19-5 1,11 5 12,-1 1 0,1 1 0,-1 2 0,1 0 0,-43 3 0,65-1 58,-1 1 0,1-1 0,0 0 0,0 1 0,0 0 1,0-1-1,0 1 0,0 0 0,0 0 0,0 0 0,0 0 1,1 0-1,-1 1 0,0-1 0,1 1 0,-1-1 0,1 1 0,-1-1 1,1 1-1,0 0 0,-1 0 0,1-1 0,0 1 0,0 0 1,1 0-1,-1 0 0,0 0 0,0 4 0,-1 5-35,0 0 0,1 1 0,0-1 0,1 15 0,0-13 18,0 24-13,-1-7 90,1 1 1,1 0-1,1-1 1,2 1-1,1-1 1,16 51-1,241 611 1999,-248-646-1968,-2 1 1,-3 0-1,-1 1 0,-3-1 1,-1 2-1,-4 58 0,-1-104-84,1-1 0,0 0 0,-1 1 0,0-1 0,0 0-1,0 1 1,0-1 0,0 0 0,0 0 0,0 0 0,-1 0-1,1 0 1,-1 0 0,0 0 0,1-1 0,-1 1 0,0 0-1,0-1 1,0 1 0,0-1 0,0 0 0,0 0 0,0 0-1,-1 0 1,1 0 0,0 0 0,-1-1 0,1 1 0,0-1-1,-5 1 1,-11 2-100,1-1 0,-1-1 0,-19-1 0,27 0-31,-18 0-89,12 1-224,1-1-1,-1-1 0,-20-3 0,31 3 263,1 0 0,-1-1 0,1 1 0,0-1 0,0 0 0,-1 0 0,1 0 0,0-1 0,1 1-1,-1-1 1,0 0 0,1 0 0,-1-1 0,1 1 0,-3-5 0,-20-33-2569,6 3-1760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3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0 207 7009,'0'0'5003,"26"-10"-4948,82-31 86,-102 39-58,0 0-1,-1-1 1,1 1 0,0-1 0,-1 0-1,0 0 1,0-1 0,0 1 0,0-1-1,0 0 1,6-8 0,-9 8 33,-1 1 0,0 0-1,1-1 1,-1 0 0,-1 1 0,1-1 0,0 0 0,-1 1-1,0-1 1,0 0 0,0 0 0,-1-5 0,1-11-8,0 19-102,0-1 1,0 1-1,-1 0 0,1-1 0,0 1 0,-1 0 1,1-1-1,-1 1 0,1 0 0,-1 0 0,1-1 1,-1 1-1,0 0 0,0 0 0,1 0 0,-1 0 1,0 0-1,0 0 0,0 0 0,0 0 0,-1 0 1,1 1-1,0-1 0,-2-1 0,-1 0 16,0 1-1,0 0 1,0 0 0,0 0-1,-1 0 1,1 0-1,0 1 1,-7 0 0,5 0 33,0 0 1,0 0-1,1 1 1,-1 0-1,1 0 1,-1 0-1,1 1 1,-1 0-1,1 0 1,0 0-1,-1 1 1,1 0 0,-8 6-1,8-3 19,1 0 0,-1 0-1,1 1 1,1-1 0,-1 1 0,1 0 0,0 0-1,0 0 1,1 1 0,0-1 0,-1 12-1,0 7-1,1 0-1,2 27 1,1-22 31,-2-23-89,1 0 1,0 0-1,1-1 1,0 1-1,0 0 1,1-1-1,0 1 1,0-1-1,0 1 1,1-1-1,0 0 1,1 0-1,0-1 0,0 1 1,0-1-1,1 1 1,0-1-1,0-1 1,0 1-1,1-1 1,0 0-1,0 0 1,0 0-1,0-1 1,13 6-1,-1-2-30,0-2-1,0 0 1,0-1-1,0-1 1,1 0 0,-1-2-1,1 0 1,0-1-1,34-3 1,-29 2-97,-15 0-3,-1-1 0,1 1 0,-1-2 0,1 1 1,-1-1-1,0-1 0,0 0 0,0 0 1,0 0-1,13-9 0,-5 2-803,-1-1 0,0-1-1,24-27 1,2-11-3772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4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6729,'0'0'6391,"12"43"-6387,42 140 8,5 56 716,-9-41 749,-47-190-1406,0 0 1,0 0-1,1 0 1,0 0 0,1-1-1,-1 1 1,1-1 0,11 11-1,-15-17-61,1 0 1,-1 1-1,1-1 0,0 0 0,0 0 0,-1 0 0,1 0 1,0 0-1,0 0 0,0-1 0,0 1 0,0 0 1,0-1-1,0 0 0,0 1 0,0-1 0,3 0 1,-2-1 0,-1 0 0,1 1 0,0-1 0,-1 0 0,1-1 0,-1 1 0,1 0 0,-1-1 0,0 1 0,0-1 0,1 0 0,-1 0 1,0 0-1,0 0 0,-1 0 0,4-4 0,207-280 1355,-103 136-1276,-85 118-119,7-8-96,-1-1 0,-3-1 0,41-85 0,-66 124-73,-1 0 0,0-1 0,1 1 0,-1-1 0,-1 1 1,1-1-1,0 1 0,-1-1 0,0 1 0,0-1 0,0 0 0,0 1 1,-2-8-1,-9 7-1887,-28 3-1615,-9 1-3685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5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1 183 11210,'0'0'2144,"14"35"-2027,-14-35-117,69 154 83,-62-142-55,0 0 1,1 0-1,0-1 1,1 0-1,0 0 1,1-1-1,0-1 1,1 1-1,0-2 1,13 10-1,3 1 85,12 11 61,118 85 841,-129-97-671,0-2 1,2 0-1,53 20 0,-73-33-261,-1-1-1,0 0 1,0-1-1,1 0 1,-1 0-1,14-1 1,-19 0-49,-2-1-16,0 1 0,-1-1 0,1 0 0,-1 0 0,0 0 0,1 0 0,-1 0-1,0 0 1,1 0 0,-1-1 0,0 1 0,0 0 0,0-1 0,0 1 0,0 0 0,-1-1-1,1 1 1,0-1 0,-1 0 0,1 1 0,-1-1 0,1 0 0,-1 1 0,0-3 0,11-51 349,-10 51-323,10-111 209,-7-197 0,-6 172-587,-7 58-835,6 69-6270,3 39 2587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8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6313,'0'0'3393,"12"123"-5457,-12-111 1976,0 1 88,0-9 152,0 5-48,0-5-104,0 4 0,0-4-296,0 5-665,0-5-1711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8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6529,'0'0'3745,"24"59"-8954,-17-34 2200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9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1608,'0'0'8143,"10"36"-7868,28 117 213,-32-128-23,0 1-1,-2-1 1,-1 1-1,-1 0 1,-1 40-1,-2-20 185,1-41-677,0 0 1,-1 0 0,1 0 0,-1 0 0,0 0 0,0 0-1,-1-1 1,1 1 0,-1 0 0,0-1 0,0 1-1,-1-1 1,1 0 0,-1 1 0,0-1 0,0-1-1,0 1 1,-1 0 0,1-1 0,-1 0 0,0 1-1,0-1 1,0-1 0,0 1 0,-1-1 0,1 0 0,-1 0-1,0 0 1,1 0 0,-1-1 0,0 0 0,0 0-1,0 0 1,0 0 0,-8-1 0,12-1-72,0 0 0,-1 0 0,1 0-1,0 0 1,0 0 0,0-1 0,0 1 0,0 0 0,0-1 0,0 1 0,0-1 0,0 1 0,1-1 0,-1 1 0,0-1 0,1 1 0,0-1 0,-1 0-1,1 1 1,0-1 0,0 1 0,0-3 0,-1-1-309,-7-36-2330,2-1-1583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19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9866,'0'0'184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0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5801,'0'0'3354,"4"18"-3152,5 20 641,-2 1-1,4 73 1,-11-17 463,3-83-1104,3-15 77,5-18-156,6-19-117,2 0 0,1 1 0,46-64 0,-28 44-143,-30 39-485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0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0 0 5881</inkml:trace>
  <inkml:trace contextRef="#ctx0" brushRef="#br0" timeOffset="1">0 0 5881,'137'118'1905,"-137"-114"-1545,0 0-200,0 5 320,19-1 16,6 5 128,-6 0 48,6 3-32,0-3-176,-7 4-223,7-4-89,-6-5-136,-7 1-16,1-5-312,-7-4-793,6 0-519,-5 0-473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1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14 153 6569,'0'0'3991,"20"-10"-3458,61-28-125,-77 37-345,1-1 0,-1 0 0,0-1 0,0 1 0,0-1 0,-1 1 0,1-1 0,-1 0 0,1-1 1,-1 1-1,4-6 0,-5 6-44,-1 0 1,0 1-1,-1-1 1,1 0-1,0 0 1,-1 0-1,1 1 1,-1-1-1,0 0 1,0 0-1,-1-4 1,1-5-53,0 11 29,-1 0 1,1 0-1,-1 0 1,1 0 0,-1 0-1,0 0 1,1 0-1,-1 0 1,0 0 0,0 1-1,1-1 1,-1 0-1,0 0 1,0 1-1,0-1 1,0 0 0,0 1-1,0-1 1,0 1-1,0 0 1,0-1 0,-1 1-1,1 0 1,0-1-1,0 1 1,0 0 0,0 0-1,0 0 1,-1 0-1,-1 0 1,-47 0 24,37 1-22,10-1 35,0 0 0,0 0 0,1 0 0,-1 0 0,0 0 0,0 1 0,1 0 0,-1-1-1,0 1 1,1 0 0,-1 0 0,1 1 0,-1-1 0,1 0 0,0 1 0,-1 0 0,1-1 0,0 1-1,0 0 1,0 0 0,0 0 0,1 0 0,-1 0 0,-1 4 0,0 0-4,1 0 0,0 1 0,0-1 0,0 1 0,1-1-1,0 1 1,0 0 0,1 0 0,0 8 0,-1 9 20,1-13 9,0 0 0,0 0 0,4 20 0,-4-27-49,1-1 0,0 0 0,0 0 0,1 0 0,-1 0 0,1 0 0,-1 0 0,1 0 0,0-1 0,0 1 0,0 0 0,1-1 0,-1 0 0,0 1 0,1-1 0,5 3 0,4 2 8,1-1 0,-1-1 0,1 0 0,0-1 0,0 0-1,1-1 1,-1-1 0,16 2 0,112-1-1012,-93-4 134,21-1-1231,-11-12-947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7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8586,'0'0'2688,"160"-4"-2616,-111 4 32,1 0 8,5 0-104,-5 0 40,-1 0-48,-6 0-352,0 0-528,-6 0-720,-6 0-1105,-18 0-3376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1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5129,'0'0'8914,"44"185"-9162,-38-164 112,0 5-16,-6-9-16,0-1-216,0-3-768,0-5-937,0-3-591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2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9578,'0'0'2625,"43"26"-12435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2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1 11626,'0'0'1566,"-22"0"-2490,-75 3 503,90-2 417,1 0 0,-1 1 1,1 0-1,-1 0 0,1 0 1,0 1-1,0 0 0,0 0 1,0 0-1,0 1 1,1 0-1,0 0 0,0 0 1,0 1-1,-6 6 0,1-1 73,6-6-92,0-1 1,1 1-1,0 0 0,-1 0 0,1 1 1,1-1-1,-5 8 0,7-11-13,-1 0 1,1 0-1,0 0 0,0 0 0,0 0 1,0 0-1,0 0 0,0 0 0,0 0 1,0 0-1,0 0 0,0 0 0,1 0 0,-1 0 1,0 0-1,1 0 0,-1 0 0,0 0 1,1 0-1,0 0 0,-1 0 0,1 0 1,-1-1-1,1 1 0,0 0 0,0 0 1,-1-1-1,1 1 0,0-1 0,0 1 1,0-1-1,0 1 0,-1-1 0,1 1 0,0-1 1,0 0-1,0 1 0,0-1 0,0 0 1,0 0-1,0 0 0,0 0 0,0 0 1,0 0-1,2 0 0,80 11-658,31 5 560,-101-13 171,-1 0 1,1 1-1,-1 1 0,0-1 1,-1 2-1,19 10 0,-27-13 116,0-1-1,0 0 1,0 1-1,0 0 1,0 0-1,-1 0 1,1 0-1,-1 0 1,0 1-1,0-1 1,0 1-1,0-1 1,-1 1-1,0-1 1,1 1-1,-1 0 0,-1 0 1,1 0-1,0 0 1,-1 0-1,0 0 1,0 0-1,-1 7 1,0-8-100,0 1 1,0-1-1,-1 1 1,1-1-1,-1 1 1,0-1-1,0 0 1,0 0-1,0 0 1,-1 0-1,1-1 1,-1 1-1,0-1 0,0 1 1,0-1-1,0 0 1,0 0-1,0 0 1,-6 2-1,-11 7-228,0-2 0,-25 9 0,-92 19-2708,80-27 125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3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0 7602,'0'0'2020,"33"18"-1953,103 60 22,-131-75-1,1 0 0,-1 0-1,0 1 1,0 0 0,0 0 0,-1 0-1,0 0 1,1 1 0,-2-1 0,1 1-1,0 0 1,-1 0 0,0 1 0,0-1-1,-1 1 1,1-1 0,-1 1 0,0 0-1,-1 0 1,1 0 0,-1 0 0,0 0-1,-1 0 1,0 0 0,0 0 0,0 0-1,0 0 1,-3 9 0,2 15 336,0-28-422,1-1 0,-1 0 1,1 0-1,-1 0 1,0 0-1,1 0 0,-1 0 1,0 0-1,0 0 0,0 0 1,0 0-1,0-1 0,0 1 1,0 0-1,0 0 1,0-1-1,0 1 0,0-1 1,0 1-1,0-1 0,0 0 1,-1 1-1,1-1 0,0 0 1,0 0-1,-2 0 0,-38 6-73,39-6 67,-62 1-109,49-2-25,0 0 0,-1 1 0,1 1-1,0 1 1,0 0 0,0 1 0,0 0 0,-22 9-1,35-10 135,0-1 0,0 1 0,0 0 0,0 0-1,1 0 1,-1 0 0,1 1 0,-1-1-1,1 0 1,0 1 0,0-1 0,0 1-1,0-1 1,0 1 0,0-1 0,1 1 0,0 0-1,-1-1 1,1 1 0,0 0 0,0-1-1,1 5 1,-1-3-2,0 0 0,0-1 0,1 1 1,0 0-1,-1-1 0,1 1 0,0-1 0,1 1 0,-1-1 0,1 0 0,-1 1 0,1-1 0,0 0 0,0 0 0,5 5 0,4-2 39,0 0 0,0-1 0,1 0 0,0-1 0,0 0 0,0 0 0,0-2 0,0 1 0,1-2 0,-1 0 0,1 0 0,0-1 0,-1-1 0,1 0 0,16-3 1,-26 2-30,0 1 0,1-1 0,-1 0 0,0 1 1,0-1-1,0-1 0,-1 1 0,1 0 0,0-1 1,-1 0-1,0 1 0,1-1 0,-1 0 1,0 0-1,0 0 0,-1 0 0,1-1 0,-1 1 1,1 0-1,0-6 0,3-5-98,-1-1 0,-1 0 0,2-23-1,-4-45-2524,-27 92-1852,-4 14 191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336 861 7482,'0'0'7721,"-29"-37"-7686,-93-119 102,83 103 449,-54-99-1,73 116-301,14 25-234,1 0-1,1 0 1,0-1-1,1 1 1,0-1-1,0 0 1,0-21 0,2 26-57,0 0 1,1 0 0,1 0-1,-1 0 1,1 0 0,0 0-1,0 0 1,1 0 0,0 1-1,0-1 1,1 0 0,0 1-1,0 0 1,6-10 0,6 0-17,1 1 1,0 0-1,0 1 1,34-21 0,81-38-609,-124 70 508,1-2-308,0 1 0,1 0 0,0 0 0,0 1 0,0 0 0,0 0 0,1 1 0,17-1 0,-14 5-2134,-11 8-576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5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12147,'0'0'1560,"330"-34"-3336,-249 34 7,-19 0-415,-18 0-2921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5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256 146 10362,'0'0'2447,"-14"-24"-2595,-49-72 155,62 94 3,0 0 0,-1 1 0,1-1 0,-1 0 0,0 0 0,0 1 0,1-1 0,-1 1 0,0-1 0,0 1 0,0 0 0,-1 0-1,1 0 1,0 0 0,0 0 0,-1 0 0,1 1 0,0-1 0,-1 1 0,1 0 0,0-1 0,-1 1 0,1 0 0,-1 1 0,1-1 0,0 0 0,-1 1 0,1-1 0,-1 1 0,1 0 0,0-1 0,0 1 0,0 0 0,-1 0-1,1 1 1,0-1 0,0 0 0,1 1 0,-1-1 0,0 1 0,0 0 0,-2 3 0,-4 3-17,1 0 0,0 0 0,0 0 0,1 1-1,0 0 1,0 1 0,1-1 0,0 1 0,1 0 0,0 1 0,1-1-1,0 0 1,-1 12 0,-2 14-71,2-1 0,2 58-1,2-91 79,0-1 1,-1 1-1,2-1 0,-1 1 0,0-1 0,0 1 0,0-1 0,1 1 0,-1-1 0,1 0 0,-1 1 1,1-1-1,-1 1 0,1-1 0,0 0 0,0 0 0,0 1 0,0-1 0,0 0 0,0 0 0,0 0 1,0 0-1,0 0 0,0 0 0,0 0 0,1-1 0,-1 1 0,0 0 0,3 0 0,1 1 1,1-1-1,0-1 1,0 1-1,0-1 0,0 0 1,7 0-1,3-1-42,-12 1 41,0-1 1,-1 0-1,1 0 0,0-1 0,-1 1 0,1-1 0,-1 1 0,1-1 0,-1 0 0,0-1 0,0 1 0,0 0 0,0-1 0,0 0 0,0 0 0,3-5 0,40-57-6,-41 57-2,7-12-254,0 0 0,-1 0 0,9-28 0,-16 38-542,-1 0 1,-1 0 0,0-1-1,0 1 1,0-18 0,-2 13-4115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6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0 125 4641</inkml:trace>
  <inkml:trace contextRef="#ctx0" brushRef="#br0" timeOffset="1">0 125 4641,'125'-115'4304,"-107"105"-3297,-10 17-539,-8 23-274,-1-21-84,0 19 59,3 1 0,8 55 1,-8-75-85,0 0 1,0-1-1,1 1 1,1-1-1,-1 0 1,1 0-1,0 0 1,1 0 0,0-1-1,0 0 1,1 0-1,0 0 1,13 11-1,-17-16-61,1 0-1,0 0 1,-1 0-1,1-1 1,0 0-1,0 1 1,0-1-1,0 0 1,0 0-1,0-1 1,0 1-1,1 0 1,-1-1-1,0 0 1,0 0-1,0 0 1,1 0-1,-1-1 1,0 1-1,0-1 1,0 0-1,0 0 1,0 0-1,0 0 0,0 0 1,0-1-1,0 1 1,0-1-1,-1 0 1,1 0-1,0 0 1,-1 0-1,0 0 1,0 0-1,3-3 1,8-21-157,-1 0-1,-1 0 1,-1-1 0,-2 0 0,0-1 0,5-44 0,-8 59 143,-6 19 29,0 0 0,1 0 0,0 0 0,0-1-1,0 1 1,2 8 0,0 0 8,-2-11-40,3 46-343,2 0 1,18 74-1,-21-118-326,0 1 0,0-1 1,1 1-1,0-1 1,0 0-1,5 6 0,-1-2-4410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6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1504,'0'0'11020,"17"37"-10968,4 14-46,42 92 137,-61-158 3083,-8-18-3499,-18-13 46,13 27 144,1 0 0,1-1 0,0-1-1,2 0 1,0 0 0,-6-37 0,22 58-519,12-1 111,-11 1-15,-1-1 1,1 1-1,-1 1 1,1 0-1,-1 0 1,0 1-1,18 5 0,-1 8-2312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7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3345,'0'0'11850,"44"215"-11458,-19-131-256,12 1-48,-6-1-88,0-8 16,-6-5-8,0-12 0,-12-8-8,-1-9-72,-6-12-456,-6-14-864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7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0 8874,'0'0'2578,"0"7"-3026,0-3 465,-1 0 0,1-1 0,-1 1 1,0-1-1,0 1 0,0-1 0,-1 1 0,1-1 1,-1 0-1,0 1 0,0-1 0,0 0 0,-2 3 1,-39 38 79,14-16-102,-84 87-1834,93-98-32,-1-1 0,-23 15 0,13-14-2014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7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1 380 120,'0'0'12749,"53"-27"-12340,166-85-153,-197 101-178,-1-1 1,28-20 0,-46 29-42,1 0-1,-1 0 1,0-1 0,0 0-1,0 1 1,-1-1 0,1 0 0,3-8-1,3-6 103,-6 14-104,-1 1-1,0-1 1,0 1 0,-1-1-1,1 0 1,-1 0-1,0 0 1,0 0 0,0 0-1,0 0 1,-1 0 0,0 0-1,0 0 1,0 0 0,0 0-1,0 0 1,-1 0-1,0 0 1,0 0 0,0 0-1,-2-4 1,1 5-39,0 0 0,0 1-1,-1-1 1,1 0 0,-1 1 0,1-1 0,-1 1-1,0 0 1,0 0 0,0 0 0,0 0 0,-1 1 0,1-1-1,0 1 1,-1 0 0,1 0 0,-1 0 0,1 0-1,-1 1 1,1-1 0,-1 1 0,1 0 0,-6 1 0,2-2-25,0 1 0,-1 1 1,1-1-1,0 1 0,0 0 1,-10 4-1,13-3 30,0-1 0,1 2 0,0-1 1,-1 0-1,1 1 0,0-1 0,0 1 0,0 0 1,0 0-1,1 0 0,-1 0 0,1 0 0,-3 6 0,-4 7 18,1 1 0,1 0-1,0 0 1,1 1 0,1 0-1,0 0 1,2 0 0,-2 25-1,1 24 139,5 66 1,1-43 62,-1-67-159,0-1 0,2 1 0,0 0 0,2-1 0,7 24 0,-8-33-40,1 0 0,1 0 1,0 0-1,0 0 0,1-1 0,1 0 0,0-1 0,1 0 1,12 13-1,-20-23-34,0 0 1,0 0-1,1 0 1,-1 0 0,0 0-1,0 0 1,1 0-1,-1-1 1,1 1 0,-1-1-1,1 1 1,-1-1-1,1 1 1,-1-1-1,1 0 1,-1 0 0,1 0-1,-1 0 1,1 0-1,-1 0 1,1 0-1,-1 0 1,1 0 0,-1-1-1,1 1 1,1-1-1,37-26-148,-36 24 148,0-1 0,0 1-1,0 0 1,0 1-1,0-1 1,0 1-1,1-1 1,0 1-1,-1 1 1,7-3 0,-2 4 18,0 0 0,-1 1 0,1 0 0,0 0 0,0 1 0,-1 0 0,1 0 0,-1 1 0,1 0 0,-1 0 0,0 1 0,0 0 0,-1 1 1,1 0-1,-1 0 0,0 1 0,0-1 0,-1 1 0,0 1 0,0-1 0,0 1 0,-1 0 0,0 1 0,5 8 0,-8-11-251,0-1-1,0 0 1,0 1-1,-1-1 1,1 1-1,-1 0 1,0-1-1,-1 1 1,1 0-1,-1 0 1,0 0-1,-1 5 1,1-1-1171,0 9-3640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8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7194,'0'0'4336,"231"-8"-4600,-182 8 272,-5 0-8,0 0-56,12 0-976,-13 0-1096,-12 0-2705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8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384 15 7258,'0'0'3610,"-20"-3"-3758,-66-8-91,77 11 237,0 0 0,0 0 0,0 1 0,0 0 0,0 0 0,1 1 1,-1 1-1,0-1 0,1 1 0,0 1 0,0-1 0,0 1 0,0 1 0,-11 7 0,3 1 139,1-1-1,0 2 1,1 0-1,-22 28 0,31-35-116,0 0 0,0 1 0,1 0 0,0 0 0,1 0 0,-1 0-1,1 0 1,1 1 0,0-1 0,0 1 0,1 0 0,0 0 0,0-1-1,1 1 1,0 0 0,0 0 0,1 0 0,3 10 0,-2-15-18,-1-1 1,1 1-1,1-1 0,-1 0 1,0 0-1,1 0 0,0 0 1,0 0-1,0-1 0,0 1 1,0-1-1,0 0 1,0 0-1,1 0 0,-1 0 1,1 0-1,0-1 0,-1 0 1,1 1-1,0-2 1,7 2-1,8 2 93,-1-1-1,1-1 1,24 0 0,-16-1 23,50-8 1,-66 5-111,0 0 1,-1-1 0,1-1-1,-1 0 1,1 0 0,-1-1 0,13-8-1,-9 4-287,-1-1 0,0 0-1,0-1 1,-1 0 0,0-1 0,-1 0-1,0-1 1,-1 0 0,-1-1-1,0 0 1,-1-1 0,0 0-1,7-22 1,0-10-2571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9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1 92 6121</inkml:trace>
  <inkml:trace contextRef="#ctx0" brushRef="#br0" timeOffset="1">1 92 6121,'130'-87'1278,"-130"87"-1254,1-1 0,0 1 1,-1-1-1,1 1 0,0-1 1,-1 1-1,1 0 0,0-1 0,0 1 1,0 0-1,-1 0 0,1-1 1,0 1-1,0 0 0,0 0 0,0 0 1,-1 0-1,1 0 0,0 0 1,0 0-1,0 1 0,0-1 0,-1 0 1,1 0-1,0 1 0,0-1 1,0 0-1,-1 1 0,1-1 0,0 1 1,-1-1-1,1 1 0,0-1 1,-1 1-1,1 0 0,9 28 555,-6-13-218,83 136 1906,-66-122-1825,-1 2 0,-2 0 0,-2 1 0,0 1 0,-2 1 0,14 56 0,-26-84 393,-5-24-728,-9-32-364,-12-2-65,17 40 131,1-1 1,1 0-1,0 0 0,0 0 0,1 0 1,1-1-1,0 0 0,-2-21 0,5 19 87,0 10-95,-1 0-1,1 1 1,1-1-1,-1 0 1,1 1-1,-1-1 1,3-5-1,-2 8 116,0 1-1,0-1 0,0 1 0,0-1 0,0 1 1,0 0-1,0 0 0,0-1 0,1 1 1,-1 0-1,0 0 0,1 0 0,-1 0 0,1 1 1,-1-1-1,1 0 0,0 1 0,-1-1 0,1 1 1,0-1-1,-1 1 0,1 0 0,0 0 0,2 0 1,85-2-3989,-51 2 313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9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327 624 3025,'0'0'7932,"-6"-24"-7571,-24-74-27,28 95-293,1 0 0,0 0 1,-1 1-1,0-1 0,1 0 0,-1 1 1,0-1-1,-1 1 0,1 0 0,0-1 1,-1 1-1,1 0 0,-1 0 0,1 1 1,-1-1-1,0 1 0,0-1 1,0 1-1,0 0 0,-4-1 0,-1 0 78,1 1 1,-1 1-1,0-1 0,0 1 0,-14 2 0,8-1-84,7 1-20,1 0 0,-1 0-1,1 0 1,0 1 0,-1 0-1,1 0 1,0 0 0,1 1-1,-1 0 1,1 0 0,0 0-1,0 1 1,0 0 0,0 0-1,1 0 1,0 0 0,0 1 0,0-1-1,1 1 1,-4 9 0,-1 1 2,0-1 0,2 1 0,0 0 1,1 0-1,0 1 0,2-1 1,-3 22-1,5-25-26,0-5 44,0 0 0,1-1 0,0 1 0,0 0 0,1-1 0,3 16 1,-3-21-25,0 0 0,0 0 0,0-1 0,0 1 1,0 0-1,0-1 0,1 1 0,-1 0 0,1-1 1,-1 0-1,1 1 0,0-1 0,0 0 0,-1 0 1,1 0-1,0 0 0,0 0 0,0 0 0,0-1 1,0 1-1,0 0 0,0-1 0,0 0 0,1 0 1,-1 1-1,0-1 0,0 0 0,4-1 0,1 1-5,1 0-1,-1 0 0,0-1 0,0 0 0,1 0 1,-1-1-1,0 0 0,0 0 0,0 0 1,-1-1-1,1 0 0,-1-1 0,1 1 0,-1-1 1,0 0-1,0-1 0,-1 1 0,1-1 1,-1-1-1,0 1 0,-1-1 0,6-6 0,16-22 24,-2-2 1,-1 0-1,-1-1 0,-2-1 0,-2-1 0,-1-1 0,-3-1 0,-1 0 0,-2 0 0,-1-1 0,-3-1 0,-1 1 0,0-64 0,-6-10 611,0 114 243,0 5-115,-2 135 36,5 174-717,-2-296-254,0-1 1,2 1-1,0 0 0,0-1 0,10 25 0,-10-32-346,0-1-1,1 0 0,-1 0 1,2 0-1,-1-1 1,1 1-1,-1-1 1,2 0-1,-1 0 0,1-1 1,0 0-1,0 0 1,7 5-1,7-3-3967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29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1 316 3329</inkml:trace>
  <inkml:trace contextRef="#ctx0" brushRef="#br0" timeOffset="1">1 316 3329,'358'-71'3802,"-285"53"-1826,-67 14-1639,0-1 0,0 0 0,0 0 0,0 0 0,-1-1 0,0 0 1,0 0-1,-1 0 0,1-1 0,-1 1 0,-1-1 0,6-13 0,-5 6-285,-1 1 0,0-1 0,0-1 0,-2 1 0,1 0 0,-2-15 1,-1 27-62,0 0 0,1 1-1,-1-1 1,0 1 0,0 0 0,0-1 0,0 1 0,-1 0 0,1 0 0,0 0 0,0-1 0,-1 1 0,1 1 0,-1-1 0,1 0 0,-1 0 0,1 0-1,-1 1 1,1-1 0,-1 1 0,0-1 0,1 1 0,-1 0 0,0 0 0,0-1 0,1 1 0,-4 1 0,1-2 2,0 1 1,-1-1-1,1 1 0,0 0 1,-1 1-1,1-1 0,0 1 1,0 0-1,0 0 0,-1 0 1,1 1-1,-4 1 1,3 2 18,0 0 0,0 1 0,0 0 0,0 0 0,1 0 0,0 0 0,1 1 0,-1-1 0,1 1 0,1 0 0,-1 0 0,1 0 0,-3 14 0,0 4 31,2 0 0,0-1 0,1 26 0,0 0 66,0-35-75,1 1 1,1 0-1,0 0 0,1 0 0,6 27 0,-5-39-56,0 1-1,0-1 0,1 0 0,-1 1 0,1-1 1,0 0-1,0-1 0,0 1 0,1-1 1,0 1-1,-1-1 0,1 0 0,0 0 0,1 0 1,-1-1-1,0 0 0,1 0 0,-1 0 0,1 0 1,6 1-1,1 0-371,0 0 1,1 0 0,0-2-1,-1 0 1,1 0-1,24-2 1,-32 0 181,0 1 0,1-1 0,-1 0-1,0-1 1,0 1 0,0-1 0,-1 0 0,1 0 0,0-1 0,-1 0 0,1 1 0,-1-1 0,0-1 0,0 1 0,0-1 0,4-4 0,19-29-2582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0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1 102 5369,'0'0'6731,"21"39"-6008,68 117-8,-82-142-692,15 25 1135,-20-37-315,-3-7-134,-3-10-554,0-3-261,0 0 1,-1 0-1,-9-24 0,8 28 46,1 0 1,0-1-1,2 0 0,-1 0 0,2 0 0,-2-16 1,4 17 77,0 9-68,0-1-1,0 1 0,0-1 1,1 1-1,-1 0 0,1-1 1,0 1-1,3-6 0,-3 8-17,1 1-1,0 0 0,-1 0 0,1 0 1,0 0-1,0 0 0,0 0 1,0 1-1,1-1 0,-1 1 1,0-1-1,1 1 0,-1 0 1,1 0-1,-1 0 0,1 0 1,0 1-1,-1-1 0,6 0 1,129-16-3823,-74 16 41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10138,'0'0'1961,"38"224"-1401,-13-123-24,0 0-256,-1-8-72,1-9-56,-6-12-80,-13-13-32,0-13-40,-6-12-512,0-17-960,-6-17-1265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1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11306,'0'0'2225,"380"0"-2073,-280 0-64,-1 0-80,-5 0-8,-7 4-80,-12 5-608,-7 12-1001,-18 4-1103,-19-4-3402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1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139 195 7274,'0'0'3398,"13"-17"-3304,41-54-12,-52 68-63,0 0 1,0 0 0,0 0-1,-1-1 1,1 1-1,-1 0 1,0 0 0,0-1-1,0 1 1,-1-1 0,1 1-1,-1-1 1,0 1 0,0-1-1,0 1 1,0-1-1,-1-4 1,0-7 65,0 14-78,1 0 0,0-1 0,0 1 0,-1 0 0,1 0 0,-1 0 0,1-1-1,-1 1 1,0 0 0,1 0 0,-1 0 0,0 0 0,0 0 0,1 0-1,-1 0 1,0 0 0,0 1 0,0-1 0,0 0 0,0 0 0,-1 1 0,1-1-1,0 1 1,0-1 0,0 1 0,0-1 0,-1 1 0,1 0 0,0 0 0,0-1-1,-1 1 1,-1 0 0,-54-1 152,39 2-82,14 0-66,0 0 0,0 0 0,0 0 1,1 1-1,-1-1 0,1 1 0,-1 0 0,1 0 0,-1 0 0,1 0 0,0 1 0,0-1 1,0 1-1,0 0 0,1 0 0,-1 0 0,1 0 0,0 0 0,0 0 0,0 1 0,0-1 0,-1 5 1,-5 8 77,1 1 0,0 0 0,-6 27 0,9-25 82,2 1-1,0-1 1,1 1 0,2 22-1,0-5-5,-1-30-175,1 0 0,1 1 1,0-1-1,0 0 0,0 0 0,1 0 1,0 0-1,0 0 0,1 0 0,0-1 1,0 0-1,0 0 0,1 0 0,0 0 1,0-1-1,0 0 0,1 0 0,0 0 1,0 0-1,0-1 0,1 0 0,6 3 1,3 2-432,1-1 1,0-1 0,0 0 0,0-1 0,1-1 0,0-1 0,35 5 0,-2-8-2066,-6-1-1741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48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446 130 1768,'0'0'8602,"-23"-19"-8544,-71-61-45,91 77-16,-1 0 0,1 1 0,-1-1 0,1 0 1,-1 1-1,0 0 0,0 0 0,0 0 0,0 0 0,0 1 0,0-1 0,0 1 1,-1 0-1,1 1 0,0-1 0,-1 1 0,1-1 0,-1 1 0,1 1 0,0-1 1,-6 2-1,-14 0-79,15-2 79,-1 0 0,1 1 0,-1 0 0,0 0 0,1 1 0,0 0 0,-1 1 0,1 0 0,-11 5 0,14-4-1,-1 0 1,1 1-1,0-1 0,0 1 1,1 1-1,-1-1 1,1 1-1,1 0 1,-1 0-1,1 0 1,0 1-1,-4 8 1,1 3 53,1-1 1,0 1 0,2 0 0,0 1 0,1-1 0,1 1 0,1-1 0,2 37 0,-1-52-47,0 1 1,0-1-1,1 1 0,-1-1 0,1 0 0,0 1 0,0-1 0,0 0 1,1 0-1,-1 1 0,1-1 0,0 0 0,0-1 0,0 1 0,0 0 0,0 0 1,4 2-1,-1 0-3,0-1 1,1 0-1,-1-1 1,1 0-1,0 1 1,0-2-1,0 1 1,12 2-1,-5-1 0,0-2 0,0 1 0,0-2 0,0 0 0,0-1 0,1 0 0,-1 0 0,0-2 0,14-2 0,-15-1 17,0 1 0,0-2 0,0 1 0,-1-1 1,0-1-1,-1 0 0,1-1 0,14-14 0,0-2 53,43-53 0,-49 47-7,-16 24-57,0 1 0,0 0-1,1-1 1,-1 1 0,1 0 0,1 1 0,7-8 0,-11 11-13,0 1 0,0 0 1,0 0-1,1-1 0,-1 1 1,0 0-1,0 0 0,0 0 1,0 1-1,0-1 0,0 0 1,0 0-1,0 0 0,0 1 1,0-1-1,0 0 0,0 1 1,0-1-1,-1 1 0,1 0 1,0-1-1,0 1 0,0-1 1,0 1-1,-1 0 0,1 0 1,0-1-1,-1 1 0,1 0 1,-1 0-1,1 0 0,-1 0 1,1 1-1,22 38 93,-20-34-72,18 39 220,-2 0 0,-2 1 0,-3 1 0,-1 0 0,7 50 0,-8-7 991,2 164-1,-14-248-1169,0 0 1,0-1 0,0 1-1,-1-1 1,0 1-1,0-1 1,0 0 0,-1 1-1,0-1 1,-3 7-1,3-9-17,0-1-1,-1 1 1,1 0-1,-1-1 1,0 1-1,0-1 1,0 0-1,0 0 0,0 0 1,0 0-1,0-1 1,-1 1-1,1-1 1,-1 0-1,1 0 1,-6 1-1,-7 1-13,0 0 1,-1-1-1,1-1 0,0 0 0,-1-2 1,1 1-1,0-2 0,0 0 1,-19-6-1,26 6-74,-1-1 0,1 0 0,0 0 0,0-1 0,0-1 0,0 1 0,1-1 1,0-1-1,0 0 0,0 0 0,1 0 0,0-1 0,0 0 0,0 0 0,1-1 0,-6-10 0,10 15-8,0-1-1,0 1 1,1-1-1,-1 0 1,1 0-1,0 0 1,0 1-1,1-1 1,-1 0-1,1 0 0,0 0 1,0 0-1,0 0 1,0 0-1,1 0 1,0 0-1,0 0 1,0 0-1,0 0 1,0 0-1,1 1 1,0-1-1,0 0 0,0 1 1,0 0-1,0-1 1,1 1-1,-1 0 1,6-5-1,7-5-327,0 0 1,1 1-1,0 0 0,29-14 0,-31 18 141,199-105-4113,-155 88 1798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2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8386,'0'0'3711,"9"38"-3628,24 114-16,-30-170-122,2 0 0,-1 0 0,15-33 0,-15 39-43,1 1 0,-1 0 1,2 0-1,0 1 0,0-1 1,1 1-1,0 1 0,0-1 0,1 1 1,1 1-1,9-9 0,-13 14 132,-1 1-1,0 0 1,1 1-1,-1-1 1,1 1-1,0-1 1,-1 2-1,1-1 1,0 0-1,0 1 1,-1 0-1,1 0 1,0 0-1,0 1 1,0-1-1,-1 1 1,1 0-1,0 1 1,-1-1-1,1 1 1,-1 0-1,0 0 1,1 0-1,-1 1 1,0-1-1,0 1 1,-1 0-1,1 0 1,-1 1-1,6 5 1,7 8 159,-1 1 1,-1 1-1,0 1 1,17 34-1,-22-36-490,0 1 1,-1 0-1,-2 0 0,1 0 1,-2 1-1,-1 0 0,-1 1 1,2 25-1,-4-11-2523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2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13 9858,'0'0'3233,"-29"-4"-3355,-7 0 42,-50 0 0,81 5 76,0 0 0,-1 0 0,1 1 0,0-1 0,0 1-1,0 0 1,1 1 0,-1-1 0,0 1 0,1 0 0,0 0-1,-1 1 1,1-1 0,1 1 0,-1 0 0,0 0 0,1 0-1,0 0 1,0 0 0,0 1 0,1 0 0,-1 0 0,1-1-1,-2 7 1,1-5 14,0 2-26,0-1 0,1 1 0,-1 0 1,1-1-1,-1 16 0,3-20-2,-1-1-1,1 1 1,0-1 0,0 1 0,0-1-1,0 1 1,0-1 0,1 1-1,-1-1 1,1 1 0,0-1 0,-1 1-1,1-1 1,0 1 0,0-1 0,1 0-1,-1 0 1,0 0 0,1 0-1,0 0 1,-1 0 0,1 0 0,2 2-1,25 11-70,1-1-1,49 15 1,-48-19 100,0 2 1,55 30 0,-82-40 4,4 2 59,-1 1 0,0-1 0,-1 1 0,1 1 0,8 8 0,-13-11 51,0 0 1,0 0-1,0 0 1,-1 1-1,1-1 0,-1 1 1,0-1-1,0 1 0,0 0 1,0-1-1,-1 1 1,1 0-1,-1 0 0,-1 5 1,1-8-93,0 1 0,-1-1 0,1 0 0,-1 1 0,1-1 0,-1 0 0,0 1 0,1-1 0,-1 0 0,0 0 0,0 0 0,0 1 0,0-1 0,0 0 0,0-1 0,0 1 0,-1 0 0,1 0 0,0 0 0,0-1 0,-1 1 0,1 0 0,0-1 0,-1 1 0,1-1 0,-1 0 0,-1 1 0,-49 8-30,44-9-11,-46 6-1318,0-3 0,0-2 0,-60-8 0,62-3-2657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2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426 130 9282,'0'0'3361,"-28"-21"-3347,-93-66-12,116 84-2,0 0 1,0 0-1,0 1 1,0 0-1,0 0 1,0 0-1,0 1 0,-1 0 1,1 0-1,-1 0 1,1 1-1,-1-1 1,1 1-1,-1 1 1,1-1-1,0 1 1,-1 0-1,1 0 1,-11 4-1,7-1 0,0 1 1,0 1-1,0 0 0,0 0 0,1 0 0,-14 16 0,13-13-7,0 1 0,2-1 0,-1 2 0,1-1 0,0 1 0,1 0 0,1 1 0,0-1 0,0 1 0,1 0 0,0 1 0,1-1 0,1 0 0,0 1 0,1 0 0,0-1 0,1 1 0,0 0 0,4 22 0,-3-31 24,0 0 0,0 0 0,1 0 0,0 0 0,0 0 0,0 0 0,0 0 0,0-1 0,1 1 0,0-1 0,0 0 0,0 0 0,0 0 0,0 0 0,0 0 0,1-1 0,0 1-1,-1-1 1,1 0 0,0 0 0,0 0 0,0-1 0,0 0 0,0 1 0,0-1 0,9 0 0,5 2-20,1 0 1,0-2-1,-1 0 0,36-4 0,-48 2-55,1-1 0,0 0-1,-1 0 1,1-1 0,-1 1-1,1-1 1,-1-1 0,0 1-1,-1-1 1,1 0-1,-1 0 1,1-1 0,-1 0-1,0 0 1,4-6 0,10-12-923,-2-1 0,18-32 1,-28 44 305,21-44-3627</inkml:trace>
  <inkml:trace contextRef="#ctx0" brushRef="#br0" timeOffset="1">426 130 7362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8:33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0 228 7362,'243'-42'1515,"-240"42"-1447,1-1 0,-1 1 0,1 0 0,-1 0 0,0 0 0,1 0 1,-1 0-1,1 1 0,-1 0 0,0 0 0,1 0 0,-1 0 1,0 0-1,0 0 0,0 1 0,0 0 0,0-1 0,0 1 0,0 0 1,-1 1-1,1-1 0,-1 0 0,0 1 0,1-1 0,-1 1 0,0 0 1,0 0-1,-1 0 0,1 0 0,-1 0 0,1 0 0,0 4 1,7 11 279,23 29 373,-16-24-347,0 0-1,-1 1 0,-2 1 0,18 45 1,-32-83 2153,-5-37-2635,3 40 86,-3-12-61,0 0 0,1-1 0,1 1 1,-1-33-1,5 37 20,-1 11 54,0 1 0,1-1 0,0 0 0,0 1 0,1-1 0,-1 0 0,2 1 0,-1-1 1,1 1-1,0-1 0,0 1 0,0 0 0,1 0 0,0 0 0,0 0 0,1 1 0,0-1 1,4-5-1,5-1-95,0 1 0,1 1 0,0 0 0,1 0 0,0 2 0,0 0 0,1 0 0,0 2 0,0 0-1,1 1 1,0 0 0,0 1 0,0 1 0,0 1 0,0 1 0,19 0 0,48 1-2250,-8 0-1926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28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4929,'0'0'3065,"14"-7"-2980,-10 7 2404,-5 162-688,4 184-822,-1-323-889,2-1 0,0 1 0,2-1 0,0 0 0,14 30 0,2-1 189,32 50 0,-48-89-259,1 1 0,1-2 1,0 1-1,1-1 1,0 0-1,0-1 0,1 0 1,1-1-1,-1 0 0,2 0 1,-1-1-1,1-1 1,0 0-1,1 0 0,-1-2 1,1 1-1,1-1 0,-1-1 1,1-1-1,-1 0 0,21 2 1,-29-5-19,22 2 138,1-2-1,30-3 1,-50 2-83,0 0-1,1-1 1,-1 0-1,0-1 1,0 0 0,0 0-1,-1 0 1,1-1-1,-1 0 1,0-1 0,8-5-1,0-4 43,1-1-1,-2 0 1,0-2-1,-1 1 1,0-1-1,-2-1 1,0 0-1,-1-1 1,-1 0-1,0-1 1,-2 1 0,0-2-1,7-38 1,-3-11-963,-3-1 1,-4-126-1,-4 178 408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0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6953,'0'0'3140,"48"-1"-3073,152-5-26,-120 3 47,-70 2-15,0 0-1,0 1 1,1 0-1,-1 1 1,0 0-1,1 1 1,14 4-1,-8 0 96,-1 0 1,1 2 0,-1 0-1,-1 1 1,0 0-1,0 1 1,-1 1-1,0 0 1,0 1-1,-2 0 1,1 1-1,-2 1 1,11 15-1,-15-20-257,10 19 905,-17-27-796,0-1 0,0 1 0,0 0 1,0 0-1,0 0 0,0 0 0,-1 0 0,1 0 0,0 0 1,-1-1-1,1 1 0,-1 0 0,1 0 0,0 0 0,-1-1 0,0 1 1,1 0-1,-1-1 0,1 1 0,-1 0 0,0-1 0,0 1 0,1-1 1,-1 1-1,0-1 0,0 1 0,0-1 0,1 1 0,-1-1 1,0 0-1,0 0 0,0 1 0,0-1 0,0 0 0,-1 0 0,-156 37-259,112-29 156,0 2 0,1 3 1,-80 32-1,123-44 61,0 0 0,0 1 0,0-1 1,0 1-1,0-1 0,0 1 0,0 0 1,0 0-1,1 0 0,-1 0 0,1 0 1,-1 0-1,1 0 0,0 0 0,0 0 1,0 1-1,0-1 0,0 1 0,-1 3 1,1 0-20,1 0 0,-1 0 1,1 0-1,0 1 0,1-1 1,-1 0-1,2 7 1,0-11 27,-1 0 1,0 1 0,1-1 0,-1 0-1,1 0 1,0 1 0,0-1-1,0-1 1,0 1 0,0 0 0,0 0-1,0-1 1,1 0 0,-1 1 0,1-1-1,-1 0 1,1 0 0,-1 0 0,1 0-1,-1-1 1,1 1 0,4 0 0,65 8-108,-69-9 105,27 2 11,0-1-1,0-2 1,49-7-1,-70 7-144,-1-1 1,1-1-1,-1 0 0,1 0 0,-1-1 1,0 1-1,0-2 0,-1 1 0,1-1 0,-1 0 1,0-1-1,0 0 0,-1 0 0,0-1 1,0 1-1,9-14 0,-14 18-116,1 0 0,-1 0-1,-1 0 1,1 0 0,0 0-1,0 0 1,-1 0 0,1 0 0,-1 0-1,0 0 1,1 0 0,-1-4-1,0-3-3782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1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7138,'0'0'3688,"21"40"-3229,66 125-72,-68-131 36,-2 1 1,16 47 0,-22-51-91,-8-31 1163,-2-11-1165,-2-16-424,-17-37-128,13 48 135,0 0-1,1-1 1,1 1 0,0-1-1,0-20 1,3 25 41,2-19-1589,-1 30 1536,-1-1-1,1 1 1,-1 0 0,1 0 0,0 0 0,0 0 0,-1 1 0,1-1 0,0 0 0,0 0 0,0 0 0,0 1 0,0-1 0,0 0 0,0 1 0,0-1 0,0 1 0,1-1-1,-1 1 1,0 0 0,0-1 0,0 1 0,2 0 0,11-2-1155,0 0 0,1 1-1,-1 1 1,25 2 0,-18 5-1039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1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</inkml:trace>
  <inkml:trace contextRef="#ctx0" brushRef="#br0" timeOffset="1">0 0 72,'340'149'2019,"-260"-117"-707,18-30 2402,-57-3-2585,-38 1-1027,0-1-1,1 1 1,-1 0 0,0-1 0,0 0 0,0 0 0,0 0-1,0 0 1,0 0 0,0-1 0,0 1 0,0-1 0,0 0-1,-1 0 1,1 0 0,-1 0 0,1 0 0,-1-1 0,0 1-1,0-1 1,0 1 0,0-1 0,-1 0 0,2-3-1,0 2-13,-2-1 0,1 1-1,0-1 1,-1 0-1,0 1 1,0-1-1,0 0 1,-1 0-1,0 1 1,0-1-1,0 0 1,0 0-1,-1 0 1,0 1-1,-1-8 1,0 9-98,1 1 1,0-1-1,-1 1 0,0 0 1,1 0-1,-1-1 1,0 1-1,0 0 0,0 0 1,-1 1-1,1-1 0,0 0 1,-1 1-1,1-1 1,-1 1-1,1 0 0,-1 0 1,0 0-1,1 0 0,-1 0 1,0 1-1,-4-1 0,-9-1-22,0 0-1,-28 1 1,33 1 90,10 0-31,-1 0 1,0-1 0,1 1 0,-1 0 0,0 0 0,1 1 0,-1-1 0,0 0 0,1 0 0,-1 1 0,1-1 0,-1 1-1,0 0 1,1-1 0,-1 1 0,1 0 0,0 0 0,-1 0 0,1 0 0,0 0 0,-1 0 0,1 0 0,-1 2 0,0 1 8,1 0 1,0 1 0,0-1-1,0 1 1,1-1 0,-1 0-1,1 1 1,1 7 0,-1 0-16,-1 10-4,2 1 0,4 26-1,-3-41-18,-1-1-1,2 1 1,-1-1-1,1 1 1,0-1-1,0 0 1,1 0-1,0 0 1,0-1-1,6 7 1,3 2-190,0-2 1,1 0-1,0 0 1,1-1 0,1-1-1,0 0 1,0-2-1,1 0 1,0 0-1,0-2 1,1 0-1,0-1 1,0 0 0,1-2-1,-1 0 1,1-2-1,26 2 1,30-2-2385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2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8666,'0'0'2184,"38"248"-2040,-20-172-64,7-4-8,0-9-8,-6-8-64,-7-13 0,1-8-272,-13-13-256,0-13-384,-13-8-3225,-18-17-1216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2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0 361 5857,'0'0'3862,"67"0"-3215,213 0-224,-149 2-200,-98-1-145,0-1 1,63-9 0,-85 7-41,1 0 1,-1-1-1,0 0 1,1 0-1,-1-1 1,-1-1-1,1 0 1,-1 0-1,0-1 1,0 0-1,9-9 1,-13 10-17,-1 0 0,0-1 0,0 0 0,-1 0 0,0 0 0,0 0 0,0-1 0,-1 1 0,0-1 0,0 0 1,0 0-1,-1 0 0,0-1 0,-1 1 0,0 0 0,0-1 0,0 1 0,-1-9 0,0 4-76,0-1 0,0 0 0,-1 1 0,-1-1 0,0 1 0,-7-20 0,8 29 42,-1 0 0,1 0 0,-1-1 0,0 1-1,0 0 1,0 0 0,-1 1 0,1-1 0,-1 0 0,0 1-1,1 0 1,-1-1 0,0 1 0,0 0 0,0 1 0,-1-1-1,1 0 1,0 1 0,-1 0 0,1 0 0,-1 0-1,1 0 1,-1 0 0,1 1 0,-1-1 0,0 1 0,-6 1-1,7-1 10,1-1 10,0 1 0,0-1 0,0 1 0,0 0 0,0 0-1,0 0 1,0 0 0,0 0 0,0 1 0,0-1 0,0 0-1,0 1 1,0 0 0,0-1 0,0 1 0,0 0 0,0 0-1,1 0 1,-1 0 0,0 0 0,1 1 0,-1-1 0,1 0-1,-1 1 1,1 0 0,-1-1 0,1 1 0,0-1-1,0 1 1,0 0 0,0 0 0,0 0 0,0 0 0,0 2-1,-6 17 43,1 0-1,1 0 0,1 1 0,-3 34 0,4 94 351,3-120-270,0 400 1251,25-467-1979,-23 33 583,1 0-1,0 0 1,0 1-1,1-1 0,-1 1 1,1 0-1,0 0 1,0 0-1,0 1 1,0-1-1,0 1 1,0 0-1,0 0 1,1 1-1,-1-1 1,8-1-1,3 1 17,1 0 0,0 1-1,24 2 1,-11-1 17,-23 1 14,1-1 1,0 1-1,-1 1 1,1-1-1,-1 1 1,1 0 0,-1 1-1,0 0 1,0 0-1,0 0 1,0 0-1,-1 1 1,1 0-1,-1 0 1,0 1-1,0-1 1,5 8 0,-2-3-189,-1 0 0,0 1 0,9 18 1,7 31-3781,-22-50-757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2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7946,'0'0'3578,"0"9"-8337,0 7 2139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3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36 175 9298,'0'0'2080,"19"-23"-2040,56-69-17,-51 58 8,-23 19-8,-2 7-18,1 7 100,-25 0 165,18 1-152,-1-1 0,1 1 0,0 1 0,-1-1 0,1 1 0,-12 3 0,16-2-89,-1-1 0,1 1 1,0 0-1,0 0 1,0 0-1,0 1 1,0-1-1,1 0 1,-1 1-1,1 0 1,-1 0-1,1 0 1,0 0-1,0 0 0,0 0 1,1 0-1,-3 6 1,0 6 12,0-1 1,1 2-1,0-1 0,1 0 1,1 0-1,0 1 1,1-1-1,3 21 1,-1 13 150,-1-41-160,0 0-1,0 0 1,1 0 0,0 0 0,1-1 0,0 1 0,0-1 0,0 0 0,1 0 0,0 0 0,1 0-1,-1 0 1,1-1 0,0 0 0,1 0 0,0-1 0,0 1 0,0-1 0,0 0 0,10 5 0,0 0-64,0-1 0,1 0 0,1-1 0,-1 0-1,1-2 1,0 0 0,33 6 0,-38-10-278,0 1 0,0-2 1,0 0-1,0-1 0,1 0 0,-1-1 0,0 0 0,0-1 0,0-1 0,0 0 0,19-7 0,9-18-2198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4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6857,'0'0'3651,"13"37"-3407,42 124 21,-2-21 234,-33-93 103,-3 2-1,-1 0 1,10 56 0,-25-97-457,5 26 172,-5-33-285,-1 0 0,0 0 1,0 0-1,1 0 0,-1-1 1,0 1-1,1 0 0,-1 0 1,1 0-1,-1 0 0,1 0 1,0-1-1,-1 1 0,1 0 1,0 0-1,-1-1 1,1 1-1,0 0 0,0-1 1,0 1-1,0-1 0,-1 1 1,1-1-1,0 0 0,0 1 1,2-1-1,40-21-784,-9 10 641,0 3 0,0 1 1,1 1-1,0 2 0,0 1 1,0 2-1,39 4 0,-66-3 106,0 1 0,0 0 0,0 1 0,0 0 0,0 0 0,0 0 0,0 1 0,-1 1 0,1-1-1,-1 1 1,9 6 0,-12-7 68,0 0 0,0 0 0,-1 0-1,1 1 1,-1 0 0,0-1 0,0 1 0,0 0-1,-1 0 1,0 1 0,1-1 0,-1 0 0,-1 1-1,1 0 1,-1-1 0,1 1 0,-1 0-1,-1-1 1,1 1 0,-1 6 0,1-8 75,-1 0 0,0 1 0,0-1-1,0 0 1,-1 0 0,1 1 0,-1-1 0,0 0 0,1 0 0,-2 0 0,1 0 0,0 0 0,-1 0 0,-2 5-1,1-5-98,-1-1 0,0 1 0,1-1 0,-1 0 0,0 0 0,0 0 0,0 0 0,0-1 0,0 0-1,-9 2 1,-34 5-550,0-2 0,-1-3 0,1-1 0,-73-7 0,91 4-134,-12-7-819,39 8 1257,1-1 1,-1 0-1,1 0 1,-1 0-1,1 0 1,0 0-1,-1 0 1,1 0-1,0 0 1,0 0-1,0-1 1,0 1-1,0 0 1,0-1-1,0 1 1,0-1 0,1 1-1,-1-1 1,1 1-1,-1-1 1,0-3-1,0-11-4439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9818,'0'0'2593,"81"219"-2737,-75-206-433,-6-5-463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5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9690,'0'0'2353,"6"-13"-10059,1 26 4969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5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6793,'0'0'2370,"34"7"-2208,108 27 86,-136-33-181,1 1 0,-1 0 0,0 1 0,0-1 0,-1 1 0,1 0 0,-1 1 0,1-1 1,-1 1-1,0 0 0,0 1 0,-1-1 0,1 1 0,-1 0 0,0 0 0,0 0 0,-1 1 0,1-1 0,-1 1 1,-1 0-1,1 0 0,-1 0 0,3 8 0,0 2 151,0 1 52,0 1 0,-2-1 1,0 1-1,-1 0 0,-1 0 0,-1 22 0,-2-38-263,1-1 0,-1 0 0,0 0-1,1 0 1,-1 0 0,0-1 0,0 1 0,0 0 0,0-1-1,0 0 1,0 1 0,0-1 0,0 0 0,0 0 0,0 0-1,0 0 1,-3-1 0,-3 2-3,-49 2-62,29-2-19,-1 0 1,0 3 0,1 0-1,-40 12 1,65-15 49,1-1 0,0 1 0,0 0 0,0 0 0,0 0 0,0 0 1,0 1-1,0-1 0,0 0 0,1 1 0,-1-1 0,0 1 0,1 0 0,-1-1 0,1 1 1,0 0-1,-1 0 0,1 0 0,0 0 0,0 0 0,1 0 0,-1 1 0,0 1 0,1-2 11,0-1 0,0 0 0,0 1 0,0-1 0,1 0 0,-1 1 0,0-1 0,1 0 0,-1 1 0,1-1 0,0 0 0,-1 0 0,1 0 0,0 0 0,0 1 0,0-1 0,0 0 0,0 0 0,0-1 0,0 1 0,0 0 0,0 0-1,0 0 1,1-1 0,-1 1 0,0-1 0,0 1 0,1-1 0,-1 1 0,0-1 0,1 0 0,-1 0 0,0 1 0,1-1 0,-1 0 0,0 0 0,4-1 0,23 4-78,1-2-1,0-1 1,48-6 0,-67 5-27,-1-1 1,0-1-1,1 1 0,-1-2 1,-1 1-1,1-1 0,0-1 1,-1 1-1,0-1 0,0-1 1,0 1-1,-1-1 1,0-1-1,0 0 0,6-7 1,-11 11-109,0-1 1,0 1-1,0-1 1,-1 0-1,1 1 1,-1-1-1,0 0 1,0 0-1,0 0 1,-1 0-1,1 0 0,-1 0 1,0 0-1,0 0 1,0 0-1,-1 0 1,1 0-1,-1 0 1,-2-6-1,-13-11-4585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5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430 1 6705,'0'0'5950,"-26"5"-5849,-82 23-165,103-27 64,1 1-1,-1 0 1,0 0-1,1 1 1,-1-1-1,1 1 1,0 0 0,0 0-1,0 1 1,0-1-1,1 1 1,-1 0-1,1 0 1,0 0-1,0 0 1,0 0 0,1 1-1,0-1 1,-1 1-1,2 0 1,-1 0-1,-1 5 1,-1 1 38,-1 2-52,1 0-1,1 0 1,0 1 0,-3 24-1,6-34-2,0 1 0,0-1 0,0 1-1,0-1 1,1 0 0,-1 0 0,1 1 0,0-1-1,1 0 1,-1 0 0,1 0 0,-1 0 0,1 0-1,0 0 1,1-1 0,-1 1 0,1 0-1,4 4 1,59 42 17,-52-40 110,1 1 0,-1 0 0,0 0 0,-1 1 0,-1 1 0,19 24 0,-30-35-64,0-1 0,0 1 1,0-1-1,0 1 0,0-1 1,0 1-1,0 0 0,-1-1 1,1 1-1,-1 0 0,1-1 1,-1 1-1,1 0 0,-1 0 1,0 0-1,0 0 0,0-1 1,0 1-1,0 0 0,-1 0 1,1 0-1,-1-1 0,1 1 1,-1 0-1,1-1 0,-1 1 1,0 0-1,0-1 0,0 1 1,0-1-1,0 1 1,0-1-1,0 1 0,0-1 1,-1 0-1,1 0 0,0 1 1,-1-1-1,1 0 0,-1 0 1,0 0-1,-2 0 0,-7 4-151,0 0-1,-1-1 1,0-1 0,0 0-1,-12 1 1,15-2-106,-57 7-2806,0-3-1,-71-3 1,115-3 318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6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37 239 7058,'0'0'3723,"16"-15"-3428,53-50 7,-66 62-243,-1 1 0,1-1-1,0 0 1,-1 0-1,0 0 1,1-1-1,-1 1 1,-1-1 0,1 1-1,0-1 1,-1 1-1,0-1 1,1 0-1,-2 0 1,1 0 0,0 1-1,-1-1 1,0 0-1,0 0 1,0 0-1,0 0 1,0 0 0,-2-6-1,0-13 121,2 21-157,-1 0 0,1 0 0,0 0 0,0 0 0,-1 1 0,1-1 0,-1 0 0,0 0-1,0 0 1,1 1 0,-1-1 0,0 0 0,0 1 0,-1-1 0,1 1 0,0-1 0,0 1 0,-1-1 0,1 1 0,-1 0 0,1 0 0,-1 0 0,0 0 0,1 0 0,-1 0 0,0 0 0,0 0 0,0 1 0,1-1 0,-1 1 0,0-1 0,0 1 0,0 0 0,0 0 0,0 0 0,-4 0 0,3 0 14,0 0 1,0 0 0,0 1 0,0-1-1,-1 1 1,1 0 0,0-1-1,0 2 1,0-1 0,0 0 0,1 0-1,-1 1 1,0 0 0,0-1 0,1 1-1,-1 0 1,1 0 0,0 1 0,0-1-1,0 0 1,0 1 0,-4 4-1,-1 15-36,1 0-1,0 1 0,2-1 0,0 1 0,2 0 0,0 0 0,2 0 0,0 0 0,5 30 0,-3-47-36,0 0 1,-1 0-1,2 0 0,-1 0 0,1 0 1,0-1-1,0 1 0,1-1 0,-1 0 1,1 1-1,0-2 0,1 1 0,-1 0 1,1-1-1,0 0 0,0 0 1,9 5-1,1 1-723,1-1 1,1-1 0,-1 0-1,32 10 1,-3-6-2342,-7-2-2415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3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2 9114,'0'0'6835,"-12"-1"-6985,11 1 150,-8 0-49,-1-1 0,1 1 0,-1 0 0,1 1 0,-1 0 0,1 1 0,0 0 0,0 0 0,0 1 0,0 0 0,-13 7 0,9-2 116,0 0-1,0 1 1,1 1-1,-18 18 1,26-24-76,1 1 0,-1 0-1,1-1 1,-1 1 0,1 1 0,1-1 0,-1 0 0,1 1 0,0-1 0,0 1 0,0 0-1,1 0 1,0-1 0,0 1 0,1 7 0,-1-4-111,1-1 0,1 0 0,0 1-1,0-1 1,3 13 0,-2-17 98,0 0-1,0 0 1,0 0 0,0-1-1,1 1 1,0 0-1,0-1 1,0 0 0,0 0-1,0 1 1,6 3-1,57 40-65,-43-32 98,-1 2 1,0 0-1,36 38 1,-57-54 39,0 0 1,1 0-1,-1 0 1,-1 1 0,1-1-1,0 0 1,0 1-1,0-1 1,-1 1 0,1-1-1,-1 0 1,1 1-1,-1 0 1,1-1-1,-1 1 1,0-1 0,0 1-1,0-1 1,0 1-1,0-1 1,0 1-1,0 0 1,0-1 0,-1 1-1,1-1 1,-1 1-1,1-1 1,-1 1 0,0-1-1,0 2 1,-2 0-14,0 1 0,0-1 0,-1 1 1,1-1-1,-1 0 0,0-1 0,0 1 1,0-1-1,0 0 0,-6 3 0,-169 71-2801,82-42-1961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57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6081,'0'0'2446,"14"-15"2018,-12 19-4438,-1 0 0,1 1 0,-1-1-1,0 1 1,0 0 0,0-1 0,-1 1 0,1 0 0,-1 5 0,1 14 151,49 388 1527,-46-375-1569,1 0 0,17 60-1,-22-96-127,1 0 0,-1 0 0,0-1 0,0 1 0,1 0-1,-1 0 1,0 0 0,1 0 0,-1-1 0,1 1 0,-1 0-1,1 0 1,-1-1 0,1 1 0,-1 0 0,1-1 0,0 1-1,-1 0 1,1-1 0,0 1 0,0-1 0,0 1 0,-1-1 0,1 0-1,0 1 1,0-1 0,0 0 0,0 1 0,0-1 0,-1 0-1,1 0 1,0 0 0,0 0 0,0 0 0,0 0 0,0 0-1,0 0 1,0 0 0,0-1 0,1 1 0,1-2 21,0 1 0,-1-1-1,1 0 1,0 1 0,0-1 0,-1-1 0,1 1-1,-1 0 1,3-4 0,328-421 692,-333 427-728,32-53-186,-31 51-7,1 0 0,-1 0 0,0-1-1,0 1 1,0 0 0,0-1 0,0 1 0,-1-1-1,1 1 1,-1-1 0,0 1 0,0-1-1,1 1 1,-2-1 0,1 0 0,0 1 0,0-1-1,-1 1 1,0-1 0,-1-3 0,-8 4-2283,-23 2-1674,-10 0-1587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58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5601,'0'0'6851,"34"33"-6624,107 107 145,-104-102 37,42 59 0,-27-31 160,-20-26-219,-23-27-239,1 0 0,0-1-1,1 1 1,1-2 0,0 0 0,1 0-1,21 13 1,-33-23-105,0-1 0,0 1 0,-1-1 0,1 1 0,0-1 0,0 0 0,0 0 0,0 1 0,0-1 0,0 0 0,-1 0 0,1 0 0,0 0 1,0 0-1,0 0 0,0 0 0,0-1 0,0 1 0,0 0 0,-1 0 0,1-1 0,0 1 0,0 0 0,0-1 0,-1 1 0,1-1 0,0 1 0,0-1 0,-1 1 0,1-1 0,0 0 0,-1 1 0,1-1 0,-1 0 0,1 1 0,-1-1 0,1 0 0,-1 0 0,1 0 0,-1 1 0,0-1 1,1-2-1,8-44 213,-7 34-151,8-72 450,0-112 0,-10 76-5014,0 66-705,0 69-327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2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5217,'0'0'2985,"0"16"-6002,0-3 833,0-5-657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58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72 9514,'0'0'2281,"11"-5"-2237,0 1-41,-7 3-2,0 0 0,0 0 1,0-1-1,-1 1 0,1-1 1,0 0-1,-1 0 0,0 0 0,1-1 1,-1 1-1,4-5 0,-6 7 33,-1 0-1,1-1 1,0 1 0,-1 0-1,1-1 1,0 1-1,-1-1 1,1 1-1,-1-1 1,1 1 0,-1-1-1,1 0 1,-1 1-1,1-1 1,-1 0 0,0 1-1,1-1 1,-1 0-1,0 0 1,0 1-1,1-1 1,-1 0 0,0 0-1,0 1 1,0-1-1,0 0 1,0 0 0,0 0-1,0 1 1,0-1-1,0 0 1,0 0 0,-1 1-1,1-1 1,0 0-1,-1 0 1,1 1-1,0-1 1,-1 0 0,1 1-1,-1-1 1,1 0-1,-1 1 1,1-1 0,-1 1-1,1-1 1,-1 1-1,1-1 1,-1 1-1,0-1 1,1 1 0,-1 0-1,0-1 1,0 1-1,1 0 1,-1 0 0,0-1-1,0 1 1,1 0-1,-1 0 1,0 0-1,0 0 1,1 0 0,-3 0-1,-60-3 50,55 3 13,-93 0 244,99 0-330,0 1 0,0-1 0,0 1-1,0-1 1,0 1 0,0 0 0,0-1 0,0 1-1,0 0 1,0 0 0,1 1 0,-1-1 0,0 0-1,1 0 1,-1 1 0,1-1 0,-1 1 0,1 0-1,0-1 1,0 1 0,-1 0 0,1 0 0,0-1-1,1 1 1,-1 0 0,0 0 0,0 0 0,1 0-1,0 0 1,-1 0 0,1 3 0,-3 11-19,2-1 1,0 1-1,1 19 1,0-19 31,0 9-15,0-7 38,0 0 0,1 0-1,4 19 1,-4-30-38,1 0 0,0-1 0,1 1-1,0-1 1,0 0 0,0 1-1,0-1 1,1-1 0,0 1-1,1-1 1,6 8 0,-1-3-67,0-1 0,1 0 0,0 0 0,1-1 0,0-1 0,0 0 0,0-1 0,23 9 1,-31-14-146,0 1 1,0-1 0,0 0-1,0 0 1,0 0 0,1-1-1,-1 0 1,0 0 0,1 0-1,-1 0 1,0 0 0,0-1 0,1 0-1,-1 0 1,0 0 0,0 0-1,0-1 1,0 0 0,0 1-1,0-2 1,-1 1 0,1 0-1,-1-1 1,1 1 0,-1-1 0,0 0-1,0 0 1,0 0 0,0-1-1,-1 1 1,3-5 0,15-29-5106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59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3089,'0'0'9970,"-7"4"-9864,-4 2-18,1 1-1,-1 0 1,1 1-1,1 0 1,0 1-1,0 0 1,0 0-1,1 1 0,1 0 1,-1 0-1,2 1 1,-1 0-1,2 0 1,-1 0-1,-5 21 0,2-4 139,1 1-1,1 0 0,2 0 0,1 0 0,0 53 0,3-75-240,1-1 0,0 0 0,1 0-1,-1 0 1,1 0 0,1 0 0,-1 0 0,1 0-1,4 11 1,-3-13-31,0 0 0,0-1 0,1 1 0,-1-1 0,1 0 0,0 1 0,0-1 0,0-1 0,0 1 0,0-1 0,0 0 0,8 3 0,-3-1-467,0 0 0,0-1 0,0-1 1,0 1-1,1-2 0,-1 1 0,1-1 1,-1 0-1,1-1 0,0 0 0,-1-1 1,1 0-1,-1-1 0,1 1 1,-1-2-1,14-4 0,10-23-5639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39:59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8226,'0'0'3128,"35"19"-3020,111 59 94,-138-74-116,0 1 1,0 1-1,0 0 0,0 0 1,-1 0-1,0 1 1,6 8-1,-9-10 74,0 1-1,-1 0 1,0-1 0,-1 1 0,1 1 0,1 7-1,4 8 290,-6-17-372,-1-1 0,1 1 0,-1 0 0,-1 0 1,1 0-1,-1 0 0,0 7 0,0-11 198,-77-2-83,-90 3-248,163-2 56,-1 0 0,0 1 0,0 0-1,0 0 1,1 0 0,-1 1 0,0-1 0,1 1 0,0 0 0,-1 0 0,1 1 0,0-1 0,0 1-1,0 0 1,0 0 0,1 0 0,-6 6 0,6-4 1,-1 0 0,1 1 0,0-1 0,1 1-1,-1-1 1,1 1 0,0 0 0,1 0 0,-1 0 0,1 0 0,0 0 0,1 0 0,-1 11 0,1 1 25,2 25-283,-2-42 248,1 1 0,-1-1 0,1 0 0,0 0-1,-1 1 1,1-1 0,0 0 0,0 0 0,0 0 0,0 0 0,0 0 0,0 0 0,0 0-1,0 0 1,0-1 0,0 1 0,0 0 0,1-1 0,-1 1 0,0-1 0,0 1 0,1-1-1,-1 1 1,0-1 0,1 0 0,-1 0 0,1 0 0,1 0 0,10 2-144,0-2 0,1 0 1,-1 0-1,0-1 0,1-1 0,17-4 1,-23 3-22,-1 0 0,0 0 0,0-1 0,0 0 0,0 0 0,-1 0 0,1-1 0,-1 0 0,0 0 0,-1-1 1,1 0-1,7-10 0,3-6-1001,-2-1 1,0 0 0,14-33 0,-13 7-3545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00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1 0 4257</inkml:trace>
  <inkml:trace contextRef="#ctx0" brushRef="#br0" timeOffset="1">1 0 4257,'308'252'2507,"-237"-190"-1107,-70-59-1100,6 8 334,0 1 1,0-1 0,14 15 0,-20-24-585,1 0 1,0 0-1,0 0 1,1 0-1,-1-1 1,0 1-1,0-1 1,1 1-1,-1-1 1,1 0-1,2 1 1,-4-2-41,1 0 0,-1 0 0,0 1 0,0-1 0,1-1 0,-1 1 0,0 0 0,0 0 0,0 0 0,1-1 0,-1 1 0,0 0 0,0-1 0,0 1 0,0-1 0,1 0 0,-1 1 0,0-1 0,0 0 0,0 0 0,-1 1 0,1-1 0,0 0 0,0 0 0,1-1 0,12-17 36,2 1 1,0 1-1,24-19 0,-34 31-46,1 0-1,0 1 1,0 0 0,1 0 0,-1 0-1,1 1 1,0 0 0,-1 1 0,1 0 0,1 0-1,-1 0 1,0 1 0,12 0 0,3 1-34,-13-1 130,-1 1 0,1 1 0,0-1 0,18 5-1,-24-4 0,-1 1-1,1-1 0,0 1 1,-1 0-1,1 0 0,-1 0 1,1 1-1,-1-1 0,0 1 1,0 0-1,0-1 0,-1 1 1,1 1-1,-1-1 0,3 5 1,1 4-62,-2 0 0,1 0 0,-2 1 0,0-1 0,0 1 1,-1 0-1,-1-1 0,0 1 0,-1 0 0,-2 25 0,1-6-996,-3 15-2349,-17-8-3334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08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151 190 2497,'0'0'7325,"11"-6"-7297,5-2-8,0 0 68,1 0 0,-2-1 0,27-19 0,-37 24 64,-1 0 0,0 0 0,0 0 0,0-1-1,0 0 1,-1 1 0,0-1 0,0 0 0,0-1 0,-1 1-1,1 0 1,-1-1 0,0 1 0,-1-1 0,0 0 0,0 1-1,0-1 1,0 0 0,-1-8 0,-1 13-146,1 0 0,-1 0 0,0 0 0,0 1 0,0-1 1,0 0-1,0 0 0,0 1 0,0-1 0,0 0 0,0 1 0,0-1 0,0 1 1,0 0-1,0-1 0,0 1 0,0 0 0,0-1 0,-1 1 0,1 0 0,0 0 1,0 0-1,0 0 0,-2 1 0,-39-3 125,36 2-106,-1 0-12,0 0 1,-1 0-1,1 1 0,0 0 0,-1 0 0,1 1 1,0 0-1,0 0 0,0 1 0,0 0 0,1 0 0,-1 0 1,1 1-1,0 0 0,0 0 0,0 0 0,-10 11 1,4-5 29,0 1 0,0 1 1,1 0-1,-19 26 1,25-31-26,1 1 0,0-1 0,0 1 1,1 0-1,0 0 0,0 0 0,1 1 1,0-1-1,1 1 0,0-1 0,-1 13 1,2 4-22,2 32-21,-1-54 20,0 0 1,0 0 0,0 0-1,0 0 1,0-1 0,1 1-1,-1 0 1,1-1 0,0 1-1,-1-1 1,1 0-1,0 1 1,1-1 0,-1 0-1,0 0 1,4 2 0,9 5 11,0-1 1,1 0-1,0 0 0,1-2 1,-1 0-1,1-1 1,1-1-1,30 4 0,10-3-738,77-4-1,-72-1-868,-60 0 1309,1 0 0,-1 0 0,1 0 0,-1-1 0,1 1 0,-1-1 0,0 0 0,1 0 0,-1 0 0,0 0 0,1 0 0,-1-1 0,0 1 0,0-1 0,0 0 0,0 0 0,3-3 0,1-4-2830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09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3753,'0'0'6033,"230"89"-5809,-186-56-40,-7 1-72,-6 0-64,-12-9-48,0 0-112,-7-8-392,-12-4-672,0-9-537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09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5337,'380'47'3073,"-393"-47"-1521,-5 0-248,-7 12-375,6 18-665,-6 8-256,0 12-8,0 5 8,-6 4-8,6 0 96,6-4-88,1-5-8,12-3 0,-1-9-464,7-5-785,0 1-439,0-13-537,0-4-2472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09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356 675 6689,'0'0'7562,"-6"-23"-7531,4 17-31,-6-25 11,-2 1 0,0 0 0,-29-53 0,2 18 20,15 30 128,2 0 0,1-2-1,2 0 1,2-1 0,-14-50 0,27 76-108,1-1 0,0 0 1,2-18-1,-1 6-80,0 24 21,0 0 1,1-1-1,-1 1 0,0 0 1,0 0-1,1-1 0,-1 1 1,1 0-1,-1 0 0,1 0 1,0 0-1,-1 0 0,1 0 1,0 0-1,0 0 0,0 0 1,-1 0-1,1 0 0,0 1 1,0-1-1,0 0 0,0 0 1,2 0-1,37-11-177,50 7-269,-81 5 377,-7 0 66,-1 0 0,1 0 0,-1 0 0,1 1 0,0-1 0,-1 0 0,1 1 0,-1-1 0,1 1 0,-1 0 0,1-1 0,-1 1 1,1 0-1,-1 0 0,0 0 0,0 0 0,1 0 0,-1 0 0,0 1 0,0-1 0,0 0 0,0 0 0,1 2 0,0 2 25,0-1-1,0 0 1,-1 1 0,0 0-1,1-1 1,-1 1 0,-1 0-1,1 4 1,0 12 152,-1-1-1,-6 38 1,5-49-163,-2 0 0,1-1 0,-2 1 0,1-1 0,-1 0 0,0 0 0,0 0 0,-1-1 0,0 1 0,-1-1 0,1 0 0,-2-1 0,1 1 0,0-1 0,-1 0 0,0-1 0,-1 0 0,-13 7 0,4-2-672,-1-1 0,-35 13-1,-33 0-4946,53-17-664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10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4281,'0'0'5601,"22"36"-5433,67 116-96,-78-134 12,-1 0-1,12 34 1,-9-21 975,-13-69 2425,0-1-3641,-14-56-28,8 68 101,2 0 1,-2-40-1,6 59 148,4-21-786,-3 29 658,0-1 1,0 0-1,0 0 1,0 1 0,0-1-1,0 0 1,0 1-1,1-1 1,-1 1-1,0 0 1,0-1-1,1 1 1,-1 0 0,0 0-1,1-1 1,-1 1-1,0 0 1,1 1-1,1-1 1,2 0-165,-1 0 0,1 1 0,0-1 0,-1 1-1,1 0 1,-1 1 0,1-1 0,-1 1 0,0 0 0,0 0 0,0 0 0,0 0 0,0 1 0,0-1-1,0 1 1,-1 0 0,0 0 0,1 1 0,-1-1 0,0 1 0,0-1 0,-1 1 0,3 5 0,0-3-265,15 20-3391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10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120 220 4705,'0'0'6167,"18"-17"-5585,52-56-101,-68 71-436,0 0 1,0 0-1,0 0 1,-1 0 0,1 0-1,-1 0 1,1 0-1,-1 0 1,0-1 0,0 1-1,0 0 1,0-1 0,0 1-1,-1-1 1,1 1-1,-1-1 1,1 1 0,-1-1-1,0 1 1,0-1-1,0 0 1,-1 1 0,1-1-1,-1-2 1,-1-8 182,2 11-215,0 0 0,0 1 0,-1-1 0,1 0 1,0 1-1,-1-1 0,1 0 0,-1 1 0,1-1 0,-1 1 0,0-1 1,0 1-1,0-1 0,0 1 0,0-1 0,0 1 0,0 0 0,0 0 1,-1-1-1,-1 0 0,-1 0-5,0-1 0,1 1 1,-2 0-1,1 0 0,0 1 1,0 0-1,-9-2 0,-6 0 95,-1 1 0,-36 1 0,43 1 94,10 0-183,1 1-1,0-1 1,-1 1-1,1 0 1,-1 0-1,1 0 1,0 0-1,0 0 1,0 0-1,-1 0 1,1 1-1,1-1 1,-1 1-1,0 0 1,0 0-1,0-1 1,1 1-1,-1 0 1,1 0-1,0 0 1,-1 1-1,1-1 1,0 0-1,0 0 1,0 1-1,1-1 1,-1 1-1,1-1 1,-1 5-1,-2 7-21,1 1 0,0 0-1,1 23 1,0 3-25,3 53-574,-1-90 470,0 0 0,0 0 0,1-1 0,-1 1 0,1-1 0,0 1 0,0-1 0,0 0 0,1 1 0,-1-1 0,1 0 0,0-1 0,0 1 0,0 0 0,0-1 0,0 0 0,0 0 0,7 3 0,6 4-1214,1-1 1,30 10-1,-4-5-2796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3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4113,'0'0'4698,"1"27"-2067,10 42-2030,26 92-1,-25-114-474,111 375 380,-89-295-398,-11-33-602,-19-87-479,-3-13-3173,-7-15 1153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10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263 0 488,'0'0'14066,"-6"1"-13733,-9 3-388,0 1-1,0 0 0,1 1 1,0 0-1,0 1 1,0 1-1,1 0 0,-24 20 1,-23 13 234,59-41-173,-34 26-83,34-24-29,0-1 0,0 1 0,0-1 0,0 1 0,0 0 0,1-1 0,-1 1 0,0 0 0,1 0 1,-1 0-1,1 0 0,0-1 0,0 1 0,0 0 0,0 0 0,0 0 0,0 0 0,0 0 0,0 0 1,2 3-1,-2-4 74,1 0 0,-1 1 1,1-1-1,0 0 0,0 0 1,0 0-1,0 0 0,0 0 0,0 0 1,0 0-1,0 0 0,0 0 1,0 0-1,0-1 0,1 1 1,-1-1-1,0 1 0,0 0 1,1-1-1,0 1 0,34 7-66,-22-6 53,31 7 42,-35-8 39,0 0 1,-1 1-1,1 0 1,-1 0-1,0 1 1,0 1-1,0-1 1,0 1 0,0 1-1,-1 0 1,13 9-1,-19-10 29,0 0 0,-1 0 0,1-1 0,-1 1 0,0 0 0,0 1 0,-1-1 0,1 0 0,-1 0-1,0 0 1,0 0 0,0 0 0,-1 0 0,1 0 0,-1 0 0,0 0 0,0 0 0,0 0 0,-1 0 0,1 0 0,-5 6 0,0-3-214,-1-1 1,0 1 0,0-1-1,-1-1 1,0 1-1,0-1 1,0-1 0,-17 8-1,0-3-1411,1-1-1,-30 7 0,10-9-3058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11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9 6433,'0'0'4719,"0"0"-4703,0 0 0,0-1 0,0 1 0,0 0 0,0-1 1,0 1-1,0-1 0,0 1 0,0 0 0,-1-1 0,1 1 0,0 0 1,0-1-1,0 1 0,0 0 0,-1-1 0,1 1 0,0 0 1,-1 0-1,1-1 0,0 1 0,0 0 0,-1 0 0,1-1 0,0 1 1,-1 0-1,1 0 0,0 0 0,-1 0 0,1 0 0,-1-1 0,1 1 1,0 0-1,-1 0 0,1 0 0,-1 0 0,-7 2 113,1 0-1,0 0 0,0 0 1,0 1-1,0 0 0,0 0 1,0 1-1,1 0 1,-8 6-1,-6 2 105,19-12-269,-1 1 0,0 0 0,1 0 0,-1 1 0,0-1 0,1 0 0,0 0 0,-1 1 0,1-1 0,0 1 0,-1-1 0,1 1 1,0-1-1,0 1 0,0 0 0,1 0 0,-1-1 0,0 1 0,1 0 0,-1 0 0,1 0 0,-1 0 0,1 0 0,0 0 0,0 0 1,0 0-1,0-1 0,0 1 0,1 0 0,-1 3 0,2-3-2,0-1 0,0 1 1,0 0-1,0-1 0,0 1 0,0-1 0,1 0 1,-1 0-1,0 1 0,1-2 0,-1 1 0,1 0 1,4 1-1,8 3 17,2 2 80,-5-2-65,0 1-1,0 0 1,0 1 0,12 9 0,-21-13 94,0-1 0,0 1 0,0-1 0,-1 1 0,1 0 0,-1 0 0,0 1 0,0-1 0,0 0 0,0 1 0,-1-1 0,1 1 0,-1-1 0,0 1 0,0 0 0,0 0 0,-1-1 0,1 1 0,-1 5 0,0-5 16,-1 1 0,1-1 0,-1 0 0,0 0 0,0 0 0,0 0 0,-1 0 0,0-1 0,1 1 0,-1 0 0,0-1 0,-1 1 0,1-1 0,-1 1 0,1-1 0,-1 0 0,0 0 0,0-1 0,-6 5 0,-7 4-52,0-1-1,0-1 0,-22 9 0,4-3-29,-17 12-1541,-53 38 1,66-39-2236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4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2457,'0'0'6722,"6"13"-3058,-3 21-3433,1 0 0,2 0 1,1-1-1,13 39 0,-3-14-8,23 103 247,93 312 40,-125-453-582,-4-12-798,-4-33-4035,-5-5 2984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4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9450,'0'0'2809,"330"-38"-2601,-255 34-152,-6 4-56,-13 0 0,-6 0-152,-13 0-352,-12 0-497,0 0-511,-13 0-368,-5 0-2345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158 279 3809,'0'0'7994,"25"-24"-7388,11-8-422,71-72 379,-105 100-472,0 1-1,0-1 1,0 0 0,-1 1-1,1-1 1,-1 0-1,0 0 1,0 0 0,0 0-1,-1 0 1,1-1-1,-1 1 1,0 0 0,0 0-1,-1 0 1,1 0 0,-3-8-1,2 10-79,0 1-1,0-1 1,-1 1 0,1-1-1,0 1 1,-1 0-1,1 0 1,-1 0-1,1 0 1,-1 0 0,1 0-1,-1 0 1,0 0-1,0 1 1,1-1 0,-1 0-1,0 1 1,0 0-1,0-1 1,-3 1 0,-3-1 10,-26-6-60,0 2 0,-1 1 0,-60 2 0,92 2 50,-1 0-1,0 0 1,1 0-1,-1 1 1,1-1-1,-1 1 1,1 0 0,-1 0-1,1 1 1,0-1-1,-1 1 1,1-1-1,0 1 1,0 0-1,0 0 1,0 0-1,1 1 1,-1-1 0,0 1-1,1-1 1,0 1-1,-1 0 1,1 0-1,1 0 1,-1 0-1,0 0 1,1 0-1,-1 1 1,1-1 0,-2 7-1,0 9-8,0-1 0,1 1 0,1 0 1,2 35-1,0-19 12,-2 12 33,0-2 33,1 0-1,2-1 1,2 1 0,3-1 0,13 53 0,60 130 60,-79-221-138,-1-6-19,7-22-420,-5 14 421,1 1 1,0 0-1,0-1 0,0 1 1,1 0-1,0 1 1,0-1-1,1 1 1,0 0-1,0 0 1,1 0-1,-1 1 1,1-1-1,0 2 0,1-1 1,-1 1-1,1-1 1,0 2-1,0-1 1,0 1-1,0 0 1,1 1-1,-1-1 1,1 2-1,0-1 1,0 1-1,-1 0 0,16 0 1,-12 1 45,1 0 0,0 1-1,-1 0 1,14 4 0,-20-4-10,-1 0 0,0 1 1,0 0-1,0 0 0,0 0 0,-1 0 0,1 1 0,0 0 0,-1-1 0,0 1 0,0 0 0,0 1 1,5 6-1,-3-4-61,-1 0 1,-1 0 0,1 1-1,-1-1 1,-1 1 0,1 0 0,-1 0-1,0 0 1,0 0 0,-1 0-1,1 14 1,-1 22-6355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5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46 115 8970,'0'0'2552,"14"-12"-2357,46-38 12,-36 25 101,-22 8 597,-3 7-418,-36 10-39,33 0-409,0 0-1,0 0 0,0 0 1,0 1-1,0-1 0,0 1 0,0 0 1,0 1-1,0-1 0,1 1 1,-1-1-1,1 1 0,-1 0 0,1 0 1,-1 1-1,1-1 0,0 1 1,0 0-1,0-1 0,1 1 0,-1 0 1,1 1-1,-1-1 0,1 0 1,0 1-1,0-1 0,1 1 0,-1 0 1,1 0-1,-2 5 0,-1 11-9,1 0-1,0 1 0,2-1 0,1 39 0,1-27 57,-1-26-110,1 0 0,0 0 1,0-1-1,0 1 0,1 0 1,-1-1-1,1 1 0,1-1 1,-1 0-1,1 1 0,0-1 1,0 0-1,1-1 0,-1 1 1,1-1-1,0 1 0,0-1 1,1 0-1,-1-1 1,1 1-1,0-1 0,0 0 1,0 0-1,0 0 0,0-1 1,1 0-1,7 3 0,11 2-821,-1-1 0,1 0 0,0-2 0,0-1 0,30 0 0,-3-2-1935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6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253 742 9642,'0'0'4773,"-4"-20"-4514,1 5-165,0 2 13,0-1 1,0 0 0,-1 1 0,-1 0 0,0 0 0,-1 0-1,0 0 1,-9-12 0,-47-56 682,34 48-382,-28-47 0,49 69-375,1-1-1,0 1 0,1-1 0,0 0 0,1 0 1,0-1-1,1 1 0,-2-23 0,5 35-33,-3-21-14,2 0 0,0 0 0,2 0 0,0 0 0,5-24 0,-5 40-25,1 0 1,-1 1-1,1-1 1,0 0-1,0 0 1,0 1 0,1-1-1,0 1 1,-1 0-1,1 0 1,1 0-1,-1 0 1,1 1 0,-1-1-1,1 1 1,0 0-1,0 0 1,1 0 0,-1 0-1,1 1 1,-1 0-1,1 0 1,0 0-1,0 0 1,-1 1 0,11-2-1,58-4-2755,-68 7 2234,-1 0 0,0 0 0,1 1 0,-1 0 1,0-1-1,0 2 0,1-1 0,5 3 0,3 7-3417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6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9858,'0'0'2873,"186"0"-2769,-129 0-16,-1-12-88,-7-1-72,-5 0-432,6 5-833,-19 8-839,0 0-2185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6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6601,'0'0'4159,"1"5"-4058,6 54 846,-5-33-367,2 0 0,7 31 1,-9-51-558,-1 1 1,1-1-1,1 0 1,0 0 0,-1 0-1,2-1 1,-1 1 0,1-1-1,0 0 1,0 1-1,0-2 1,0 1 0,1 0-1,6 4 1,-7-7-31,0 0 0,-1 0 0,1 0 0,0 0 1,0-1-1,1 1 0,-1-1 0,0 0 0,0 0 0,1-1 0,-1 1 0,0-1 0,1 0 1,-1 0-1,0 0 0,1-1 0,-1 0 0,0 0 0,0 0 0,1 0 0,-1 0 0,0-1 0,0 0 1,0 0-1,-1 0 0,1 0 0,0-1 0,-1 1 0,1-1 0,-1 0 0,0 0 0,0 0 1,0-1-1,0 1 0,3-7 0,7-14 16,-2 0-1,-1 0 1,7-26 0,0 1-229,-16 44 236,-1 4 110,0 28 54,-2 13-488,1-19 447,0 1 0,2 0 0,3 29-1,-3-47-395,-1 0 0,1 0 0,0-1-1,0 1 1,0 0 0,0-1 0,1 1-1,-1-1 1,1 1 0,0-1 0,0 0-1,0 0 1,1 0 0,-1 0 0,1 0-1,-1 0 1,1-1 0,0 1 0,0-1-1,0 0 1,1 0 0,-1 0 0,0 0-1,1-1 1,3 2 0,7-1-5590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7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8042,'0'0'5481,"50"274"-5321,-37-185 224,-7 3 96,0 1 192,0 0-192,-6-13-320,7-8-160,-1-18-56,0-16-800,13-29-1128,-7-9-2281,1 0-2048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3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1 992,'0'0'7675,"10"16"-7316,9 15 64,-2 1 1,-2 1-1,23 66 1,-18-20 465,-4 2 0,10 129 1,-14 168-2998,-16-408-4124,-11-2 2504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7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1304,'0'0'13099,"0"223"-12163,0-143-616,0-8-272,0-5-48,0-3-248,13-22-432,-1-4-520,7-17-945,0-9-807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8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0 229 6849,'0'0'4464,"5"-30"-4415,2-8-55,-2 13 0,-2-1 1,0 1 0,-1-39-1,-1 44 573,0 28 655,4 19-1094,-3-17-126,-1 0 5,1 0 0,1 0 0,-1 0-1,2-1 1,-1 1 0,1-1 0,1 0 0,0 0 0,0 0-1,8 10 1,-11-17-48,1-1 0,-1 1 0,0-1 0,0 0 0,1 1 0,-1-1-1,0 0 1,1 0 0,-1-1 0,1 1 0,0 0 0,-1-1 0,1 0 0,-1 0 0,1 0-1,0 0 1,-1 0 0,1 0 0,0 0 0,-1-1 0,1 1 0,-1-1 0,5-1 0,-2 0-23,0 0 1,0 0 0,0-1 0,0 0-1,0 1 1,0-2 0,-1 1 0,0 0-1,7-7 1,-1-4 52,26-31 1,-35 44 11,0 0 0,-1 0 0,1 1 0,0-1 1,0 0-1,-1 1 0,1-1 0,0 0 0,0 1 0,0-1 1,0 1-1,0 0 0,0-1 0,0 1 0,0 0 1,0-1-1,0 1 0,0 0 0,0 0 0,0 0 1,0 0-1,0 0 0,0 0 0,0 0 0,0 0 0,0 1 1,0-1-1,0 0 0,0 0 0,0 1 0,0-1 1,0 1-1,0-1 0,0 1 0,0 0 0,0-1 1,0 1-1,-1 0 0,1-1 0,0 1 0,0 0 0,-1 0 1,2 1-1,4 11 105,0-1 0,0 1 0,5 24-1,-2-9 40,22 71 538,-5 2 1,-5 1-1,11 130 1,-29-101 228,-4-87-76,1-43-821,0-1 0,0 0-1,0 0 1,0 0 0,0 1-1,0-1 1,0 0 0,0 0-1,0 0 1,0 1-1,-1-1 1,1 0 0,0 0-1,0 0 1,0 0 0,0 1-1,0-1 1,-1 0 0,1 0-1,0 0 1,0 0 0,0 0-1,-1 0 1,1 0 0,0 1-1,0-1 1,0 0 0,-1 0-1,1 0 1,0 0 0,0 0-1,0 0 1,-1 0 0,1 0-1,0 0 1,0 0 0,-1 0-1,1 0 1,0 0 0,0-1-1,0 1 1,-1 0 0,1 0-1,0 0 1,0 0 0,0 0-1,0 0 1,-1 0-1,1-1 1,-3 1 67,-5-3-85,0-1 0,0 0 0,1 0 0,-1 0 0,1-1 0,0 0 0,0 0 0,0-1 0,1 0 0,0 0 0,0 0 0,1-1 0,-6-8 0,-7-9-162,2-2 1,-23-45-1,35 62 102,0 1 0,1-1 0,1 0 0,0 0 0,0 1 1,0-2-1,0-12 0,2 17-30,0 1 0,0 0 0,1-1 1,-1 1-1,1 0 0,0 0 0,0-1 1,0 1-1,1 0 0,0 0 0,-1 0 1,1 0-1,1 1 0,-1-1 0,0 0 0,1 1 1,0 0-1,3-4 0,45-24-2254,5 5-1347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9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1 4785,'0'0'7276,"-15"2"-7162,0-1-87,9-1-16,-1 1 0,0-1-1,1 1 1,-1 0 0,1 1-1,-1 0 1,1 0 0,0 0 0,-1 1-1,1 0 1,1 0 0,-1 0-1,-6 6 1,-8 7 311,1 1 0,0 1 0,1 1-1,-28 39 1,39-47-249,1 0 0,-1 0 0,2 1 0,0-1 0,0 1 0,1 1 0,0-1 0,1 1 0,1-1 0,0 1 0,-1 21 0,3-34-73,0 7-9,0 1 0,0-1 0,1 1 0,-1-1 0,2 0 0,2 10 1,-3-14-9,1 0 0,0 0 1,0 0-1,0 0 0,0-1 0,0 1 1,0-1-1,1 1 0,-1-1 1,1 0-1,0 0 0,-1 0 1,1 0-1,0-1 0,0 1 1,5 1-1,14 5-347,-1 0 0,2-1 0,-1-1 0,1-2 0,33 4 0,118-3-4107,-138-5 3143,34 0-3348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9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369 108 2665,'0'0'9731,"-22"-17"-9260,-70-54-60,89 69-388,0 0 1,0 0-1,0 0 1,-1 0-1,1 0 1,0 1-1,-1-1 1,1 1-1,-1 0 1,0 0 0,1 0-1,-1 1 1,0-1-1,1 1 1,-1 0-1,0 0 1,1 0-1,-5 1 1,-7 1 93,8-2-73,1 0 0,-1 1 1,1 0-1,0 1 1,-1-1-1,1 1 1,0 0-1,0 1 0,0-1 1,1 1-1,-1 0 1,1 1-1,-1-1 1,1 1-1,0 0 0,0 1 1,1-1-1,-1 1 1,1 0-1,0 0 1,0 0-1,-3 7 0,1 0-65,0-1-1,1 1 1,0 0-1,1 0 0,0 0 1,1 1-1,0-1 1,1 1-1,1 0 0,-1 15 1,2-17 54,0-8-105,0 0 1,0 0-1,0 0 1,0-1-1,0 1 1,0 0-1,1 0 1,0 0-1,-1 0 1,3 3-1,-2-5-10,0 0-1,0 0 1,1 0 0,-1 0 0,0 0-1,1 0 1,-1-1 0,1 1-1,-1 0 1,1-1 0,0 1 0,-1-1-1,1 0 1,-1 1 0,1-1-1,0 0 1,-1 0 0,1 0 0,0 0-1,2-1 1,5 1-322,2 1-43,1-1 1,-1 0 0,1-1 0,-1 0 0,0-1 0,1-1 0,-1 1-1,18-8 1,15-14-2125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29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1 55 9010</inkml:trace>
  <inkml:trace contextRef="#ctx0" brushRef="#br0" timeOffset="1">1 55 9010,'109'42'1728,"-108"-41"-1706,1-1-1,-1 1 0,1 0 0,-1 0 1,0-1-1,1 1 0,-1 0 1,0 0-1,0 0 0,1 0 0,-1 1 1,0-1-1,0 0 0,0 0 1,-1 1-1,1-1 0,0 0 0,0 1 1,-1-1-1,1 1 0,-1-1 1,1 1-1,-1-1 0,0 1 0,1 0 1,-1-1-1,0 1 0,0-1 1,0 1-1,0-1 0,0 1 0,-1 0 1,1 1-1,-1 8 35,2-2-35,0 1-1,1 0 0,0-1 0,1 1 0,0-1 0,1 0 1,0 0-1,6 10 0,-10-19-11,0 1 1,1-1-1,-1 0 1,0 1 0,1-1-1,-1 0 1,0 1-1,1-1 1,-1 0-1,1 0 1,-1 1-1,0-1 1,1 0-1,-1 0 1,1 0 0,-1 0-1,1 0 1,-1 1-1,1-1 1,-1 0-1,0 0 1,1 0-1,-1 0 1,1 0-1,-1 0 1,1-1 0,-1 1-1,1 0 1,-1 0-1,1 0 1,-1 0-1,0 0 1,1-1-1,-1 1 1,1 0-1,-1 0 1,0-1 0,1 1-1,-1 0 1,0-1-1,1 1 1,-1 0-1,0-1 1,0 1-1,1 0 1,-1-1-1,0 1 1,0-1 0,1 1-1,-1-1 1,0 1-1,11-31-157,-8 19 39,10-19-4,24-45 1,-31 66 40,0 0-1,1 0 0,0 1 0,1 0 0,0 0 0,0 1 1,19-15-1,-26 22 111,0 1 1,0-1-1,-1 1 1,1-1-1,0 1 1,1-1-1,-1 1 1,0 0-1,0-1 1,0 1-1,0 0 1,0 0-1,0 0 1,0 0 0,0 0-1,0 0 1,0 0-1,1 0 1,-1 0-1,0 1 1,0-1-1,0 0 1,0 1-1,0-1 1,0 1-1,0-1 1,0 1-1,0-1 1,0 1-1,-1 0 1,1 0-1,0-1 1,0 1-1,-1 0 1,1 0-1,0 0 1,-1 0 0,1 0-1,0 0 1,-1 0-1,0 0 1,1 0-1,-1 0 1,1 2-1,16 57 881,-15-48-743,4 18-191,-1 1-1,1 41 0,-5-14-5663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0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5417,'0'0'5921,"6"34"-5913,15 101-9,-13-115-82,-1-25 30,2-31 16,-8 31 37,8-19-32,0 1 0,15-26 1,-21 43 8,0 1 0,0 0 0,0 0 0,1 0 0,0 0 0,0 0 0,0 1 0,0 0 0,1 0 0,0 0 0,-1 0 0,2 1 0,-1 0 0,0 0 0,7-2 0,-7 3 87,1 1-1,-1 0 1,1 0 0,0 1-1,-1 0 1,1 0 0,0 0-1,-1 0 1,1 1 0,-1 0-1,1 1 1,-1-1 0,1 1 0,-1 0-1,0 0 1,1 0 0,-1 1-1,-1 0 1,1 0 0,0 0-1,-1 1 1,1 0 0,-1-1-1,0 1 1,0 1 0,-1-1-1,1 1 1,-1-1 0,0 1-1,0 0 1,2 6 0,3 5-382,-1 0-1,-1 1 1,0-1 0,-1 1-1,-1 0 1,-1 1 0,0-1-1,0 33 1,-3-32-2466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0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83 208 3041,'0'0'6998,"20"-24"-6936,59-70-11,-76 90 0,0 0 0,0 0 0,0-1 0,0 1 0,-1-1 0,0 1 0,2-6 0,-5-10 634,-1 9-393,1 10-279,1 0 0,0 0 0,-1 0 0,1 0 0,-1 0 0,1 0 0,-1 1 0,1-1 0,-1 0 0,1 0 0,-1 1 0,0-1 0,0 0 0,1 1 0,-1-1 0,0 0 0,0 1 0,0-1 0,0 1 0,0 0 0,1-1 0,-1 1 0,0 0 0,0-1 0,0 1 0,0 0 0,0 0 0,0 0 0,0 0 0,-2 0 0,-38-1 556,32 1-301,6 0-195,-1 1 0,1-1-1,-1 1 1,1-1 0,0 1-1,0 0 1,-1 0 0,1 0-1,0 1 1,0-1-1,0 1 1,0 0 0,1 0-1,-1 0 1,-4 4 0,2 0-11,0-1 0,0 1-1,0 1 1,1-1 0,0 1 0,-5 11 0,2-1-21,1 0 0,1 0 0,0 0 0,1 0 0,-2 26 0,4-17-307,1 0 0,4 46-1,-2-71 165,-1 1 1,1 0-1,-1 0 0,1-1 0,0 1 0,0 0 0,-1-1 0,1 1 0,0-1 1,0 1-1,1-1 0,-1 0 0,0 1 0,0-1 0,1 0 0,-1 0 1,1 0-1,-1 0 0,1 0 0,-1 0 0,1 0 0,0 0 0,2 0 0,48 10-3241,-41-9 2124,32 2-5234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0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10202,'0'0'4572,"-8"15"-4539,-42 107 71,43-102-31,1 0 1,1 0-1,1 0 0,1 1 0,-2 27 0,4-21-62,3 34-45,-2-59-4,1 0 1,-1 0-1,1 1 0,0-1 0,0 0 1,0 0-1,0 0 0,0 0 0,0 0 1,0 0-1,1 0 0,-1 0 0,1-1 1,-1 1-1,1-1 0,0 1 1,0-1-1,-1 1 0,1-1 0,0 0 1,0 0-1,3 1 0,2 1-291,1-1-1,-1 1 1,1-2 0,0 1-1,-1-1 1,1 0 0,0-1-1,0 0 1,0 0 0,0 0-1,0-1 1,-1-1 0,1 1-1,0-1 1,-1 0 0,10-5-1,-5 2-219,-1-2 0,1 1 0,-1-1-1,0-1 1,-1 0 0,0-1-1,0 0 1,13-16 0,17-30-3368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1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10618,'0'0'4577,"-38"283"-3425,38-187-503,0-3-265,0 0-240,7-9-104,11-8-40,1-8-56,0-14-160,-7-16-384,1-17-513,-7-16-711,-6-18-3481,0-17 992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1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72 3201,'0'0'12410,"262"-46"-12290,-175 29-120,-6 9-112,-6 8-512,-13 0-816,0 0-641,-24 12-687,-13 14-2545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4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1 284 2841,'0'0'4818,"4"-8"-4473,-1 1-244,1 1 0,1 0 0,-1 1 0,1-1-1,0 1 1,0 0 0,1 0 0,-1 0 0,1 1 0,0 0-1,0 0 1,1 1 0,-1-1 0,9-2 0,287-127 2434,-274 120-2470,0 2 0,0 1 1,1 1-1,0 2 0,1 1 0,-1 1 0,1 1 1,0 2-1,43 2 0,-66 1-35,1 0-1,0 1 0,-1 0 1,1 0-1,-1 0 1,0 1-1,0 1 1,0-1-1,0 1 1,0 0-1,-1 0 1,0 1-1,0 0 1,0 0-1,0 1 1,-1-1-1,0 1 1,0 0-1,-1 1 1,0-1-1,0 1 1,4 7-1,1 4 60,-1 1-1,-1 0 0,0 0 1,-2 0-1,0 1 1,-1 0-1,2 29 1,-5-39-70,0 4 32,0 1 0,-1-1-1,-3 27 1,2-36-41,0-1 0,0 0 0,0 1 0,-1-1-1,0 0 1,1 0 0,-1 0 0,-1 0 0,1-1 0,-1 1 0,1-1 0,-1 1 0,0-1 0,0 0 0,-1 0 0,-6 5-1,0-2 6,-1 0 0,0 0-1,0-1 1,0 0 0,0-1-1,-1-1 1,1 0 0,-15 2-1,-8-1 14,-57-1-1,91-3-35,-1 0 0,1 0 1,-1 0-1,1 0 0,-1 0 0,1 0 0,0 0 0,-1 0 0,1 0 0,-1 0 1,1 0-1,-1 0 0,1 0 0,-1 0 0,1 1 0,-1-1 0,1 0 1,0 0-1,-1 0 0,1 1 0,-1-1 0,1 0 0,0 1 0,-1-1 1,1 0-1,0 1 0,-1-1 0,1 0 0,0 1 0,0-1 0,-1 1 0,1-1 1,0 1-1,0-1 0,0 0 0,0 1 0,0-1 0,-1 1 0,1-1 1,0 1-1,0-1 0,0 1 0,0-1 0,0 1 0,0-1 0,1 1 1,-1-1-1,0 0 0,0 1 0,0-1 0,0 1 0,0-1 0,1 1 0,-1-1 1,0 0-1,1 1 0,14 21-47,35 18 130,52 47 360,-56-39-66,-1 1 1,51 73 0,-73-88-228,-2 1 0,-1 2 0,-2 0 0,26 77 0,-38-94-117,-1-9-23,-2 0-1,0 1 1,0-1 0,2 24-1,-4-27-690,1-14-1157,1-16-548,-3-12-873,0-7-1566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41 205 5497,'0'0'5001,"25"-16"-4738,76-49-59,-99 64-172,1-1 0,-1 1 0,0-1 1,0 1-1,0-1 0,0 0 0,0 0 0,0 0 0,0 0 1,-1 0-1,1 0 0,-1 0 0,1-1 0,-1 1 0,0 0 0,0-1 1,0 1-1,0-1 0,0 1 0,-1-1 0,1 0 0,-1 1 1,0-1-1,1 0 0,-1 1 0,-1-1 0,1 0 0,0 1 1,-1-1-1,0-3 0,-1-9 119,2 13-146,0 1-1,-1-1 0,1 0 0,-1 0 1,1 1-1,-1-1 0,0 1 1,0-1-1,0 0 0,1 1 1,-2 0-1,1-1 0,0 1 0,0-1 1,0 1-1,0 0 0,-1 0 1,1 0-1,-1 0 0,1 0 0,-1 0 1,1 0-1,-1 0 0,1 1 1,-1-1-1,0 1 0,1-1 1,-1 1-1,0 0 0,0-1 0,1 1 1,-1 0-1,0 0 0,0 0 1,1 0-1,-1 1 0,-2-1 1,0 0-1,-1 0 1,1 1 0,-1 0-1,1-1 1,-1 1 0,1 1-1,-1-1 1,1 1 0,0-1-1,0 1 1,0 0 0,0 1-1,0-1 1,-4 5 0,-1 2-4,1 2 0,1-1-1,0 1 1,0 1 0,1-1 0,1 1 0,-1 0 0,2 0 0,0 1 0,-4 18 0,5-9-3,1-1 0,0 0 0,1 1 0,2 0 0,4 35 0,-4-51-52,1 0 0,0 1 0,0-1 0,1 0 0,0 0 0,0-1 0,0 1 0,1 0 0,-1-1 0,1 0 0,1 0 0,-1 0 0,1 0 0,0-1 0,0 0 0,0 0 0,0 0 0,1-1 0,0 1-1,-1-1 1,1-1 0,9 4 0,12 4-986,0-2-1,1-1 1,46 6-1,-10-4-2058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32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293 444 3241,'0'0'8007,"-27"-14"-7851,4 1-162,-1 1-1,-42-15 1,64 26 2,-1 1 0,1-1-1,0 1 1,0 0 0,-1 0 0,1 0-1,0 0 1,-1 0 0,1 1 0,0-1 0,0 1-1,-1 0 1,1-1 0,0 1 0,0 0-1,0 0 1,0 0 0,0 0 0,0 1-1,0-1 1,0 1 0,-1 1 0,-3 3-9,1 0 1,1 0-1,-1 0 0,-5 13 1,2-5 5,-2 2 156,1 1 0,1 0-1,1 0 1,0 1 0,2 0 0,0 0-1,1 0 1,0 1 0,2 0-1,0-1 1,1 33 0,2-50-145,0 0 0,0-1 0,0 1 0,0 0 1,0-1-1,0 1 0,0-1 0,0 1 0,0-1 0,0 1 1,0-1-1,0 0 0,0 1 0,0-1 0,1 0 0,-1 0 1,0 0-1,0 0 0,0 0 0,0 0 0,0 0 0,1 0 1,-1-1-1,1 1 0,2-1-2,3 1-14,-1-2-1,0 1 0,0-1 0,0 0 0,0 0 0,0 0 0,-1-1 0,1 0 0,-1 0 0,0 0 0,1-1 1,-1 0-1,-1 0 0,1 0 0,-1-1 0,6-6 0,12-15-49,32-52-1,-43 62 29,16-26-57,-2-2 1,-2 0-1,-3-2 1,-1 0-1,-2-1 0,-2 0 1,-2-2-1,10-78 1,-17 94 2003,-5 68 1419,-2-3-3545,-5 569 2370,6-594-2419,0 0 0,0 0 0,1 0 0,0 0-1,0 0 1,1 0 0,0 0 0,0-1 0,0 1-1,1-1 1,0 1 0,0-1 0,1 0 0,0 0-1,0 0 1,0-1 0,10 10 0,4-3-4482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0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0 368,'5'4'12853,"-4"2"-13182,-2 132 2440,3 161-1349,4-245-731,3 1 1,19 67 0,-10-46-26,-10-51 8,-6-21-354,0 1 0,0-1 0,-1 1 0,0-1 0,0 1 0,0 0 0,-1-1 0,1 8 0,4-14-3743,-4-5 979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1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0 184,'0'0'11150,"23"9"-11290,72 29 126,-86-34 43,0 1 1,-1 0 0,0 0 0,0 1 0,0 0-1,-1 1 1,0 0 0,0 0 0,-1 0-1,0 1 1,0 0 0,0 0 0,-1 0-1,-1 1 1,1-1 0,-1 1 0,-1 1-1,0-1 1,3 14 0,-1-9 63,0 4-21,-2 0-1,0 1 1,-1-1 0,-1 0-1,-1 25 1,0-30 29,-1-12-82,1 0 0,-1 0 0,1-1 0,-1 1 0,0 0 0,1-1 0,-1 1 1,0 0-1,0-1 0,1 1 0,-1-1 0,0 1 0,0-1 0,0 1 0,0-1 0,1 0 1,-1 1-1,0-1 0,0 0 0,0 0 0,0 1 0,0-1 0,0 0 0,0 0 0,0 0 1,-1-1-1,-35 3 241,33-2-230,-50-1 124,10 0-72,1 1 1,0 3 0,-50 8 0,92-10-76,-1 0 0,1-1 0,0 1 1,-1 0-1,1 0 0,0 0 0,0-1 0,0 1 1,0 0-1,0 1 0,0-1 0,0 0 1,0 0-1,0 0 0,0 1 0,0-1 1,1 0-1,-1 1 0,1-1 0,-1 0 1,1 1-1,-1-1 0,1 1 0,0-1 0,0 1 1,0 2-1,0 50-148,1-32 143,-1-19-4,0-1 1,0 0 0,0 1 0,0-1-1,0 1 1,0-1 0,1 1 0,-1-1-1,1 0 1,0 1 0,-1-1-1,1 0 1,0 1 0,1-1 0,-1 0-1,0 0 1,1 0 0,-1 0 0,1 0-1,-1 0 1,1 0 0,2 1 0,0-1-16,1 0 1,0-1 0,0 1-1,0-1 1,-1 0 0,1 0 0,0-1-1,1 1 1,-1-1 0,6-1 0,-4 0-3,-1 0 0,0 0 0,0-1 0,0 1 0,0-2 1,0 1-1,0-1 0,-1 0 0,1 0 0,-1 0 1,0-1-1,0 0 0,0 0 0,0 0 0,-1 0 0,1-1 1,-1 0-1,0 0 0,5-9 0,-2 3-41,0 0 0,-1 0-1,-1 0 1,0-1 0,0 1 0,-1-1-1,0 0 1,-1-1 0,1-12 0,-3 15-283,1-38-666,-1 46 786,-1 0-1,0 1 1,-1-1-1,1 0 1,0 1 0,0-1-1,-1 0 1,1 1-1,-1-1 1,1 0 0,-1 1-1,0-1 1,0 1-1,0-1 1,0 1-1,0-1 1,0 1 0,0 0-1,0 0 1,0-1-1,-3-1 1,-19-5-5125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1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26 215 5129,'0'0'5100,"0"-30"-5363,0-124-42,-12 176 502,5 22-141,3-1-1,2 79 1,2-82 24,0-38-76,0 1 1,0-1-1,0 0 0,0 1 1,0-1-1,1 0 1,-1 0-1,1 0 0,0 1 1,-1-1-1,1 0 1,0 0-1,0 0 0,0 0 1,1 0-1,-1 0 0,0 0 1,1-1-1,-1 1 1,3 2-1,-1-3-8,-1 0 0,0 0 0,1 0 1,-1 0-1,1 0 0,-1-1 0,1 1 0,0-1 0,-1 0 0,1 1 1,0-1-1,-1 0 0,1-1 0,0 1 0,-1 0 0,1-1 0,4-1 1,-4 1 5,0-1 0,0 1 1,0-1-1,0 1 0,0-1 1,0 0-1,0-1 0,-1 1 1,1 0-1,-1-1 1,1 1-1,-1-1 0,3-4 1,25-44 128,-21 34-77,2-4-3,-1 0 0,0-1-1,-2-1 1,-1 0 0,0 0-1,-2 0 1,0-1 0,1-41-1,-6 65-49,0 1 0,1-1 0,-1 0 0,0 0-1,0 0 1,0 0 0,0 0 0,1 0 0,-1 1 0,0-1-1,0 0 1,0 0 0,1 0 0,-1 0 0,0 0-1,0 0 1,0 0 0,1 0 0,-1 0 0,0 0 0,0 0-1,0 0 1,1 0 0,-1 0 0,0 0 0,0 0 0,0 0-1,0 0 1,1-1 0,-1 1 0,0 0 0,0 0-1,0 0 1,1 0 0,-1 0 0,0 0 0,0 0 0,0-1-1,0 1 1,0 0 0,0 0 0,1 0 0,-1 0 0,0-1-1,0 1 1,0 0 0,0 0 0,0 0 0,0-1-1,0 1 1,0 0 0,0 0 0,0 0 0,0-1 0,0 1-1,0 0 1,0 0 0,0 0 0,0-1 0,0 1 0,0 0-1,0 0 1,0 0 0,0 0 0,0-1 0,0 1-1,-1 0 1,12 21 102,-2 2 0,-1-1 0,-1 1 0,-1 0-1,5 36 1,-1-10 210,13 76 871,-5 2 1,-5 1 0,-5 129-1,-8-256-1164,0 0 0,0 1 1,0-1-1,0 0 0,-1 1 0,1-1 0,0 0 0,-1 1 0,1-1 1,-1 0-1,1 0 0,-1 0 0,0 1 0,1-1 0,-1 0 0,0 0 0,0 0 1,0 0-1,0 0 0,0 0 0,0-1 0,0 1 0,0 0 0,0 0 1,0-1-1,-2 2 0,-1-1-5,1 0 1,-1 0-1,0 0 0,0-1 1,0 1-1,0-1 1,0 0-1,0 0 1,-5 0-1,1-1-40,0 0 0,0-1 1,0 0-1,1 0 0,-1-1 0,1 1 0,-1-2 0,1 1 0,-9-7 1,10 6-18,1-1 1,0-1-1,0 1 1,1-1-1,0 0 1,0 0-1,0 0 1,0 0-1,1-1 1,0 1-1,1-1 1,0 0-1,-3-12 1,1-4-632,2-1 1,0-42-1,2 53 302,1 5 47,0-1 0,0 1 0,1 0 0,0-1 0,1 1 0,0 0 0,0 0 0,1 1 0,0-1 0,0 1 0,0-1 0,1 1 0,1 0 0,10-10 0,5-11-1698,11-15-3614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2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77 217 3321,'0'0'7384,"21"-17"-7343,64-58-17,-81 71-5,0 0-1,0 0 0,0 0 1,-1 0-1,1-1 0,-1 0 1,0 0-1,3-6 0,-3-22 639,-4 19-278,1 13-367,0 0-1,0-1 1,-1 1 0,1 0 0,-1-1 0,1 1 0,-1 0 0,1 0 0,-1-1 0,0 1 0,0 0 0,1 0 0,-1 0 0,0 0 0,0 0 0,0 0 0,0 0 0,0 0 0,0 0 0,0 1 0,-1-1 0,1 0 0,0 1 0,0-1 0,-1 1 0,1-1-1,0 1 1,-1 0 0,1-1 0,0 1 0,-3 0 0,-52-2-132,44 2 146,8 0-18,1-1 1,-1 1 0,1 0 0,-1 0 0,1 0 0,-1 0 0,1 1 0,-1 0-1,1-1 1,0 1 0,-1 0 0,1 1 0,0-1 0,0 0 0,0 1-1,0 0 1,0 0 0,0 0 0,0 0 0,1 0 0,-1 1 0,1-1 0,-1 1-1,1-1 1,0 1 0,0 0 0,0 0 0,0 0 0,1 0 0,-1 0-1,1 1 1,0-1 0,-1 4 0,-5 18 94,0 1 0,2 0 0,1 0-1,1 0 1,1 0 0,4 53 0,-2-34-68,0-39-109,0-1 1,0 1 0,1-1-1,0 0 1,0 1 0,0-1-1,0 0 1,1 1-1,0-1 1,0 0 0,0 0-1,1 0 1,0-1-1,0 1 1,0-1 0,0 1-1,1-1 1,0 0 0,-1 0-1,1-1 1,1 1-1,-1-1 1,1 0 0,-1 0-1,1 0 1,0-1-1,0 1 1,0-1 0,0 0-1,0-1 1,1 0 0,-1 1-1,0-1 1,1-1-1,-1 1 1,1-1 0,7-1-1,30 1-2424,-5 0-1801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2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1 0 5329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3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1 135 5329,'371'-36'4401,"-302"34"-3421,-69 2-964,1 0 0,0 0-1,-1 0 1,1 0-1,0 0 1,-1 0-1,1 0 1,0 0-1,-1 0 1,1 1-1,0-1 1,-1 0-1,1 0 1,0 1-1,-1-1 1,1 1-1,-1-1 1,1 0 0,-1 1-1,1-1 1,-1 1-1,2 1 1,30 45 689,47 78-270,-70-110-228,-1 1 0,-1 0 0,0 0 0,-1 1 0,-1 0-1,3 18 1,-9-33 1499,-1-11-778,-8-30-652,-12-52-740,18 62 476,1 0-1,1 0 0,2-44 1,1 21 167,-1 50-196,1-1 0,-1 1-1,1 0 1,0-1-1,0 1 1,0 0 0,0 0-1,0 0 1,0-1 0,0 1-1,1 0 1,-1 1-1,1-1 1,0 0 0,-1 0-1,1 1 1,0-1-1,0 1 1,0-1 0,0 1-1,0 0 1,1 0-1,-1 0 1,0 0 0,0 0-1,1 0 1,-1 1-1,0-1 1,5 0 0,9-2-412,1 0 1,0 2-1,17-1 1,-28 2 210,57-1-2768,-6 1-2237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4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8162,'0'0'2535,"38"27"-2644,121 86 109,-81-54 122,-47-23 296,-19-18-218,-6-10 15,-2-4-85,-1-1 0,0 1 0,0 0-1,-1 0 1,1 1 0,-1-1 0,0 1 0,0-1 0,0 1-1,-1-1 1,0 1 0,2 8 0,-42-9 227,-225 1-275,156-6 0,106 1-83,0 1 0,0-1 0,0 1 0,0-1 0,-1 1 0,1 0 0,0 0 0,0 0 0,0 0 0,0 0-1,1 1 1,-1-1 0,0 0 0,0 1 0,1 0 0,-1-1 0,1 1 0,-1 0 0,1 0 0,0 0 0,0 0 0,0 0 0,0 0 0,0 0-1,0 0 1,1 0 0,-1 0 0,0 0 0,1 1 0,0-1 0,0 2 0,-3 13-20,1-1 1,1 0 0,1 19-1,1-22-21,-1-11 28,0 0 0,0-1 0,0 1 0,1 0 0,-1 0 0,1 0 0,-1 0 0,1 0 0,0-1 1,0 1-1,0 0 0,0-1 0,0 1 0,0-1 0,0 1 0,0-1 0,1 1 0,-1-1 0,0 0 1,4 2-1,-1 0-57,1 0 1,0 0 0,1-1 0,-1 0 0,0 0-1,1 0 1,5 0 0,10 2-467,1-2 0,37 1 0,-47-2 185,1-1-1,-1 0 1,0-1-1,0 0 1,1-1-1,-1-1 1,0 1-1,0-2 1,-1 0-1,1 0 1,-1-1-1,21-12 1,9-17-3290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4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1 7418,'0'0'5255,"-12"0"-5217,-5-1 15,-65 2 478,81 0-521,0 0 0,0-1 1,0 1-1,0 0 0,0-1 0,0 1 1,0 0-1,1 0 0,-1 0 1,0 0-1,0 0 0,1 0 0,-1 0 1,1 0-1,-1 0 0,1 0 0,-1 0 1,1 0-1,0 1 0,-1-1 0,1 0 1,0 0-1,0 0 0,0 1 1,0-1-1,0 2 0,1 45-294,-1-33 240,2-7 29,-1 0 0,1 0 0,0-1 1,0 1-1,1-1 0,0 0 0,1 0 0,-1 0 0,1 0 0,0-1 0,1 1 0,0-1 0,0 0 0,8 7 0,-7-7 18,0 0-1,-1 0 0,1 1 0,-2-1 0,1 1 1,-1 0-1,0 1 0,0-1 0,-1 1 0,0-1 1,0 1-1,-1 0 0,0 0 0,2 13 0,-4-19-11,0 4 102,0-1 0,0 1 1,0 0-1,0-1 0,-1 1 0,0 0 0,-3 9 0,2-13-41,0 0-1,1 0 1,-1 0-1,0 0 1,0 0-1,0 0 1,0 0-1,0-1 1,-1 1-1,1-1 1,0 0-1,-1 1 1,1-1-1,-1 0 1,1-1-1,-1 1 1,-4 1-1,-20 4-229,0-2 0,-1 0-1,0-2 1,-46-1 0,48-2-979,7 0-1142,5-6-364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6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285 535 4033,'0'0'5117,"0"-13"-4933,-3-42 48,3 53-203,0-1 0,-1 1 0,0 0 0,1 0 0,-1 0 0,0 0 0,0 0 0,0 0 0,-1 0 0,1 0 0,0 0 0,-1 1 0,1-1 0,-1 0 0,1 1 0,-1-1-1,0 1 1,0 0 0,0-1 0,0 1 0,0 0 0,0 0 0,0 0 0,0 1 0,0-1 0,-3 0 0,-3-1 71,-1 0 0,1 1 0,-1 0 0,-14 1 0,19 0-118,-6 0 10,-2 0 28,1 0 0,0 0 0,0 1 0,-18 4 0,25-3-12,-1 0-1,1-1 0,0 2 1,0-1-1,0 0 0,0 1 1,0 0-1,0 0 0,1 0 1,-1 0-1,1 1 0,0-1 1,-4 7-1,2-3-9,1 0-1,-1 0 1,2 1-1,-1-1 1,1 1-1,0 0 1,1 0 0,0 0-1,-2 11 1,0 75 198,5-66-33,-1-24-146,0 1-1,0-1 1,1 1 0,-1-1 0,1 0 0,0 1-1,1-1 1,-1 0 0,1 0 0,0 0 0,0 0-1,0 0 1,0 0 0,1-1 0,-1 1-1,1-1 1,0 1 0,0-1 0,0 0 0,1 0-1,-1-1 1,1 1 0,-1-1 0,1 1 0,0-1-1,8 3 1,0-1 64,1 0-1,-1-1 1,1 0-1,0-1 1,0-1-1,0 0 0,0-1 1,16-1-1,-21 0-37,-1-1 0,0 0 0,0 0 0,0-1 0,0 0 0,0 0 0,-1-1 0,1 1 0,-1-2 0,0 1 0,0-1 0,-1 1 0,1-2 0,-1 1 0,0 0 0,0-1 0,6-11 0,0 1-14,-1 1 1,-1-2-1,-1 1 0,0-1 1,-1 0-1,5-22 0,-3-10-40,-2 0 0,-3-1 0,-1 1-1,-5-57 1,1 22 1330,3 70-1286,-1 0 1,0 1-1,-1-1 0,-2-23 1,0-5 81,2-12 990,1 80-1480,3-6 387,1 0 0,1 0-1,1-1 1,10 21 0,10 28 69,-11-3 48,-2 0 0,8 84-1,-12-66-102,-6-28 39,-4-41-59,1 1 1,0-1 0,7 26-1,-6-36 604,0-1-2364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4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210 672 10642,'0'0'3817,"-19"-40"-3793,-64-128 29,67 135 74,1-1 0,-17-60-1,17 42 187,-10-44 541,23 87-810,1-1-1,0 0 0,1 0 1,0 0-1,0 0 0,1 0 1,4-18-1,-4 25-76,1 0-1,0 0 1,0 0 0,0 1-1,0-1 1,0 1 0,0-1-1,1 1 1,-1 0 0,1 0-1,0 0 1,-1 1 0,1-1-1,0 0 1,0 1-1,0 0 1,0 0 0,4-1-1,58-13-1331,-58 14 1006,-1 0 0,1 1 0,0-1-1,-1 2 1,1-1 0,7 2 0,-11-1 105,-1-1-1,1 1 1,-1 0 0,1 1 0,-1-1-1,1 0 1,-1 1 0,0-1 0,1 1 0,-1 0-1,0 0 1,0 0 0,0 0 0,-1 0-1,1 0 1,1 3 0,17 32-5429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5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9858,'0'0'4425,"349"0"-7074,-249 0 921,-19 21-608,-25 0-2769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5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60 7514,'0'0'7369,"-21"-10"-7411,-66-32-145,84 40 184,1 1 1,-1 0-1,0 0 1,0 0-1,0 1 1,0-1-1,0 1 0,0-1 1,0 1-1,0 0 1,0 0-1,0 0 1,0 1-1,0-1 1,0 1-1,0-1 1,0 1-1,1 0 1,-1 0-1,0 1 0,0-1 1,1 0-1,-5 4 1,2 0 12,-1 0-1,1 0 1,0 1 0,1 0 0,-1 0 0,-5 11 0,2-4 51,3-6-34,2 0 1,-1 1-1,1 0 0,0-1 0,1 1 0,-1 1 0,2-1 1,-1 0-1,1 0 0,1 1 0,-1-1 0,1 0 1,1 10-1,0-4-62,-1-12 11,0-1 0,0 0 0,0 1 0,0-1 0,1 0 0,-1 0 0,0 1 1,1-1-1,0 0 0,-1 0 0,1 1 0,0-1 0,-1 0 0,1 0 0,0 0 0,0 0 1,0 0-1,0 0 0,0 0 0,0 0 0,0 0 0,0-1 0,1 2 0,3 0-92,-1-1-1,0 1 1,0 0-1,0-1 1,1 0-1,-1 0 1,7 0-1,1 0-356,1 0-1,0-2 1,-1 1-1,1-2 1,13-2-1,-17 1 78,-1 0-1,1 0 1,-1-1 0,0 0-1,0 0 1,0-1-1,0 0 1,-1-1 0,0 0-1,0 0 1,8-9-1,23-31-4304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6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6753,'0'0'8242,"0"257"-7874,0-173-288,7 5-80,5-13-128,7-13-368,-7-17-328,1-20-416,5-26-657,7-5-1031,-6-37-2057</inkml:trace>
  <inkml:trace contextRef="#ctx0" brushRef="#br0" timeOffset="1">212 13 9178,'0'0'5529,"-37"283"-4673,37-186-552,0-9-248,0-8-56,0-12-352,19-9-616,5-13-680,1-8-553,13-17-191,-7-8-2017,0-9 456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6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67 5881,'0'0'8702,"-33"-14"-8510,-5-3-185,-58-16-1,94 32-8,-1 0 0,0 1 0,0 0 0,0 0 0,0-1-1,0 2 1,0-1 0,0 0 0,1 0 0,-1 1-1,0 0 1,0 0 0,0 0 0,1 0 0,-1 0-1,0 0 1,1 0 0,-1 1 0,1 0 0,0-1-1,-1 1 1,1 0 0,0 0 0,0 0 0,0 0-1,0 1 1,1-1 0,-1 0 0,0 1 0,1-1 0,0 1-1,0 0 1,-2 4 0,-5 7 4,-1 0 38,1 1 0,0 0 0,1 0 0,1 0-1,1 1 1,0 0 0,0 0 0,2 0 0,0 0 0,1 1-1,1 0 1,1 31 0,0-46-58,0 0 0,1 0 0,-1 1 0,1-1 0,0 0 0,-1 0 0,1 0 1,0 0-1,0 1 0,0-1 0,1 0 0,-1-1 0,0 1 0,1 0 0,0 0 0,-1-1 0,1 1 0,0-1 0,0 1 0,-1-1 0,1 0 1,0 0-1,0 1 0,1-1 0,-1-1 0,0 1 0,0 0 0,0-1 0,1 1 0,-1-1 0,0 1 0,1-1 0,2 0 0,6 1-183,0-1 0,-1 0 0,1 0 0,-1-1 0,1 0 0,14-5 0,-11 1-224,0-2 0,0 0 0,0 0 0,-1-2 0,-1 1 0,1-2 0,19-18 0,-5 5-848,12-12-1774</inkml:trace>
  <inkml:trace contextRef="#ctx0" brushRef="#br0" timeOffset="1">319 67 8994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6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1 207 8994,'246'20'1284,"-242"-20"-1241,0 1-1,0 0 1,0-1-1,0 1 1,0 1-1,-1-1 1,1 1-1,0-1 0,0 1 1,-1 0-1,1 0 1,-1 1-1,0-1 1,4 4-1,-6-4-17,1 0 0,-1 0 0,0 0 0,0 0 0,0 0 0,0 1-1,-1-1 1,1 0 0,-1 0 0,1 1 0,-1-1 0,0 0 0,0 4-1,2 8 141,5 10 6,1-1 1,0 0 0,2 0-1,1-1 1,24 38-1,-34-59-140,0 0 0,0 1 0,0-1 1,0 0-1,0 0 0,0 0 0,0 0 0,0 0 0,1 0 0,-1 0 0,0 0 0,1 0 0,-1-1 0,0 1 0,1-1 0,-1 1 0,1-1 0,-1 1 0,1-1 0,-1 0 0,1 0 0,-1 1 0,1-1 0,2-1 0,-1 1 16,0-1-1,0 0 0,-1 0 1,1-1-1,0 1 0,-1-1 1,1 1-1,-1-1 0,1 0 1,-1 0-1,4-4 0,5-6 74,0-1-1,-2 0 1,14-24-1,-20 32-116,11-19-347,-1-1 1,-1 0 0,-2-1 0,0-1 0,-2 1-1,0-1 1,-2-1 0,-1 1 0,-2-1-1,1-34 1,-7 23-1597,-12 12-925</inkml:trace>
  <inkml:trace contextRef="#ctx0" brushRef="#br0" timeOffset="1">468 258 6769,'0'0'6375,"32"25"-6021,100 76 18,-128-97-310,0-1 0,1 0 0,0 0 0,-1 0 0,1-1 0,0 1 1,0-1-1,8 2 0,-13-4-46,1 0 0,0 0 1,0 0-1,0 0 0,-1 0 0,1-1 1,0 1-1,0 0 0,-1 0 0,1 0 1,0-1-1,0 1 0,-1 0 1,1-1-1,0 1 0,-1-1 0,1 1 1,0-1-1,-1 1 0,1-1 0,-1 1 1,1-1-1,-1 1 0,1-2 0,3-2 79,4-5-51,0 0 0,-1 0 1,0-1-1,-1 0 0,0 0 0,6-14 1,4-6-118,33-74-1883,-24 34-2956,-18 46-90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7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430 0 9074,'0'0'5529,"-30"7"-5792,-98 27-7,119-31 274,-1 1 1,1 0 0,0 0-1,0 1 1,0 1 0,1-1 0,0 1-1,0 0 1,0 1 0,1 0-1,0 0 1,-11 14 0,11-12 38,3-3-43,0-1 1,0 1-1,1 0 1,-1 0-1,1 0 1,1 0-1,-1 0 1,1 1-1,0-1 1,1 1-1,0-1 1,-1 11-1,1-14-10,1 1 0,0-1 0,0 1 0,1-1 0,-1 1 0,1-1 0,-1 0 0,1 1 0,0-1 0,0 0 1,1 0-1,-1 1 0,1-1 0,0 0 0,-1 0 0,1-1 0,0 1 0,1 0 0,-1-1 0,0 1 0,1-1 0,0 1 0,-1-1 0,7 3 0,34 13 21,-31-13-42,0 0-1,0 0 1,-1 1-1,13 8 1,-21-12 79,0 0-1,-1 1 0,1-1 1,-1 0-1,1 1 1,-1 0-1,0-1 1,0 1-1,0 0 1,-1 0-1,1 0 1,-1 0-1,0 0 1,1 1-1,-1-1 0,-1 0 1,1 0-1,0 1 1,-1-1-1,0 6 1,0-8 0,-1 0 0,1 0 0,-1 0 0,0 1 0,0-1 0,1 0 0,-1-1 0,0 1-1,0 0 1,0 0 0,0 0 0,0 0 0,0-1 0,0 1 0,-1 0 0,1-1 0,0 1 0,0-1 0,0 0 0,-1 1 0,1-1 0,-2 1 0,-38 8 109,31-7-69,-56 17 67,42-11-398,0-1 0,-1-1 0,0-2 0,-32 3 0,54-7-1515,3-13-7545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7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12275,'0'0'4481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0:47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12259,'0'0'232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3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5873,'0'0'5400,"6"0"-5689,-3 0 306,0 0 0,0 0 1,-1 0-1,1 1 0,0-1 0,-1 1 1,1 0-1,-1-1 0,1 1 1,-1 0-1,1 1 0,-1-1 0,0 0 1,1 1-1,-1-1 0,0 1 1,0 0-1,0-1 0,0 1 1,0 0-1,-1 1 0,1-1 0,-1 0 1,1 0-1,-1 1 0,0-1 1,1 0-1,-1 1 0,1 4 0,12 28 791,-2 1 0,-1 0 0,10 63 0,-6-26-511,12 69 236,8 151-1,22 121-96,-54-401-827,14 78 852,-12-30-7737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6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4977,'0'0'6085,"35"0"-5709,256-4 598,-196 2-306,-45 0-472,-1 1-1,79 11 1,-122-8 265,-3-1-1365,-12-1-6527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3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0 661 8090,'0'0'3311,"62"0"-3019,205 0-118,-119 1-69,32-3 107,-169 2-130,-1-1-1,1 0 1,-1 0 0,0-1-1,0 0 1,1-1 0,-1 0 0,-1-1-1,1 0 1,-1 0 0,1-1-1,-1 0 1,0-1 0,-1 0-1,0 0 1,0-1 0,0 0 0,-1-1-1,0 1 1,0-1 0,-1-1-1,0 1 1,0-1 0,-1 0 0,0-1-1,-1 1 1,0-1 0,0 0-1,-1 0 1,0 0 0,-1 0-1,0 0 1,0-17 0,1-4-18,-1 1 0,-2-1 0,-5-41 1,3 56-74,-1 1 0,0-1 0,-1 1 0,-1 1 1,-1-1-1,0 1 0,-1-1 0,-10-15 0,-71-84-71,84 114 2,2 11-84,4 16 41,2-9 362,1-1 0,0 1 0,13 28-1,9 24 432,56 259 1419,27 87-968,-103-393-1141,-6-17-70,1 0 0,0 0 0,0-1 0,0 1 0,1 0 0,3 5 0,-5-9-961,-1-11-1357,1 7 2107,-1 0-1,0 0 1,0-1-1,0 1 0,-1 0 1,1 0-1,0 0 1,-1-1-1,0 1 1,1 0-1,-1 0 0,-1-2 1,-24-25-4832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4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282 8 4425,'0'0'9094,"-30"-2"-8915,-93-3 27,120 5-193,1-1 0,0 1 0,0 0 0,-1 0 0,1 0 0,0 0 0,-1 1 0,1-1 1,0 1-1,0-1 0,-1 1 0,1 0 0,0 0 0,0 0 0,0 0 0,0 0 0,0 0 0,0 1 0,1-1 0,-1 1 0,0-1 0,1 1 0,-1 0 0,1-1 0,-1 1 0,1 0 0,0 0 0,0 0 0,0 0 0,0 0 0,-1 4 0,-3 4 58,-5 13 70,0 0 0,1 1 0,2 0 0,0 1 0,2-1 0,-4 44 0,3 157 388,7-152-463,-2 83 36,14 324 519,19 335 297,-32-780-777,0-34 179,39 3-311,47 9-1467,155 4 0,-180-17-1458,-9 0-1415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5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2 728,'0'0'11699,"22"-1"-11607,8 1 97,0 0 1,-1 2 0,1 2 0,-1 0 0,39 12 0,284 106 2179,-347-120-2372,1 0 0,-1 1 1,0-1-1,0 1 0,0 0 0,8 7 0,-11-9 106,-1 1 0,1 1 0,-1-1 0,0 0 0,0 0 0,1 0 0,-2 1 0,1-1 0,0 0 0,0 1 0,-1-1 0,1 1 0,-1-1 0,0 1 0,0-1 0,0 5 0,-2 18 9,-1-1 0,0 1 0,-2-1 0,-13 38 0,8-32-121,-10 64 0,12 185-80,9-188 61,0-39 14,3 0 1,21 100 0,43 98-22,12 67 290,-78-256 858,-31-61-243,-93 4-889,1 5-1,-160 33 1,279-42-87,0 0 0,0 1 0,0-1 0,0 1 0,0-1 0,1 1 0,-1 0 0,0-1 0,0 1 0,1 0 0,-1 0 0,0 0 0,-1 2 0,-2 16-5380,5-7 498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6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9602,'0'0'2337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6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5417,'0'0'9690,"25"148"-9666,-18-110 32,-1 0-8,-6-9 24,0 1-64,0-9-8,0-9-176,0-3-536,0-5-1080,-19-4-5834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7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0 7506,'0'0'3902,"23"35"-3401,75 115 253,-93-143-642,0 0 0,-1 1 0,0 0 0,0 0 1,-1 0-1,0 0 0,0 0 0,-1 0 0,0 1 0,0-1 0,-1 1 1,0 15-1,-1-4 149,2 245 2409,-3-260-2642,1 0 0,0 0 0,-1 0 0,0 0 0,0 0 1,-1 0-1,1-1 0,-1 1 0,0 0 0,0-1 0,-1 1 0,1-1 1,-1 0-1,0 0 0,0 0 0,-1 0 0,1 0 0,-1-1 0,0 1 1,1-1-1,-2 0 0,1-1 0,0 1 0,-6 2 0,1-1-93,0 0-1,0-1 0,-1 0 0,1 0 1,-1-1-1,1 0 0,-1-1 0,0 0 1,0-1-1,0 0 0,-18-2 0,24 1-92,0 0-1,1-1 1,-1 1-1,0-1 1,1 1-1,-1-1 1,1 0 0,-1 0-1,1-1 1,0 1-1,0-1 1,0 0-1,0 1 1,1-1-1,-1 0 1,1-1-1,0 1 1,0 0-1,0-1 1,-3-5-1,0-2-671,1-1 0,0 0-1,1 1 1,0-1 0,-2-21 0,3-26-3898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7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11146,'0'0'897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7034,'0'0'7425,"268"-25"-7425,-231 20 0,-5 5-96,-14 0-160,-12 0-296,-6 17-2481,0 9 313,0-1-3746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08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5553,'0'0'7970,"237"-25"-7818,-194 25 176,-5 0 104,-1 0-176,-6 0-104,-6 0-136,-6 0-16,-7 0-456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0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 5553,'0'0'4240,"6"13"-617,-5 2-3441,-2 0-1,1 1 0,-2-1 1,0 0-1,0-1 0,-2 1 1,-5 15-1,-2 3-39,1-1-1,2 2 1,1-1 0,-3 57-1,6 138 318,4-140-444,1-64 20,1-1 0,1 1 0,1-1 0,2 0 0,0 0 0,1 0 0,17 38 0,-4-22 85,1 0 0,2-2 0,36 46 0,-52-75-102,0 1 1,0-1-1,1-1 1,0 1-1,1-2 1,-1 1-1,1-1 0,1 0 1,-1-1-1,1 0 1,0 0-1,0-1 1,17 4-1,-6-3 9,1-2-1,0-1 1,0 0-1,0-2 1,41-4-1,-52 2 2,-1 0-1,0 0 0,0-1 0,-1-1 0,1 0 0,-1 0 1,0-1-1,0 0 0,0-1 0,0 1 0,-1-2 1,0 1-1,-1-1 0,1 0 0,12-17 0,6-11 167,-1-1 0,30-57 0,-37 61-161,3-7 6,-2-2-1,-1 0 1,20-75 0,16-133-268,-23 94-804,-19 112-1729,18-45 1,-24 73 978,1-8-2695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7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3169,'0'0'4898,"10"0"-4446,12 0-367,-7-1 252,1 0 1,-1 1-1,1 1 1,-1 1 0,0 0-1,1 0 1,-1 2 0,0 0-1,19 8 1,-9 1-37,-14-8-258,-1 0 0,0 0 0,0 1 0,10 8 0,-19-12 22,1-1-1,0 0 1,-1 1-1,1-1 1,-1 1-1,0 0 1,1-1-1,-1 1 1,0 0-1,0 0 1,0 0 0,0 0-1,-1 0 1,1 0-1,0 0 1,-1 0-1,0 0 1,1 0-1,-1 0 1,0 0-1,0 0 1,0 0-1,0 0 1,0 0-1,-1 1 1,1-1-1,-1 0 1,0 2-1,-2-2-14,0 1 1,0-1-1,0 1 0,0-1 0,0 0 1,-1 0-1,1-1 0,-1 1 1,1-1-1,-1 1 0,0-1 0,0 0 1,-6 0-1,-3 3 10,-203 54-761,215-57 541,0 0 0,0 0 0,0-1 0,0 1 0,0 0 0,0 0 0,1 0 0,-1 0 0,0 0 0,0 0 0,1 0 0,-1 0 0,0 1 0,1-1 0,-1 0 0,1 0 0,0 0 0,-1 1 0,1-1 0,0 0 0,0 0 0,0 1 0,0-1 0,0 0 0,0 0 0,0 1 0,0-1 0,1 0 0,0 3 0,-1 6-1506,0 3-2265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1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429 1 8106,'0'0'4929,"-10"3"-4673,-35 15 175,0 2 0,2 1 0,0 3 1,1 1-1,-60 49 0,93-65-419,1 0-1,-1 0 1,2 1-1,-1 0 1,1 0-1,1 1 1,0-1-1,0 2 1,1-1-1,1 1 1,-1-1-1,2 1 1,0 0-1,-2 18 1,0 15 29,2 1 0,6 74 0,-1-33 40,3-1 94,3-1-1,5 0 1,32 119-1,-10-52-42,-18-43 110,-5 2 1,-4 203-1,-8-286-146,-2-10-38,1-17-62,0 0 1,1 0 0,-1 1-1,1-1 1,0 0 0,-1 1-1,1-1 1,0 1 0,0-1-1,0 0 1,0 1 0,0-1-1,0 1 1,0-1 0,0 1-1,1-1 1,-1 0 0,1 1-1,-1-1 1,1 0 0,-1 1-1,1-1 1,0 0 0,-1 0-1,1 0 1,0 1 0,0-1-1,1 1 1,30 11-96,0-2 0,1-1-1,0-2 1,0-1 0,44 4 0,88-3-6198,-119-8 969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2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8042,'0'0'6709,"22"3"-6816,-5-1 94,9 0 36,-1 2-1,0 1 0,-1 1 0,26 10 0,34 16 461,-1 3 1,-2 3-1,91 59 1,-168-95-446,0 1 0,0-1 0,-1 1-1,1 0 1,0-1 0,-1 2 0,0-1 0,0 0 0,0 1 0,0 0 0,0-1 0,-1 1 0,0 0 0,0 0 0,0 1 0,0-1 0,0 0 0,-1 1 0,0-1 0,0 1 0,0-1 0,0 1 0,-1-1 0,0 10 0,-1-11-16,0 0 0,0 0 0,-1 0 0,1 0 0,-1 0-1,0 0 1,0-1 0,0 1 0,0 0 0,0-1 0,0 0 0,-1 1 0,1-1 0,-1 0 0,1 0-1,-1-1 1,0 1 0,-3 1 0,-16 13 32,7-2-57,1 1 1,0 1-1,0 0 1,2 1-1,0 0 1,1 1 0,1 0-1,0 1 1,1 0-1,2 0 1,0 1 0,1 0-1,-6 33 1,2 17-8,3 1 1,4 117-1,3-134 39,2-2-9,1 1 0,3 0-1,3-1 1,20 71 0,-11-51 201,-2 1 1,-4 0-1,-3 0 0,-1 91 1,-8-162-185,-1 0 0,1 1 1,-1-1-1,1 0 0,-1 0 0,0 0 1,0 0-1,0 0 0,0 0 1,-1 0-1,1 0 0,0 0 0,-1 0 1,0-1-1,1 1 0,-1 0 0,0-1 1,0 0-1,1 1 0,-1-1 1,-4 2-1,-53 23 417,36-17-341,-8 2-287,-1-1 0,0-1 0,0-2 0,-1-1 0,0-2 1,0-1-1,-51-3 0,80 0-56,1 0 1,-1 0 0,1-1 0,0 0-1,-1 1 1,1-1 0,0 0-1,-1-1 1,1 1 0,0-1-1,0 1 1,0-1 0,0 0-1,-3-2 1,-18-23-7170,12 17-937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3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10266,'0'0'4449,"63"181"-4449,-57-143 8,-6-4-8,0 0 8,0-1-8,0-11-336,0-1-704,0-9-1009,0-3-2520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3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7786,'0'0'256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0 7058,'0'0'6569,"14"35"-6540,41 111 114,-48-125 154,-1 1 0,-1 0 0,0 1 0,-2-1 0,-1 1 0,0 0 0,-2-1 0,-3 27-1,1 15 277,3-34-332,0-19-112,-1 1 1,0-1-1,-3 23 1,3-31-119,-1 0 1,0 0 0,1-1 0,-1 1-1,-1 0 1,1-1 0,0 1-1,0-1 1,-1 1 0,0-1 0,1 0-1,-1 0 1,0 1 0,0-1 0,0 0-1,-1-1 1,1 1 0,0 0 0,-1-1-1,-4 3 1,-10 1 13,0 0 0,-1-1 0,0-1 0,0 0 0,0-2 0,0 0 0,-1-1 0,-26-3 0,-12 1-100,55 2 44,0 0 1,0 0 0,0 0 0,0 0-1,0-1 1,0 1 0,0 0 0,0-1 0,0 0-1,0 1 1,0-1 0,0 0 0,0 0 0,0 0-1,0 0 1,0 0 0,1-1 0,-1 1 0,1-1-1,-1 1 1,1-1 0,-1 1 0,1-1-1,0 0 1,0 1 0,0-1 0,0 0 0,0 0-1,0 0 1,0 0 0,1 0 0,-1-3 0,-1-4-558,1-1-1,1 0 1,-1 0 0,2 1 0,1-17 0,-1 15-170,7-20-2139,8 1-1176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4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9194,'0'0'6529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6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8362,'0'0'3810,"6"10"-3118,-3 12-391,-1 0 1,-1 0-1,-2 25 0,3 37-248,8 42-190,9 76 246,-12-161-1929,14 48 0,-17-81-571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7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4625,'0'0'5169,"361"-21"-4377,-286 21-96,-1 0-143,-5 0-193,-7 0-240,-6 0-64,-6 0-56,-6 0-264,12-4-785,-19-13-911,-6 0-2161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7946,'0'0'4538,"5"35"-4507,26 195 462,-23-14 2471,-8-202-2865,2-21-30,0-1 0,0 1-1,1 0 1,0 0 0,0 0-1,1 1 1,0-1 0,0 1-1,7-9 1,56-69 47,-59 74-100,60-66 14,-36 43-757,-2-2 0,43-64 0,-71 92-277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9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0 0 1856</inkml:trace>
  <inkml:trace contextRef="#ctx0" brushRef="#br0" timeOffset="1">0 0 1856,'213'166'4444,"-210"-164"-4362,40 35 1935,-46-35-1650,3 0-95,1 1 1,0 0-1,0-1 0,0 0 1,0 1-1,0-1 1,1 1-1,-1-1 0,1 0 1,-1 0-1,1 0 1,0 0-1,0 0 0,0 0 1,0-1-1,0 1 1,0-1-1,1 1 0,-1-1 1,0 0-1,5 2 1,66 27 928,-49-22-705,28 15-586,50 16 336,-91-36-1756,0 0 0,0-1 0,0-1 0,14 1 0,-18-2-4047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5633,'0'0'4855,"2"16"-4679,5 37-38,28 276 2048,-18-103-1831,2 86-4413,-19-311 3880,0 0 0,-1 0-1,1 0 1,0 0 0,0-1 0,0 1 0,0 0 0,0 0 0,0 0 0,1 0 0,-1-1 0,0 1 0,0 0 0,1 0 0,-1 0 0,0-1 0,1 1-1,-1 0 1,1 0 0,-1-1 0,1 1 0,0 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28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844 0 9898,'0'0'4765,"-21"9"-4792,5-3 16,-129 60-15,-115 81 1171,196-107-788,-114 96 0,171-130-367,-11 10 28,0 0 0,-28 36-1,43-48-34,-1 1 0,1-1 0,0 1 0,0 0 0,1 1 0,-1-1 0,1 0 0,0 1 0,1-1 0,-1 1 0,1 0 0,0-1 0,1 1 0,-1 0 0,1 0 0,0-1 0,1 11 0,0-14 13,0 0-1,0-1 0,0 1 1,1 0-1,-1 0 0,0 0 1,1-1-1,-1 1 0,1-1 1,0 1-1,-1-1 0,1 0 0,0 1 1,0-1-1,0 0 0,-1 0 1,1 0-1,1-1 0,1 2 1,49 14-32,-35-12 36,127 31 30,-99-27-10,0 3 0,77 29-1,-119-39-10,1 1-1,0 0 0,-1 0 0,1 1 0,-1-1 0,1 1 0,-1 0 0,0 0 0,0 0 0,-1 0 0,1 1 1,-1 0-1,1-1 0,-1 1 0,0 1 0,-1-1 0,1 0 0,-1 1 0,0-1 0,0 1 0,0 0 0,-1-1 1,1 1-1,-1 0 0,0 0 0,-1 0 0,1 0 0,-1 0 0,0 9 0,0-4 16,-1 0 0,1-1 0,-2 1 0,1-1 0,-1 1 0,-1-1 0,1 0 0,-8 15 0,3-10-15,-2 0 0,0-1 0,0-1 1,-19 21-1,-62 55 43,-115 89 1,111-99-30,88-73-24,-9 7-1,0 0 0,1 1 0,1 1 0,0 0 0,1 1 0,-13 19 0,25-33 1,-1-1-1,1 1 1,-1 0 0,1 0-1,0 0 1,0 0 0,-1-1-1,1 1 1,0 0 0,0 0-1,0 0 1,0 0 0,0 0-1,0 0 1,0 0 0,0 0-1,0-1 1,0 1 0,1 0-1,-1 0 1,0 0 0,1 0 0,-1-1-1,0 1 1,1 0 0,-1 0-1,1 0 1,-1-1 0,1 1-1,0 0 1,-1-1 0,1 1-1,0-1 1,-1 1 0,1-1-1,0 1 1,0-1 0,-1 1-1,2 0 1,38 9 295,-33-8-302,96 11 293,1-4 0,184-8 0,-132-3-418,-104 3-358,62-2-432,-43-8-6377,-64 5 1567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0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785 1 7282,'0'0'8727,"-10"3"-8799,-50 20 312,-104 57 0,-61 51 373,187-108-591,29-17-23,-32 18-14,-39 32-1,71-48 13,-1 0-1,1 0 1,0 1 0,1 0 0,0 0 0,1 1-1,0 0 1,0 0 0,-7 17 0,5 14-84,8-39 75,1 0 1,0 0-1,-1 0 1,1 0-1,0 0 1,0 0-1,0 0 1,0 0-1,1 0 1,-1 0-1,1 0 1,-1 0-1,1 0 1,0 0-1,-1 0 1,1-1-1,0 1 1,2 2-1,7 1 3,0-1 1,0-1-1,1 0 0,-1 0 0,1-1 0,0-1 0,19 1 1,0 1 10,102 6 12,18 2 54,-131-9-64,1 2 0,-1 0 1,0 2-1,0 0 1,24 11-1,-40-15-2,1-1-1,-1 1 1,0 0-1,0 0 0,0 0 1,-1 1-1,1-1 1,0 1-1,-1-1 1,0 1-1,1 0 1,-1 0-1,0 0 0,-1 0 1,1 0-1,0 0 1,-1 1-1,2 3 1,-2 2 23,1 1 0,-1-1 0,0 1 1,-1-1-1,-2 19 0,1-19-19,-1 0 0,-1-1 0,1 1 1,-1-1-1,0 0 0,-1 0 0,0 0 0,-1 0 1,1 0-1,-1-1 0,-1 0 0,-5 6 0,-16 17-15,-42 35-1,44-43-16,-146 126 27,-98 95 34,212-181-27,56-60 176,18-2-136,593 0-120,-608 0-86,0 0 1,-1 0-1,1 0 1,-1 0-1,1 1 1,0-1 0,-1 0-1,1 1 1,-1 0-1,1-1 1,-1 1-1,1 0 1,-1 0-1,0 0 1,1 0 0,-1 0-1,0 0 1,0 0-1,0 0 1,0 0-1,0 1 1,0-1 0,0 0-1,0 1 1,0-1-1,0 1 1,-1-1-1,1 1 1,-1-1-1,1 1 1,-1-1 0,0 1-1,1 0 1,-1-1-1,0 3 1,1 17-4169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0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1 306 1072,'0'0'11809,"29"-3"-11535,93-11 101,-113 13-234,0-1 0,0 1 0,-1-2 0,1 1 0,-1-1 0,0 0 0,0-1 0,0 0 1,0 0-1,0-1 0,-1 0 0,0 0 0,0 0 0,0-1 0,-1 0 0,0-1 0,0 1 1,-1-1-1,10-15 0,-9 9-83,-1-1 1,0 0 0,0 0-1,-2 0 1,1-1 0,-2 1-1,0-1 1,-1 0 0,-1-20-1,0 33-60,-1 1-1,1-1 0,-1 1 1,0 0-1,1-1 0,-1 1 0,0 0 1,0 0-1,0 0 0,0 0 1,0-1-1,0 1 0,0 1 1,0-1-1,-1 0 0,1 0 1,0 0-1,-1 1 0,1-1 0,0 0 1,-1 1-1,1-1 0,-1 1 1,1 0-1,0-1 0,-1 1 1,1 0-1,-1 0 0,1 0 1,-1 0-1,-2 1 0,-58 0-52,52 0 59,3 0-5,-1 0-1,1 1 1,0 0 0,0 1-1,0-1 1,0 1 0,0 1-1,0-1 1,1 1 0,-1 0-1,1 1 1,0-1 0,1 1-1,-1 1 1,1-1 0,0 1-1,0-1 1,1 2 0,-1-1-1,-3 9 1,-1 1 15,0 1 0,2-1 0,0 2 1,1-1-1,0 1 0,2 0 0,-4 22 0,6-24 65,-2 11 172,0 52 1,4-73-229,0-1 0,0 0 1,1 1-1,-1-1 0,1 0 1,0 0-1,1 1 0,-1-1 0,1 0 1,0 0-1,1-1 0,-1 1 1,1 0-1,0-1 0,0 1 1,5 5-1,2-3-39,1 0 1,0 0 0,0-1 0,0 0-1,1 0 1,-1-2 0,1 1-1,1-2 1,-1 0 0,0 0-1,14 1 1,7-1-434,1-1 0,0-2 1,37-4-1,-59 3-104,0-1 1,0 0-1,0-1 0,-1 0 1,1-1-1,-1 0 1,0-1-1,0 0 0,0-1 1,12-8-1,29-27-5588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2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8850,'0'0'3967,"5"5"-4033,3 5 138,-1 1 1,0-1-1,0 1 1,-1 0 0,-1 1-1,0 0 1,0 0-1,-1 0 1,-1 0 0,4 18-1,1 27 648,2 61 0,-3-20-234,5 7-121,4-1 0,54 183 0,-54-260-367,-16-26 2,0-1-1,1 1 0,-1 0 1,1-1-1,-1 1 0,1-1 1,0 1-1,-1-1 0,1 1 0,-1-1 1,1 1-1,0-1 0,-1 1 1,1-1-1,0 0 0,-1 1 1,1-1-1,0 0 0,0 0 1,0 0-1,-1 0 0,1 1 1,0-1-1,0 0 0,-1 0 0,1 0 1,0-1-1,0 1 0,-1 0 1,1 0-1,0 0 0,0 0 1,-1-1-1,1 1 0,0 0 1,0-1-1,-1 1 0,1-1 1,0 1-1,-1-1 0,1 0 1,22-25 255,-2-2 1,30-49 0,-15 21-37,159-246 265,-139 205-407,53-124 0,-106 212-237,0-1 0,-1 0 0,1 1 0,-2-1 0,1 0 0,-2 0 0,1 0 1,-2-11-1,1 8-1183,-1 12 962,-1 0-1,1 0 1,0 1-1,-1-1 1,1 0 0,-1 1-1,1-1 1,-1 1-1,1-1 1,-1 1 0,0 0-1,1-1 1,-1 1-1,1 0 1,-1 0 0,-3 1-1,3-1-638,-29-1-6594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3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10474,'0'0'2996,"26"39"-2820,86 129 242,174 244 3155,-261-372-3350,-13-19-125,1-1 0,0-1-1,2 0 1,0 0 0,22 19 0,-37-38-84,1 1 1,0-1 0,0 1 0,0-1 0,0 0 0,0 1 0,-1-1 0,1 0 0,0 0-1,0 0 1,0 0 0,0 1 0,0-1 0,0-1 0,0 1 0,0 0 0,0 0 0,0 0-1,0 0 1,0-1 0,-1 1 0,1 0 0,0-1 0,0 1 0,0-1 0,0 1 0,-1-1-1,1 1 1,0-1 0,0 1 0,-1-1 0,1 0 0,0 0 0,-1 1 0,1-1 0,-1 0-1,1 0 1,-1 0 0,1 1 0,-1-3 0,27-51 232,-15 27-68,133-265 241,-112 216-641,43-156 0,-72 210-450,-1 0 0,0-1-1,-1-35 1,-10 55-3293,4 3 2814,-34 0-4991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4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0 8570,'0'0'5490,"-10"7"-5320,-6 4-106,1 1 1,1 1 0,0 0-1,0 1 1,1 1-1,1 0 1,0 0 0,-17 33-1,21-27 0,0 1 0,2 1-1,0-1 1,1 1 0,-1 34-1,0 120 211,6-149-251,0 961 2272,20-986-2211,-13-2-96,92 19-307,-1-4 0,154 4 0,-95-20-3708,-98 0-196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5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0 9130,'0'0'2799,"18"0"-2623,10 1 298,0 1 1,0 1-1,0 2 0,36 10 0,-11 1 150,10 3-240,0 2 0,104 52-1,-165-72-332,-1 0-1,1 0 1,0 0-1,-1 1 1,1-1-1,-1 0 1,1 1-1,-1-1 1,0 1-1,0-1 1,0 1-1,0-1 0,0 1 1,0 0-1,0 0 1,0-1-1,0 1 1,-1 0-1,1 0 1,-1 0-1,0 0 1,1 0-1,-1 0 1,0 0-1,0 0 0,0 0 1,-1 0-1,1 0 1,0-1-1,-1 1 1,1 0-1,-1 0 1,-1 3-1,-3 6 44,0-1-1,0 0 0,-1 0 1,-12 15-1,7-10-187,-9 18 84,1 0 0,2 2 1,1-1-1,2 2 0,1 0 0,2 1 0,-11 69 1,10-6 26,1 178 1,11 113 440,1-385-405,-1 0 1,0 1 0,-1-1 0,1 0-1,-1 0 1,0 0 0,-1 0-1,0 0 1,1 0 0,-2 0 0,1 0-1,-1-1 1,0 1 0,0-1-1,-1 0 1,1 0 0,-1 0 0,0 0-1,0 0 1,-1-1 0,0 0-1,1 0 1,-1 0 0,-1-1 0,1 0-1,0 0 1,-1 0 0,0 0 0,1-1-1,-1 0 1,-10 2 0,-58 15 1,0-3 0,-1-4 0,-81 4 0,-9-11-5162,165-6 5019,-1 1 0,1 0-1,0 0 1,-1 0 0,1 0-1,0 0 1,0 0 0,-1 0-1,1 0 1,0 0 0,-1 0-1,1 1 1,0-1-1,-1 0 1,1 0 0,0 0-1,0 0 1,-1 0 0,1 0-1,0 1 1,0-1 0,-1 0-1,1 0 1,0 0 0,0 1-1,0-1 1,-1 0 0,1 0-1,0 1 1,0-1 0,0 0-1,0 1 1,0-1 0,-1 0-1,1 0 1,0 1-1,0-1 1,0 0 0,0 1-1,0-1 1,0 0 0,0 1-1,0-1 1,0 0 0,0 0-1,0 1 1,0-1 0,1 1-1,-1 1-587,0 8-2288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5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6385,'0'0'8346,"25"118"-10634,-18-101 2056,-7 0 232,0-5 0,0 1-200,0 0-905,0-9-1383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6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7242,'0'0'4801,"25"54"-12419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6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 9674,'0'0'2217,"15"31"-2163,45 100 265,-54-118-119,-1-1 0,-1 1 1,0 0-1,-1 1 0,0-1 0,-1 1 0,0-1 0,-1 1 1,-1 0-1,0-1 0,-3 16 0,1 22 424,3-11-202,1-22-254,-2-1 0,0 1 0,-4 25 0,3-39-156,0 1 0,0-1-1,-1 0 1,1 1 0,-1-1 0,0 0 0,0 0 0,0 0 0,0 0 0,-1 0 0,1-1 0,-1 1 0,0-1 0,0 0 0,-1 0-1,1 0 1,-1 0 0,-4 3 0,-4 0 33,0 0 0,0 0 0,-24 6 0,30-10-181,1 0 0,-1-1 0,0 0 0,0 0 1,0-1-1,0 1 0,0-1 0,0-1 0,0 1 0,0-1 0,-6-2 0,11 2 13,0 0 0,0 0-1,0 0 1,1-1 0,-1 1 0,0 0-1,1-1 1,-1 1 0,1 0-1,-1-1 1,1 1 0,0-1 0,0 1-1,0 0 1,0-1 0,0 1-1,0-1 1,0 1 0,0-1 0,0 1-1,1-2 1,-1-3-488,0-28-2508,0 1-1693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8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4929,'0'0'6587,"0"44"-6074,2 139-253,19 17 28,-15-158-142,2 73-1,-8-97-158,8 185-897,-3-177-274,-5-26 1033,1 1-1,-1-1 1,0 1 0,0-1-1,1 1 1,-1-1 0,0 0 0,1 1-1,-1-1 1,0 1 0,1-1 0,-1 1-1,1-1 1,-1 0 0,0 1-1,1-1 1,-1 0 0,1 0 0,-1 1-1,1-1 1,-1 0 0,1 0-1,0 0 1,0 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6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7562,'0'0'5025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7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5065,'0'0'5355,"7"34"-5250,1-1-41,33 188 885,-36-172 107,-3 65-1,-3-76-233,3-43-797,0 1 0,-1 0 0,1 0 0,1 0-1,-1 0 1,1 0 0,-1 0 0,1 1 0,0-1 0,0 1 0,1 0-1,-1 0 1,1 0 0,-1 1 0,7-4 0,4-5 59,16-15 1,51-45 66,-74 63-187,1 0 1,-1 0-1,-1-1 1,1 0-1,-2 0 1,1 0-1,5-14 1,-8 19 34,-1 1-915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7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3729,'0'0'9090,"143"102"-8818,-118-81-88,-6 4 16,0-4-104,-1 0-96,-5-4 0,-7-4-336,0-1-712,1 1-1289,-7-5-2816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38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62 282 6209,'0'0'4857,"32"-16"-4653,99-48 198,-127 62-332,0 0 1,0 0 0,0-1-1,0 1 1,0-1 0,-1 0-1,1 0 1,-1 0 0,0-1-1,3-3 1,-5 6-28,-1 0-1,1 0 1,-1-1-1,1 1 1,-1 0-1,0-1 1,0 1-1,0 0 1,1-1-1,-1 1 1,0 0 0,-1 0-1,1-1 1,0 1-1,0 0 1,0-1-1,-1-1 1,-2-11 345,4-5-76,-1 11-257,0 0 0,0-1 0,0 1 0,-1 0 0,0 0 0,-3-10 0,3 16-58,0 0-1,0-1 1,0 1 0,-1 0 0,1 0 0,-1 0 0,1 0 0,-1 0 0,0 0 0,1 0 0,-1 1 0,0-1 0,0 1 0,0-1 0,-1 1 0,1 0 0,0-1-1,0 1 1,-1 1 0,1-1 0,-1 0 0,1 0 0,-1 1 0,-4-1 0,-4-1-6,-1 1 1,1 0-1,0 0 0,-1 2 1,-22 2-1,30-2 18,0 0 1,0 0-1,0 0 1,0 1 0,0-1-1,1 1 1,-1 0-1,0 0 1,1 1-1,0-1 1,-1 1-1,1-1 1,0 1-1,0 0 1,0 0 0,1 1-1,-1-1 1,1 0-1,-3 5 1,-4 13 106,1 0 0,0 1 0,2 0 0,1 0 0,0 0 1,1 1-1,2-1 0,0 1 0,2 0 0,0 0 0,7 40 0,-6-56-77,1-1 0,0 0 0,0 0 0,1 0 0,0 0 1,0 0-1,0-1 0,1 1 0,-1-1 0,1 0 0,0 0 0,1 0 0,0-1 0,-1 0 0,1 1 0,1-2 0,-1 1 0,0 0 0,1-1 0,0 0 0,6 2 0,4 2-31,0-1 0,1-1 0,-1 0 0,1-1 0,0-1 0,31 2 0,-29-5-173,0 0 0,0 0 0,0-2 1,22-4-1,-31 3-207,0 0 0,0 0 0,-1-1 0,1 0 0,-1-1 0,0 0 0,0-1 1,15-11-1,15-18-3645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0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2777,'0'0'10180,"9"5"-10112,10 6 140,0 2 0,-2 0-1,1 1 1,-1 0-1,-1 2 1,19 23 0,88 123 1871,-72-91-1785,-18-26-87,188 241 410,-198-258-712,-13-15-313,0 0-1,1-1 0,1 0 1,15 12-1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0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613 1 9402,'0'0'5424,"-19"25"-5347,-2 1-39,-18 24 201,-38 64-1,-5 17 923,-207 348 1376,263-429-3649,-30 85 0,56-134 675,-3 4-1098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1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0 4033,'0'0'8304,"-19"2"-8170,-58 6 71,75-8-182,0 0-1,1 1 0,-1-1 1,0 1-1,0-1 1,0 1-1,1 0 1,-1-1-1,0 1 1,1 0-1,-1 0 1,1 0-1,-1 0 1,1 1-1,0-1 1,-1 0-1,1 0 1,0 1-1,0-1 0,0 1 1,0-1-1,0 1 1,0 0-1,0-1 1,1 1-1,-1 0 1,0 0-1,1-1 1,-1 4-1,-2 4 107,-14 45 252,1 1 0,4 0-1,-11 95 1,6 170 488,16-302-847,0 309 725,3-131-145,-35 296 0,27-448-608,0 69 1,8-112-41,1 0 0,-1 0 0,1 0 1,0-1-1,0 1 0,-1-1 0,1 1 0,0-1 0,0 0 0,-1 0 0,1-1 0,3 0 0,0 1-77,12 0-577,-1-2 1,1 0-1,-1-1 1,0-1-1,0 0 1,0-2-1,0 0 1,-1 0-1,0-2 1,18-10-1,23-15-4981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2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0 7242,'0'0'4208,"29"4"-4037,93 10 84,-107-12-48,0 0-1,-1 1 1,1 0 0,-1 1 0,0 1 0,0 0-1,-1 1 1,25 15 0,-28-14-32,-1 0 0,0 1 0,0 0 0,0 1-1,-1 0 1,-1 0 0,0 1 0,0 0 0,6 13 0,-10-16-106,-1 1 1,0 0-1,-1 0 0,1 0 1,-2 0-1,1 0 0,-1 0 1,0 0-1,-1 0 0,0-1 1,0 1-1,0 0 1,-1 0-1,-1 0 0,1-1 1,-6 12-1,-19 29-66,3 2 1,1 1-1,3 0 1,2 2-1,3 0 1,1 1-1,-11 106 1,12 20-20,12 199 0,3-176 109,-2 55 913,0-257-974,0 1 0,-1 0 0,0-1 0,1 1 0,-1 0 0,0-1 0,0 1 0,0-1 1,0 0-1,0 1 0,0-1 0,0 0 0,0 1 0,-1-1 0,1 0 0,-1 0 0,1 0 0,0 0 0,-1 0 0,0 0 1,1-1-1,-1 1 0,1 0 0,-1-1 0,0 1 0,0-1 0,1 0 0,-3 1 0,-54 6 227,-260-2-623,290-5 152,-17 6-624,28 5-1050,16-10 1541,0 1 0,0-1 1,1 0-1,-1 0 0,0 0 0,1 1 0,-1-1 0,1 0 0,0 1 1,-1-1-1,1 0 0,0 1 0,0-1 0,0 3 0,0 7-4076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2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9058,'0'0'3653,"4"39"-3793,29 246 237,-25-242 411,3 32 755,-11-75-1250,1 0-15,-1 0-1,0 0 0,0 0 1,0 0-1,1 1 0,-1-1 1,0 0-1,0 0 0,0 0 1,1 0-1,-1 0 0,0 0 1,0 0-1,0 0 0,1 0 1,-1 0-1,0 0 0,0 0 1,1 0-1,-1 0 0,0 0 1,0 0-1,0-1 0,1 1 1,-1 0-1,0 0 0,0 0 1,0 0-1,1 0 0,-1 0 1,0-1-1,0 1 0,0 0 1,0 0-1,1 0 0,-1 0 1,0-1-1,0 1 0,0 0 1,0 0-1,0 0 0,0-1 1,0 1-1,18-30 201,0 0 0,2 1 0,46-51 0,-3 20-125,53-57-502,-107 100-321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3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0 1 1072</inkml:trace>
  <inkml:trace contextRef="#ctx0" brushRef="#br0" timeOffset="1">0 1 1072,'237'198'8154,"-237"-194"-6602,0 9-1200,12 0-304,13-1 64,6 5 40,0 4 0,1-4 137,-8 4 119,1-4-104,-6-4-192,-6-1-104,-7-3-8,0-5-576,0 0-1369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8:58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2601,'0'0'4743,"4"-4"-4725,3-2 107,1 1 0,1 0 1,-1 1-1,1-1 1,-1 1-1,1 1 0,0 0 1,1 0-1,-1 1 0,0 0 1,13-1-1,18-2 534,58 1 0,-62 3-522,-16 0-67,-1 1-1,1 0 1,-1 2 0,1 0 0,30 8 0,-45-9-45,-1 1 0,0-1 0,0 1 0,0 0 0,0 1-1,0-1 1,0 1 0,-1-1 0,1 1 0,-1 0 0,0 1 0,0-1 0,0 0 0,0 1 0,0 0 0,-1 0 0,0 0 0,1 0 0,-2 0 0,1 0-1,0 0 1,-1 0 0,0 1 0,0-1 0,0 1 0,0-1 0,-1 1 0,0-1 0,0 9 0,0 15 158,1-14 2,-1 0 0,-1 0 0,0 0 0,-5 22 0,5-31-155,-1 0 0,0 1 0,-1-1 0,1 0 0,-1 0 0,0-1 0,0 1-1,0 0 1,-1-1 0,0 0 0,0 0 0,0 0 0,0 0 0,-1-1 0,-4 3 0,-8 4-28,0-1 1,-1-1 0,1 0-1,-2-2 1,1 0 0,-1-1-1,0-1 1,0-1 0,0 0-1,0-2 1,-31 0 0,49-1-79,1 21 208,1-17-119,-1 0 0,1-1 0,0 1 1,0-1-1,0 1 0,1-1 0,-1 0 1,1 1-1,0-1 0,0 0 0,0 0 0,0 0 1,0 0-1,1-1 0,3 4 0,50 40 242,-35-30-114,130 108 1230,116 90 241,-267-214-1611,24 17 32,-1 0 1,-1 2 0,0 0 0,23 28-1,-38-41 260,-2-3-2001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1:43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1 195 5417,'0'0'5532,"35"-10"-4944,108-35 143,-138 44-646,-1 0 1,0 0-1,0-1 0,1 0 1,-1 0-1,0 0 0,-1 0 1,1 0-1,0-1 1,-1 0-1,1 0 0,-1 0 1,0 0-1,0 0 0,3-5 1,-5 5-62,0 0 0,0 0 0,0 0 0,0 0 0,-1 0 0,0 0 0,1 0 0,-1 0 0,0 0 1,0 0-1,-1 0 0,1 0 0,-1-3 0,-1-13 76,2 17-86,0 1 0,0-1 1,0 1-1,0-1 0,0 1 0,0-1 0,0 0 0,0 1 1,-1-1-1,1 1 0,-1-1 0,1 1 0,-1-1 1,1 1-1,-1-1 0,0 1 0,0 0 0,-1-2 0,0 2 42,0 0-1,0 0 1,0 1-1,0-1 1,-1 1-1,1 0 1,0-1-1,0 1 1,0 0 0,-1 0-1,-2 1 1,-9-1 95,10 1-92,0 0 0,0 0 0,0 1 0,0-1 0,0 1 0,0 0 0,0 0 0,1 0 0,-1 1 0,1-1 0,0 1 0,0 0 0,0 0 0,0 0 0,0 0 0,0 0 0,1 1 0,0-1 0,-1 1 1,1 0-1,-2 7 0,-6 9 134,1 1 1,-10 40 0,14-38 46,1 1 0,2 0-1,0 0 1,2 31-1,0-30-67,0-22-152,1 0-1,-1 0 1,1 0-1,-1 0 1,1 0 0,0 0-1,0-1 1,0 1-1,0 0 1,0 0 0,1-1-1,0 1 1,-1-1 0,1 1-1,0-1 1,0 0-1,3 3 1,0-1-3,1 1 0,0-1 0,1 0 0,-1 0 1,1-1-1,12 6 0,0-3-23,0-1 0,1 0 0,0-1 0,30 2 0,-27-5-74,75 2-459,-88-4 365,0 0 0,0 0 1,0-1-1,0 0 0,0-1 1,0 0-1,17-9 0,-10 2-469,0-1-1,-1-1 0,19-18 1,18-24-3915,-6-5-4680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5.52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362 1 9178,'0'0'3126,"-32"0"-265,22 4-2826,-1 0 0,1 1 0,1 0 0,-1 0 1,1 1-1,0 0 0,0 1 0,-12 11 0,-4 3-1,-10 3-81,8-5 221,1 1-1,-34 33 0,54-47-154,0 0 0,1 0 0,0 0-1,1 0 1,-1 1 0,1 0 0,1 0-1,-1 0 1,1 0 0,0 1 0,1-1 0,0 1-1,0-1 1,0 1 0,0 13 0,2 3-48,2 40-369,-1-60 307,0 0 1,0 0-1,0 0 0,1 0 1,-1-1-1,1 1 0,0 0 1,0-1-1,1 1 0,-1-1 0,1 0 1,-1 1-1,5 2 0,2 2-496,-1-2 0,1 1 0,1-1 0,-1-1 0,1 1 0,0-2 0,0 1 0,1-1 0,-1-1 0,1 0 0,0-1 0,-1 0 0,1 0 0,0-1 0,0 0 0,19-2 0,9 1-4026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6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89 537 24,'0'0'11685,"43"-43"-11315,132-132-117,-163 164-171,-1-1-1,0 1 1,-1-2 0,-1 0-1,0 0 1,14-26-1,-21 32 38,-1 1-1,1-1 0,-1 0 0,0 1 0,-1-1 0,0 0 0,0 0 0,0 0 1,-1 1-1,-1-8 0,0-10 233,1 20-330,-1-1-1,1 1 1,-1 0 0,1 0 0,-1-1 0,-1 1 0,1 0-1,-1 1 1,1-1 0,-1 0 0,0 1 0,0-1-1,0 1 1,-1 0 0,1 0 0,-1 0 0,0 1 0,0-1-1,0 1 1,0 0 0,0 0 0,0 0 0,-1 1-1,-8-3 1,-4-1-7,-1 1-1,0 1 1,0 0-1,0 1 1,-19 0-1,17 2-27,-39 3 282,56-2-257,0 0 0,0 0 0,0 0 0,0 0 0,0 1 0,1-1 0,-1 1 0,0-1 0,1 1 0,-1 0 0,1 0 0,0 0 0,0 1-1,0-1 1,0 0 0,-3 4 0,-3 9-8,0 0-1,1 1 0,0 0 1,1 0-1,1 0 1,1 1-1,0-1 0,-2 29 1,2 15 72,5 68 1,0-51 93,-1-54-123,0 0-1,1-1 1,2 1 0,0-1 0,1 0 0,2 0-1,0 0 1,1 0 0,1-1 0,1-1 0,1 1 0,1-1-1,14 19 1,-25-38-50,0 0 0,1 0 0,-1 0-1,1 0 1,0 0 0,-1 0 0,1 0 0,0 0-1,-1-1 1,1 1 0,0 0 0,0 0 0,0-1 0,0 1-1,-1 0 1,1-1 0,0 1 0,0-1 0,0 0-1,0 1 1,1-1 0,-1 0 0,0 1 0,0-1-1,0 0 1,0 0 0,0 0 0,0 0 0,0 0-1,0 0 1,0 0 0,1 0 0,-1-1 0,0 1-1,0 0 1,0-1 0,2 0 0,0-2-20,1-1 0,-1 0 0,0 1 0,0-1 1,0 0-1,0-1 0,2-4 0,8-12 63,-7 12-44,1 1-1,-1 1 1,1-1-1,1 1 0,-1 0 1,12-7-1,-16 12-3,0 0-1,1 0 1,-1 0-1,1 1 1,-1 0-1,1-1 1,0 1-1,-1 0 1,1 1-1,0-1 1,0 1-1,0 0 1,-1 0-1,1 0 1,0 0-1,0 0 1,0 1-1,-1 0 1,1 0-1,5 2 1,-6-1 17,1 0 1,0 0-1,-1 1 1,0 0 0,0 0-1,1 0 1,-2 0-1,1 0 1,0 0-1,-1 1 1,1-1 0,2 7-1,22 49 83,-17-20-221,4 10-1586,0-25-3483,-8-19 542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6.71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5 6433,'0'0'3745,"38"0"-3014,117-3 144,-141 2-619,0 1 1,0 0-1,0 1 0,-1 1 1,1 0-1,25 8 0,-35-9-168,-1 1 0,0 0 0,1 0 1,-1 0-1,0 0 0,0 0 0,-1 1 0,1-1 0,0 1 0,-1 0 0,0 0 0,1 0 0,-1 0 0,0 0 0,-1 1 0,1-1 0,0 0 0,-1 1 0,0 0 0,0-1 0,1 5 0,-1-5-60,0 0 0,-1 0 0,1 0-1,0 0 1,-1 1 0,0-1 0,0 0 0,0 0-1,0 0 1,0 0 0,-1 0 0,1 0-1,-1 0 1,0 0 0,0 0 0,0 0 0,0 0-1,-1 0 1,1 0 0,-1-1 0,0 1-1,0 0 1,1-1 0,-2 0 0,1 1-1,0-1 1,0 0 0,-1 0 0,1 0 0,-5 2-1,-6 2-55,0 0-1,-1-1 1,1-1-1,-1 0 0,-23 3 1,-17 5-55,39-8 67,1 0 0,0 2 0,0-1 0,0 2 1,1 0-1,-14 10 0,22-13 10,0 1 1,0-1-1,0 1 1,1 1-1,-1-1 1,1 0-1,1 1 1,-1 0 0,1 0-1,0 0 1,0 0-1,1 1 1,0-1-1,0 1 1,-2 10-1,1 7-20,1 1-1,1 36 0,1-38 35,0-21-8,0-1 0,1 1 0,-1 0 0,0 0 0,0-1 0,1 1 0,-1-1 0,1 1 0,0 0 0,0-1 0,-1 1 0,1-1 0,0 1 0,0-1 0,0 0 0,0 1 0,0-1 0,1 0 0,-1 0 0,0 0 0,1 0 0,1 1 0,1 0-13,0 0-1,0 0 1,1 0 0,-1-1-1,0 0 1,1 0-1,-1 0 1,9 1 0,-6-2-25,0 0-1,0 0 1,-1 0 0,1-1 0,0 0 0,0 0 0,0 0 0,0-1 0,-1 0 0,1-1-1,-1 1 1,8-6 0,-4 0-229,0-1 0,-1 0 0,0-1-1,0 0 1,-1-1 0,0 1 0,-1-1-1,-1-1 1,7-14 0,0-4-2511,-2-1 0,12-48 0,-16 44-1451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7.07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0 0 4745</inkml:trace>
  <inkml:trace contextRef="#ctx0" brushRef="#br0" timeOffset="1">0 0 4745,'345'134'1136,"-261"-105"-179,-76-22 29,14 8-11,-2 2 0,0 0 0,22 25 0,-42-41-962,1-1 0,-1 1 0,0-1 0,1 1-1,-1-1 1,1 1 0,-1-1 0,0 1 0,1-1 0,-1 1 0,1-1 0,0 1 0,-1-1 0,1 0 0,-1 1 0,1-1-1,-1 0 1,1 0 0,0 1 0,-1-1 0,1 0 0,0 0 0,-1 0 0,1 0 0,0 0 0,-1 0 0,1 0 0,0 0 0,-1 0-1,1 0 1,0 0 0,-1 0 0,1 0 0,0-1 0,-1 1 0,1 0 0,-1 0 0,1-1 0,0 1 0,-1 0 0,1-1 0,-1 1-1,1-1 1,-1 1 0,1-1 0,-1 1 0,0-1 0,1 0 0,14-35-99,-11 24 130,3-6-46,1 0 0,1 1 1,17-25-1,-24 38 2,1 0 0,0 0 0,0 0-1,0 1 1,1 0 0,-1-1 0,1 1 0,0 0-1,-1 1 1,2-1 0,-1 1 0,0 0-1,0 0 1,1 0 0,-1 0 0,1 1 0,-1 0-1,1 0 1,9-1 0,-11 2 27,1 0-1,0 1 1,-1-1 0,1 1-1,0 0 1,-1 0 0,0 0-1,1 0 1,-1 1-1,1-1 1,-1 1 0,0 0-1,0 0 1,0 0 0,0 1-1,-1-1 1,1 1 0,0-1-1,-1 1 1,0 0 0,4 5-1,2 7 103,0 1 0,0 0-1,8 27 1,-13-31-786,1-1 1,1 1-1,0-1 1,1 0-1,0 0 1,0-1-1,9 11 0,-3-11-3446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7.57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116 248 824,'0'0'8934,"10"-38"-8392,23-119-226,-33 155-306,1 0-1,-1 0 1,1 0 0,-1 0 0,0 0 0,1 0 0,-1 0 0,0 0 0,-1 0 0,1 0 0,0 0 0,0 0 0,-1 1-1,1-1 1,-1 0 0,0 0 0,1 0 0,-1 0 0,0 1 0,0-1 0,0 0 0,-1 1 0,1-1 0,0 0-1,-2-1 1,1 3 20,0-1 0,0 1 0,0-1 0,0 1 0,-1-1 0,1 1 0,0 0 0,0 0 0,0 0 0,0 0-1,0 1 1,-1-1 0,-2 1 0,-5 1 139,8-2-161,-1 0 0,1 1 0,0-1 0,0 1-1,0 0 1,0-1 0,0 1 0,0 0 0,0 0 0,1 0-1,-1 0 1,0 1 0,0-1 0,1 1 0,-1-1 0,1 1 0,-1-1-1,1 1 1,0 0 0,0-1 0,-1 1 0,0 3 0,-20 51-94,17-43 78,-4 19 44,1 1 0,1 0 1,2 0-1,1 0 1,2 1-1,1-1 0,6 57 1,-4-88-48,-1 0 0,1-1 0,-1 1 1,1 0-1,0-1 0,0 1 1,0-1-1,0 1 0,0-1 1,0 0-1,0 1 0,1-1 1,-1 0-1,0 0 0,1 0 1,-1 0-1,1 0 0,-1 0 0,1 0 1,-1 0-1,1-1 0,0 1 1,-1-1-1,1 1 0,0-1 1,-1 1-1,1-1 0,0 0 1,0 0-1,0 0 0,-1 0 0,1 0 1,0 0-1,0-1 0,-1 1 1,3-1-1,1 0-10,1 0 0,-1 0 0,1 0 0,-1-1 0,0 0 0,0 0 0,0 0 0,0 0 0,0-1 0,7-5 0,-4-1 24,0 0-1,-1-1 1,0 0 0,10-20 0,-12 20 0,1-1 1,1 1-1,-1 1 0,16-17 0,-21 24 1,0 1 0,0 0 0,0 0 0,1 0 0,-1 0 0,0 0 0,1 0 0,-1 0 0,0 1 1,1-1-1,-1 0 0,1 1 0,0-1 0,-1 1 0,1-1 0,-1 1 0,1 0 0,0 0 0,-1 0 0,1 0 0,-1 0 0,1 0 0,0 0 0,1 1 0,0 0 14,-1 0 0,0 1 0,1-1 1,-1 1-1,0-1 0,0 1 1,0 0-1,0 0 0,0 0 0,0 0 1,-1 0-1,1 0 0,1 3 0,4 8 160,-1 1-1,0-1 0,8 29 0,-2 17 462,-3 0 1,-2 0-1,-2 1 0,-6 100 1,0-68-10,1-88-605,0 0 0,0-1 0,0 1 0,0-1 0,-1 1 0,1-1 0,-1 1 0,0-1 0,0 1 0,0-1 0,-1 0 0,1 1 0,-4 4 0,3-6-10,0-1 0,0 1 0,0-1-1,-1 1 1,1-1 0,0 0 0,-1 1 0,1-1 0,-1-1 0,0 1 0,1 0 0,-1-1 0,0 1 0,1-1 0,-1 0 0,0 1 0,1-1 0,-5-1 0,1 1-32,-1 0 0,0 0 0,0-1 0,0 0 0,0 0 0,1-1 0,-1 0 0,1 0 0,-1 0 0,-11-7 0,11 4-58,0-1-1,0 0 1,0 0-1,0-1 1,1 0 0,0 0-1,-9-15 1,6 7-250,0-1 0,1 0 0,1-1 0,0 0 0,1 0 0,1 0-1,1-1 1,1 1 0,0-1 0,1 0 0,1 0 0,2-32 0,-1 46 159,0 0 0,0 0 0,1 1 0,-1-1-1,1 0 1,0 0 0,0 0 0,1 1 0,-1-1 0,1 1 0,0-1 0,0 1 0,0 0 0,0-1 0,3-2 0,3-2-650,0 1 1,0 0-1,18-11 1,-18 13 146,30-21-4495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8.13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132 175 7098,'0'0'4319,"13"-8"-4378,3-1 92,-8 5 11,1 0 1,-1-1-1,0 0 1,0 0-1,0-1 1,-1 0-1,13-13 1,-18 16-25,-1 1 0,0 0 0,1-1 0,-1 1 0,0 0 0,-1-1 0,1 0 1,0 1-1,-1-1 0,1 1 0,-1-1 0,0 0 0,0 1 0,0-1 1,0 1-1,0-1 0,-1 0 0,1 1 0,-1-1 0,0 1 0,0-1 0,0 1 1,0-1-1,0 1 0,0 0 0,0-1 0,-1 1 0,1 0 0,-1 0 1,0 0-1,0 0 0,0 0 0,0 1 0,0-1 0,0 0 0,0 1 0,0 0 1,-1-1-1,1 1 0,-5-1 0,-9-2-10,-1 1 0,0 1-1,0 0 1,0 2 0,-34 2 0,48-1 21,0-1 1,0 1 0,0 0 0,0 0 0,0 1-1,0-1 1,1 0 0,-1 1 0,0 0-1,1 0 1,-1 0 0,1 0 0,0 0-1,0 0 1,0 0 0,0 1 0,0-1-1,0 1 1,0 0 0,1-1 0,-1 1 0,1 0-1,0 0 1,0 0 0,0 0 0,0 0-1,0 4 1,-2 8 60,0 0 1,1 1-1,0-1 0,2 17 1,-1 0 84,0-17-60,1 0-1,1 0 1,2 16-1,-2-26-93,0-1 1,1 1-1,-1 0 1,1-1-1,0 1 0,0-1 1,0 0-1,1 0 1,-1 0-1,1 0 0,0 0 1,0 0-1,6 4 1,7 5-61,0-1 0,1-1 0,1-1 1,0 0-1,0-1 0,1-1 1,0-1-1,0-1 0,0 0 1,36 4-1,-37-7-538,0-1 0,1 0-1,-1-2 1,1 0 0,-1-1 0,1-1 0,-1-1 0,0 0-1,0-2 1,0 0 0,29-12 0,6-13-5912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8.7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312 95 8010,'0'0'4538,"-5"-14"-4403,-20-46 255,24 58-347,0 1 0,-1-1-1,1 0 1,0 1 0,-1 0-1,1-1 1,-1 1 0,0 0-1,1 0 1,-1 0 0,0 0-1,0 0 1,0 0 0,1 1-1,-1-1 1,0 0 0,0 1-1,0 0 1,-3-1-1,-37 2 546,26 1-424,7-2-77,0 0 0,0 1 1,0 0-1,1 1 0,-1 0 1,1 0-1,-1 1 0,1 0 1,0 1-1,0 0 0,0 0 1,0 0-1,-12 11 0,15-11-68,0 1 1,0 0-1,1 0 0,-1 0 0,1 1 0,0-1 0,1 1 0,-1 0 0,1 0 0,0 0 1,1 1-1,0-1 0,0 1 0,0-1 0,0 1 0,1 0 0,0-1 0,1 11 0,-1-14-20,1 0-1,0-1 0,0 1 0,0-1 0,1 1 1,-1-1-1,1 1 0,-1-1 0,1 1 0,0-1 0,0 0 1,0 1-1,0-1 0,3 5 0,-2-6 1,0 1 1,1-1-1,-1 1 1,1-1-1,-1 0 0,1 0 1,-1 0-1,1 0 1,0 0-1,-1 0 0,1-1 1,0 1-1,4-1 0,8 3-93,0-1 0,0 0 0,1-1-1,-1-1 1,1-1 0,-1 0 0,1 0 0,-1-2-1,0 0 1,0-1 0,0 0 0,0-1-1,-1-1 1,17-8 0,16-18-1394,18-10-3843,-40 32 17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9.0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0 730 10578</inkml:trace>
  <inkml:trace contextRef="#ctx0" brushRef="#br0" timeOffset="1">0 730 10578,'374'150'1526,"-366"-147"-1445,1 0-1,0 0 1,-1-1 0,1 0-1,13 1 1,-21-3-73,-1 0 0,1 0 0,-1 0 0,0 0 0,1 0 1,-1 0-1,1 0 0,-1 0 0,0 0 0,1-1 0,-1 1 0,0 0 0,1 0 0,-1 0 0,0-1 1,1 1-1,-1 0 0,0 0 0,1-1 0,-1 1 0,0 0 0,0-1 0,1 1 0,-1 0 0,0-1 0,0 1 1,0 0-1,1-1 0,-1 1 0,0-1 0,0 1 0,0 0 0,0-1 0,0 1 0,0-1 0,0 1 1,0 0-1,0-1 0,0 1 0,0-1 0,0 1 0,0-1 0,0-46 244,-2 0-1,-2 0 1,-2 0 0,-2 0-1,-3 1 1,-15-46 0,-1 22-138,14 40 57,2-1 0,0 0 0,3-1 0,0 0 0,2-1 0,-3-40 0,9 57-152,-1 11-18,1 1-1,-1 0 1,1-1 0,0 1-1,1-1 1,-1 1 0,1 0-1,-1-1 1,1 1 0,1 0-1,-1 0 1,1 0 0,-1-1-1,1 2 1,0-1 0,0 0-1,1 0 1,-1 1 0,1-1-1,3-3 1,3-1-137,1 1 1,0 0-1,0 0 0,1 0 0,0 2 1,0-1-1,0 1 0,0 1 0,1 0 1,0 1-1,0 0 0,0 1 0,19-2 1,-30 4 34,1 0 1,-1 0 0,1 0-1,-1 0 1,0 1-1,1-1 1,-1 0 0,1 1-1,-1-1 1,1 1-1,-1-1 1,0 1 0,1 0-1,-1 0 1,0-1-1,0 1 1,0 0 0,1 0-1,-1 0 1,0 0-1,0 1 1,-1-1 0,1 0-1,0 0 1,0 1 0,0-1-1,0 2 1,7 43-2584,-7 0 46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9.40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89 10866,'0'0'2945,"361"-67"-3329,-280 54-808,-25 5-1441,-12 8-4264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7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288 139 5233,'0'0'6568,"-17"-21"-6542,-58-64-6,73 82-15,0 0 0,0 1 1,-1 0-1,1-1 1,-1 1-1,1 0 0,-1 0 1,0 0-1,1 1 1,-1-1-1,0 0 0,0 1 1,-1 0-1,1 0 1,0 0-1,0 0 1,0 1-1,-1-1 0,1 1 1,0 0-1,-1 0 1,1 0-1,-6 1 0,-5 0 30,11-2-26,-1 1 1,0 0 0,1 0 0,-1 0 0,1 1-1,-1-1 1,1 1 0,-1 0 0,1 0 0,-1 0-1,1 0 1,0 1 0,0-1 0,-1 1 0,1 0 0,0 0-1,1 0 1,-1 0 0,0 1 0,0-1 0,1 1-1,0-1 1,-1 1 0,1 0 0,0 0 0,0 0-1,1 0 1,-1 1 0,1-1 0,-2 6 0,-2 8 11,1 0 0,1 0 0,0 0 1,2 0-1,0 1 0,1 24 1,1-20 111,-1-21-129,0 1 0,0-1 0,0 1 0,0-1 0,1 1 0,-1-1 1,0 1-1,1-1 0,0 1 0,-1-1 0,1 0 0,0 1 0,-1-1 0,1 0 0,0 0 0,0 0 0,0 1 0,0-1 0,0 0 0,1 0 0,-1 0 0,2 1 0,0-1 5,1 1 1,-1 0-1,1-1 1,0 0-1,-1 0 1,1 0-1,0 0 1,7 0-1,-4-1 16,0 0 0,0 0 0,0 0-1,0-1 1,0 0 0,0-1 0,0 0 0,0 0-1,-1 0 1,8-4 0,-4-1 16,-1 0 0,0 0 0,-1-1 0,0 0 0,0-1 0,0 0 0,9-15 0,2-7 68,16-35 0,-35 65-113,0 1 1,1-1-1,-1 1 1,0-1-1,0 1 1,1-1-1,-1 1 1,0 0 0,0-1-1,1 1 1,-1-1-1,0 1 1,1 0-1,-1-1 1,1 1-1,-1 0 1,0 0 0,1-1-1,-1 1 1,1 0-1,-1 0 1,1-1-1,-1 1 1,1 0-1,-1 0 1,1 0-1,-1 0 1,1 0 0,-1 0-1,0 0 1,1 0-1,-1 0 1,1 0-1,-1 0 1,1 0-1,-1 0 1,1 0 0,0 1-1,0 0-17,1 0 0,-1 0 0,0 0 0,0 0-1,1 0 1,-1 0 0,0 0 0,0 0 0,0 1 0,0-1-1,-1 1 1,2 1 0,16 35 134,-1 0 0,-2 2-1,-2-1 1,-2 2 0,-1-1 0,-2 1 0,-2 1-1,1 60 1,-5-46 96,-1-34-85,0-1 1,-1 1 0,-2 0-1,-7 42 1,8-60-88,-1 0 0,1 0 0,-1 0 0,0 0 0,0 0 0,-1 0 0,1 0-1,-1-1 1,0 1 0,0-1 0,0 1 0,0-1 0,-1 0 0,1-1 0,-1 1 0,0-1 0,0 1-1,1-1 1,-2 0 0,1-1 0,0 1 0,0-1 0,-1 1 0,1-1 0,0 0 0,-1-1 0,1 1 0,-6-1-1,2 0-32,-1 0 0,1-1 0,-1 0-1,1 0 1,0 0 0,0-1-1,0-1 1,0 1 0,0-1-1,0-1 1,1 0 0,-1 0-1,1 0 1,-9-7 0,10 5-30,0 0 1,0 0 0,1 0 0,0-1-1,0 0 1,0 0 0,1-1-1,0 1 1,0-1 0,1 0-1,-5-14 1,7 17 11,0 0 0,0 0-1,0 0 1,0-1 0,1 1 0,0 0-1,0 0 1,0 0 0,1 0 0,0 0-1,0 0 1,0 0 0,1 0-1,-1 0 1,1 0 0,0 0 0,0 1-1,1-1 1,0 1 0,-1 0 0,5-5-1,18-15-417,0 2-1,2 0 1,47-28-1,37-31-3718,-81 53 1380,-8 7-1675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09.93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10474,'0'0'2641,"87"198"-3025,-75-164 80,-5-5-72,-1-3-369,-6-10-431,0-3-504,0-9-945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0.30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9010,'0'0'1040,"50"12"-8898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0.63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4401,'306'258'2462,"-253"-209"-1822,-43-35-311,-9-14-313,6 16 314,1-1 0,0 0 0,2 0 0,19 23 0,19 31 235,-37-45-149,0 0-1,10 36 0,4 11 797,-25-71-1206,0 0-1,0 1 1,0-1-1,0 0 1,1 1-1,-1-1 1,0 0-1,0 1 1,0-1-1,0 0 0,0 1 1,1-1-1,-1 0 1,0 0-1,0 1 1,0-1-1,1 0 1,-1 0-1,0 1 1,0-1-1,1 0 1,-1 0-1,0 0 0,1 1 1,-1-1-1,0 0 1,1 0-1,-1 0 1,0 0-1,1 0 1,-1 0-1,0 0 1,1 0-1,-1 0 1,0 0-1,1 0 1,-1 0-1,0 0 0,1 0 1,-1 0-1,0 0 1,1 0-1,7-13-38,-3-8 6,0 0-14,1 0 0,10-22 0,-15 39 20,1-1 0,0 1 1,1 0-1,-1 0 1,1 0-1,0 0 1,0 0-1,0 0 1,0 1-1,1-1 1,-1 1-1,1 0 1,0 0-1,0 1 0,6-4 1,-6 5-11,0-1 0,0 1 0,0 0 0,0 1 0,0-1 0,0 1 0,0 0 0,0 0 1,0 0-1,0 0 0,0 1 0,0 0 0,-1 0 0,1 0 0,0 0 0,6 3 0,3 2-405,-1 1-1,0 1 1,14 10 0,-6-4-1069,6 4-1570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1.0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294 579 6673,'0'0'3563,"-29"-16"-3365,-92-45-95,119 60-102,-1 0 0,1-1 0,-1 1 0,0 0 0,1 0 0,-1 0 0,0 1 0,0-1 0,0 1 0,1 0 0,-1-1 0,0 1 0,0 0 0,0 1 0,0-1 0,0 0 0,-5 2 0,7 0 0,-1-1 0,0 0 0,1 0 0,-1 1 0,1-1 0,-1 1 0,1-1 0,0 1-1,0 0 1,0-1 0,0 1 0,0 0 0,-2 3 0,-2 5 20,-3 3 24,0 1 0,1 0 1,1 0-1,0 1 0,1-1 0,1 1 0,-4 21 1,3-2 278,1 0 0,2 42 0,3-74-327,-1-1 1,1 0-1,0 0 1,0 0-1,0 0 0,0 0 1,0 0-1,0 0 1,0 0-1,0 0 1,0-1-1,0 1 1,0 0-1,1-1 1,-1 1-1,0-1 1,1 1-1,-1-1 1,0 1-1,1-1 1,-1 0-1,0 0 1,1 0-1,-1 0 1,0 0-1,1 0 1,-1 0-1,3-1 1,48-4-37,-46 3 46,-1-1 0,0 1 1,0-1-1,1 0 1,-2-1-1,1 1 1,0-1-1,-1 0 1,0 0-1,0 0 1,4-6-1,39-59 45,-38 55-28,10-20-15,0-1 1,-3-1 0,-1 0-1,-1-1 1,-2-1-1,-2 0 1,-1 0-1,-2-1 1,-2 0-1,-1 0 1,-3-42 0,2 26 9,-1 39 17,-1 0 0,-1 0 0,0 0 0,-1 0 1,0 0-1,-2 0 0,-4-17 0,4 33 1762,-1 10-1388,0 16-306,-4 445 1226,8-330-1686,0-130-68,0 0 0,1 1-1,0-1 1,1 0 0,0 0 0,0 0 0,1 0 0,1 0 0,0 0 0,0-1 0,1 0 0,1 0 0,10 16-1,9 3-3833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1.4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1 1 4961</inkml:trace>
  <inkml:trace contextRef="#ctx0" brushRef="#br0" timeOffset="1">1 1 4961,'392'164'6673,"-392"-151"-5584,0 4-601,0 4-208,6 4-56,7 1-224,-7-1-8,7-13-168,-7-3-592,0-5-761,0-4-359,-6-8-216,7-18-1841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1.7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9 6905,'0'0'7026,"18"-9"-19133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2.11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163 0 4097,'0'0'11089,"-11"8"-10937,3-3-137,1-1-7,0 1-1,-1 1 1,2-1-1,-1 1 0,1 0 1,0 1-1,0 0 1,0 0-1,-4 8 0,-1 2 155,2 0-1,0 0 0,1 1 0,0 0 1,2 1-1,0 0 0,1 0 0,1 0 1,1 0-1,0 1 0,1 30 0,2-40-143,0-5-200,-1 1 0,2 0 0,-1 0 0,0 0 1,1 0-1,0-1 0,4 11 0,-4-13 36,1-1-1,-1 0 1,1 0-1,0 0 1,-1 0-1,1-1 0,0 1 1,0 0-1,0-1 1,0 1-1,1-1 1,-1 0-1,0 0 1,0 0-1,1 0 1,-1 0-1,1 0 1,-1-1-1,1 1 0,-1-1 1,5 1-1,11 1-1184,0-1-1,0 0 0,0-1 0,26-4 1,-11-3-2920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2.45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0 264 7786,'0'0'3538,"31"-16"-2889,98-56-34,-124 69-504,1 0-1,-1 0 1,0-1 0,0 0-1,0 0 1,0 0 0,-1 0-1,1-1 1,-1 1-1,-1-1 1,1 0 0,-1-1-1,1 1 1,-1-1 0,2-6-1,-4 6-27,0 0-1,0-1 1,0 1-1,-1 0 1,0 0-1,0-1 1,-1 1-1,0 0 1,-3-12-1,3 16-78,0 0-1,0 1 1,-1-1-1,1 0 0,0 1 1,-1-1-1,0 1 1,1 0-1,-1-1 0,0 1 1,0 0-1,0 0 1,0 0-1,1 0 1,-1 1-1,-1-1 0,1 0 1,0 1-1,0-1 1,0 1-1,0 0 1,0 0-1,0 0 0,-4 0 1,-4 0 43,0 0 0,0 0 0,1 1 0,-15 2 1,20-1-24,-1 0 1,0 1-1,1-1 1,-1 1 0,1 0-1,0 0 1,0 1-1,0-1 1,0 1 0,1 0-1,-1 0 1,1 0-1,0 0 1,1 1 0,-1-1-1,1 1 1,-1 0-1,-2 9 1,0-1-27,1 0-1,0 0 1,1 1-1,1-1 1,0 1 0,0 16-1,0-3-43,1 32-201,1-56 142,0 1-1,0-1 1,1 1 0,-1-1-1,1 0 1,0 1 0,0-1-1,1 0 1,-1 0 0,0 0-1,1 0 1,0 0-1,2 4 1,8 1-648,-1 1-1,1-2 1,0 1 0,1-2 0,20 9-1,17 3-3544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2.80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268 9 1480,'0'0'13874,"-6"-2"-13735,4 1-132,-1 0 0,1 0 0,0 0 1,-1 0-1,1 1 0,-1-1 1,1 1-1,-1 0 0,1 0 0,-1 0 1,1 0-1,-1 0 0,1 0 0,-1 1 1,-2 0-1,-1 1 1,1 1 1,0-1-1,0 1 0,0 0 1,0 0-1,-8 8 0,-1 0-67,-28 26-482,40-36 515,1 0-1,0 1 0,-1 0 1,1-1-1,0 1 0,0 0 0,0-1 1,0 1-1,1 0 0,-1 0 0,0 0 1,1 0-1,-1 0 0,1 0 0,0-1 1,0 1-1,-1 0 0,1 0 0,1 0 1,-1 0-1,0 0 0,0 0 0,1 2 1,1-1-33,1-1 0,-1 1 0,0-1 0,1 0 0,0 0 0,-1 0 0,1 0 0,0 0-1,0 0 1,0-1 0,0 0 0,0 1 0,0-1 0,5 1 0,7 4-10,14 7 56,2 1 224,39 24 0,-63-34-126,1 1 0,-1 1 0,0-1 0,-1 1 0,1 0 1,-1 1-1,0-1 0,-1 1 0,0 0 0,6 11 0,-10-17-14,0 0-1,0 1 1,0-1-1,0 1 0,-1 0 1,1-1-1,-1 1 1,1 0-1,-1-1 0,1 1 1,-1 0-1,0-1 0,0 1 1,0 0-1,0 0 1,0-1-1,0 1 0,0 0 1,-1-1-1,1 1 0,-1 0 1,1-1-1,-1 1 1,0 0-1,1-1 0,-1 1 1,0-1-1,0 1 1,0-1-1,0 0 0,0 1 1,-1-1-1,1 0 0,0 0 1,0 0-1,-1 0 1,1 0-1,-3 2 0,-5 0 2,-1 1-1,1-1 0,0-1 0,-1 1 1,-16 0-1,13-1-174,-187 21-2895,168-20 1492,-9 1-2706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5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194 253 7826,'0'0'2215,"14"0"-2165,48 0 205,-54-1-64,0 0 1,1-1-1,-1 0 0,0-1 0,0 0 0,0 0 0,0 0 1,-1-1-1,1 0 0,-1-1 0,0 0 0,0 0 0,-1 0 0,12-12 1,-8 8-124,-6 6-37,-1-1 1,1 1-1,-1-1 1,1 0-1,-1 0 1,0 0-1,-1 0 1,1-1-1,-1 1 1,0-1-1,3-6 1,-3 2 33,0-1 0,-1 0 0,0 0 0,-1-18 1,0 27-61,0-1 0,0 0 0,0 1 0,-1-1 0,1 0 0,-1 1 0,1-1 0,-1 1 0,0-1 1,1 1-1,-1-1 0,0 1 0,0-1 0,0 1 0,0 0 0,0-1 0,-1 1 0,1 0 0,0 0 0,-2-1 0,-2-1 3,0 0 0,1 1 0,-1-1 0,0 1 0,0 1 0,-9-3 0,-3 0 22,0 2 1,-1 0-1,-20 0 1,17 2 172,1 1-1,-40 6 1,51-5-135,0 1 0,0 0 1,0 0-1,0 1 0,0 0 0,1 1 0,0 0 0,-13 10 0,12-8-12,1 0 0,0 1 0,0 0 0,1 0 0,0 1 0,0 0 0,1 0 0,0 1 0,1-1 0,0 1 0,1 0 0,0 1 0,-5 19 0,3 2 120,2-1-1,1 1 0,3 47 0,0-62-90,1-8-58,0 0 1,1 0-1,0-1 1,1 1-1,0 0 1,0-1-1,1 0 1,0 0-1,0 0 1,1 0-1,0-1 1,0 1-1,1-1 1,0-1-1,13 12 1,7 5-26,0-1 1,53 33 0,-60-44-289,1-2-1,0 0 1,0-1 0,1-1-1,0-1 1,0 0 0,0-2-1,1-1 1,-1 0 0,1-2-1,0 0 1,0-1 0,31-6-1,-45 5-192,0 0 0,-1-1 0,1 0 0,-1 0 0,0-1 0,1 0 0,-1 0-1,0-1 1,-1 0 0,1 0 0,11-10 0,15-16-5368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8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 7618,'0'0'4205,"41"34"-3583,125 113 44,-154-137-534,-1 2 0,-1-1 0,0 1 1,14 24-1,-20-28 9,0 1 0,0 0-1,-1 0 1,3 17 0,-1-5 87,4 26 201,-2 0 0,-2 0 0,-2 0-1,-4 53 1,0-42-132,0-23-259,-1 0-1,-2 0 1,-1 0-1,-2-1 1,-1 0 0,-2 0-1,-1-1 1,-2 0-1,-1-1 1,-1 0-1,-2-2 1,-1 1 0,-2-2-1,0-1 1,-31 32-1,38-47-431,-1-1-1,0 0 0,-1-1 0,0-1 0,-1 0 0,0-1 0,0-1 0,-1 0 0,0-1 0,-1-1 0,1-1 0,-1 0 0,0-1 0,-36 2 1,-34-1-3866,11-5-1943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5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785 0 7058,'0'0'8112,"34"39"-7433,105 131-103,-133-164-530,-1 1 1,0 0 0,-1 0-1,1 0 1,-2 1-1,1-1 1,-1 1-1,0 0 1,0 0 0,-1 0-1,0 0 1,-1 0-1,0 1 1,0-1-1,-1 1 1,0-1 0,-1 14-1,-1 9 136,3-8-90,-2-1 0,0 1 0,-2 0 1,0 0-1,-1-1 0,-2 0 0,0 0 0,-1 0 0,-1-1 0,-1 0 0,-13 21 1,-8 8-221,-2-3 0,-3 0 0,-1-2 0,-2-2 0,-2-1 0,-1-3 0,-2-1 1,-96 64-1,110-85-480,0-1 0,-1-1 1,-1-1-1,-35 10 0,3-7-2397,-69 10-1,12-12-2815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3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8794,'0'0'2460,"0"38"-1715,4 127-692,-2-133-64,2 1-1,14 50 1,-14-66 126,0 1 1,-1 1-1,0-1 0,-1 22 1,-3 42 834,2 81 512,19-168-1224,28-55-60,-2 2-82,45-29-68,196-143 0,-163 136-397,-119 89 46,9-5-179,-14 10 409,0 0 0,0 0 0,1 0 0,-1 0 1,0 0-1,0 0 0,1 0 0,-1 0 0,0 0 0,0 0 0,1 0 0,-1 0 0,0 0 0,0 0 0,1 0 0,-1 0 0,0 0 0,0 0 0,0 0 0,1 0 0,-1 1 0,0-1 0,0 0 0,0 0 0,1 0 0,-1 0 0,0 0 0,0 1 0,0-1 0,0 0 0,1 0 0,-1 0 0,0 1 0,0-1 0,0 0 0,0 0 0,0 1 0,0-1 0,0 0 0,0 0 0,0 0 0,0 1 0,0-1 0,0 0 0,0 0 0,0 1 0,0-1 0,0 0 0,0 0 0,0 1 0,0-1 0,0 0 0,0 0 0,0 1 0,0-1 0,0 23-2400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4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4217,'0'0'7491,"33"19"-6735,107 62-196,-110-63-275,0 2 0,-2 1-1,0 1 1,40 42 0,-1 0-2202,-25-28-3463,-29-22-267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1 7154,'0'0'8129,"-31"156"-8129,0-114 0,-6 0 72,-7 0-72,1-8-120,5 0-120,1-13-472,6-9-1080,-1-3-1481,14-9-3945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6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0 11434,'0'0'3217,"-181"287"-2385,162-178-232,13 9-191,6 5 7,0-1-96,0 0-136,31-4 8,0-4-192,13-4 0,18-1-520,69 35-689,-6-31-1271,-7-20-3233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7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8042,'0'0'6670,"41"3"-6888,131 9 300,227 11 2365,-389-23-2425,62 3-492,0 2 0,83 17 0,-148-17-2189,-6 2-2181,-1-6 4743,0 6-5934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17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9218,'0'0'3710,"19"-1"-3302,1 0-213,16-2 1002,68 5 1,-86 1-947,0 1-1,0 1 1,-1 1-1,0 0 1,0 1 0,20 12-1,90 60 99,-117-72-335,0 0-1,-1 0 1,0 1-1,14 15 1,-20-19 44,0 0-1,0 0 1,0 1 0,-1-1 0,0 1-1,0-1 1,0 1 0,0 0-1,-1 0 1,0-1 0,0 1 0,0 0-1,-1 0 1,1 6 0,-1 2 248,0-8-199,1 0 0,-1 0-1,1 0 1,-1 0 0,-1 0 0,1 1-1,-1-1 1,0 0 0,0 0-1,-1 0 1,1-1 0,-1 1-1,0 0 1,0 0 0,-1-1-1,1 0 1,-1 1 0,0-1 0,0 0-1,-1 0 1,-6 6 0,-32 25 207,-2-2 1,-77 44 0,8-16-1404,0-5-3805,100-49 3973,-19 10-5006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25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11899,'0'0'0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5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5617,'0'0'3965,"1"0"-3866,-1 0 0,0 0 0,1 0 0,-1 0 0,0 0 0,1 0 0,-1 0 0,0 0 0,1 1 0,-1-1 0,0 0 0,0 0 0,1 0-1,-1 1 1,0-1 0,1 0 0,-1 0 0,0 1 0,0-1 0,0 0 0,1 0 0,-1 1 0,0-1 0,0 0 0,0 1 0,0-1 0,0 0 0,1 1 0,-1-1 0,0 0 0,0 1 0,0-1 0,0 0 0,0 1 0,0-1 0,0 0 0,0 1 0,0 0 0,33 303 1533,0 0-1069,-31-292-417,-2-12 191,7-16-231,233-324 140,-141 210-1401,-99 130 1082,0 0 1,0 0 0,0 0-1,0-1 1,0 1-1,0 0 1,0 0 0,0 0-1,0 0 1,0-1 0,0 1-1,0 0 1,0 0 0,0 0-1,1-1 1,-1 1-1,0 0 1,0 0 0,0 0-1,0 0 1,0 0 0,0 0-1,1-1 1,-1 1 0,0 0-1,0 0 1,0 0-1,0 0 1,1 0 0,-1 0-1,0 0 1,0 0 0,0 0-1,1 0 1,-1 0 0,0 0-1,0 0 1,0 0-1,1 0 1,-1 0 0,0 0-1,0 0 1,0 0 0,0 0-1,1 0 1,-1 0 0,0 0-1,0 0 1,0 0 0,1 0-1,-1 0 1,0 1-1,1 10-2987,-1-10 2986,0 19-4080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5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6465,'0'0'6279,"20"4"-5551,-18-3-708,22 5 298,0 0 0,-1 2 1,0 1-1,0 1 1,30 18-1,-4 6 259,-28-18-585,0-1 0,1-1 0,0-1-1,2-1 1,24 10 0,-40-20-264,25 13-1564,-32-14 1548,-1 0 0,1 0-1,0 0 1,0 0 0,-1-1 0,1 1-1,0 0 1,-1 0 0,1 0 0,-1 0 0,0 0-1,1 1 1,-1-1 0,0 0 0,1 0-1,-1 0 1,0 0 0,0 2 0,0 5-3369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4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33 924 10042,'0'0'2123,"11"-30"-1973,38-98-4,-40 107-103,1 1 0,1-1 0,23-31 0,2-6 49,-24 35-20,-2 1-1,-1-2 1,-1 1-1,-1-1 1,-1 0-1,-1-1 1,-1 1-1,-1-1 1,0-36-1,-3 39-8,0-8 32,-4-39-1,2 59-86,0 0 1,0 0-1,-1 1 1,0-1 0,0 1-1,-1-1 1,-9-15-1,6 15 15,0 0 1,-1 0-1,0 1 0,0-1 0,-1 2 0,-17-15 0,22 20-15,0 0 0,0 1 0,-1-1 0,1 1 0,-1 0 0,0 0 0,1 0-1,-1 1 1,0-1 0,0 1 0,0 0 0,0 1 0,0-1 0,0 1 0,-1 0 0,1 0 0,0 1 0,0-1-1,-6 3 1,9-2-12,0 0-1,0 0 0,0 0 1,0 1-1,1-1 0,-1 1 1,0-1-1,1 1 0,-1 0 1,1-1-1,-1 1 0,1 0 1,0 0-1,0 0 0,0 0 0,0 0 1,0 0-1,0 1 0,1-1 1,-1 3-1,-9 50-150,9-47 136,-4 40 55,2 1 1,2-1-1,3 0 0,1 0 0,2 0 0,3 0 1,18 63-1,20 36 309,-7 1 0,21 167 0,-45-22 345,-15-289-669,0-1 0,0 0-1,-1 1 1,0-1-1,1 0 1,-1 0 0,0 0-1,0 0 1,-1 0-1,1 0 1,-1 0 0,1 0-1,-1 0 1,0-1 0,0 1-1,0-1 1,-1 1-1,1-1 1,-1 0 0,1 0-1,-1 0 1,1 0-1,-1 0 1,0-1 0,0 1-1,0-1 1,0 0-1,0 0 1,-4 1 0,-8 2-100,0-1 1,0-1 0,0 0-1,0-1 1,-17 0-1,33-17-1397,0 14 1373,0-1 0,-1 0 0,1 1 1,0-1-1,1 1 0,-1-1 0,0 1 0,1 0 0,-1-1 0,1 1 0,0 0 1,0 0-1,0 0 0,2-2 0,40-27-1126,-12 9 200,97-86-3572,-81 63-396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6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8554,'0'0'4674,"40"0"-4216,205 0 132,-118 0-228,-72 0-6824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6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9010,'0'0'3561,"268"0"-3457,-225 0 24,-12 0-32,-6 0-88,0 0-8,-6 0-416,-7 0-937,-5 0-1111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7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6809,'0'0'5563,"0"9"-5536,0 206 3087,1-206-3162,0 1 0,1-1 0,1 1 0,-1-1 0,1 0 0,1 0 0,0 0 0,0 0 0,1-1 0,0 1 0,0-1 1,1 0-1,0-1 0,0 1 0,1-1 0,0-1 0,0 1 0,1-1 0,0-1 0,0 1 0,0-1 0,1 0 0,-1-1 0,1 0 1,0-1-1,0 0 0,1 0 0,-1-1 0,1 0 0,11 1 0,-17-3-100,-1 0-1,0 0 1,1 0 0,-1-1-1,1 1 1,-1-1-1,0 0 1,0 0 0,1 0-1,-1-1 1,0 1 0,0-1-1,0 1 1,0-1 0,-1 0-1,6-4 1,-3 0-194,0-1 0,0 1 0,-1-1 0,0 0 0,0-1 0,3-7 0,7-26-1976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7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4793,'0'0'6441,"0"4"-9425,0 9 1800,0 4-1329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8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9082,'0'0'3493,"6"18"-3431,4 10 167,-1 0 0,-1 0 0,-2 1-1,-1 0 1,1 30 0,-3 32 839,-1-46-2519,-1 1-6759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8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4153,'0'0'7618,"156"-13"-7498,-113 13-16,1 0 64,0 0-104,-7 0-64,7 0-104,12 0-769,-13 0-775,-12 0-1121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49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8066,'0'0'3219,"37"-1"-3179,181-2 348,-211 3-239,1 1 0,0 0 0,0 0 0,-1 1-1,1 0 1,-1 0 0,1 1 0,-1 0 0,0 0 0,0 1 0,0 0-1,-1 0 1,1 1 0,-1-1 0,0 1 0,0 1 0,6 7 0,1 1-75,-2 1 1,0 1 0,-1 0-1,-1 0 1,0 0 0,7 22-1,-12-21-49,0-1-1,-2 0 1,0 1 0,-1-1-1,0 1 1,-2 0-1,-2 19 1,1 18 10,-99-104-131,90 44 68,-1 0 0,0 1 1,0 1-1,0 0 0,-1 1 0,1 0 0,-1 1 0,1 0 0,-1 1 0,0 0 0,0 1 0,-25 4 0,35-4 33,0 1-1,0-1 0,0 1 1,0 0-1,0 0 0,1 0 1,-1 0-1,0 1 0,0-1 1,1 1-1,-1 0 0,1 0 0,0-1 1,-1 2-1,1-1 0,0 0 1,0 0-1,0 1 0,1-1 1,-1 1-1,0-1 0,1 1 1,0 0-1,0 0 0,-1-1 0,2 1 1,-2 5-1,-1 6-15,1 1 1,0-1-1,1 1 0,1 20 0,1-18 39,-1-15-24,1 0 0,-1 0 0,1 0-1,0 0 1,0 0 0,0-1 0,0 1 0,0 0 0,0 0-1,0-1 1,1 1 0,-1-1 0,1 1 0,-1-1-1,1 1 1,-1-1 0,1 0 0,0 0 0,0 0 0,0 0-1,0 0 1,-1 0 0,1-1 0,0 1 0,0 0 0,0-1-1,1 0 1,1 1 0,65 7 7,-25-5-17,-15-1-19,0-1 0,1-1 1,-1-1-1,32-7 0,-55 7-172,-1-1 0,1 0 0,-1 0 0,0 0 0,0-1 0,0 0-1,0 0 1,0 0 0,0-1 0,-1 0 0,0 1 0,1-2 0,-2 1 0,1 0 0,0-1 0,-1 0 0,0 1-1,0-1 1,0-1 0,-1 1 0,1 0 0,-1-1 0,2-8 0,-2-8-3359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1 665 9034,'0'0'2588,"37"-7"-1797,121-22 70,-143 27-615,-1-2 1,1 0 0,-1 0-1,0-1 1,0-1 0,0-1 0,-1 1-1,15-11 1,-11 6 42,0-1-47,0 1-1,0-2 0,-1-1 1,-1 0-1,0 0 0,25-33 1,-33 37-233,0-1 0,0 0 0,-1 0 0,-1-1 0,0 1-1,-1-1 1,0 0 0,0-1 0,-1 1 0,-1-1 0,0 1 0,0-18 0,-2 1-15,1 11-21,-1 1 0,-1 0 0,-5-28 0,5 39 18,-1-1 1,0 1-1,-1 0 1,0 0 0,0 0-1,0 0 1,0 1-1,-1-1 1,0 1 0,0 0-1,0 0 1,-1 0-1,-5-4 1,1 2 31,-1 0 1,1 1-1,-1 0 1,0 1-1,-1 0 1,1 1-1,-1 0 0,0 0 1,0 1-1,0 1 1,-1 0-1,1 0 0,0 1 1,-1 0-1,1 1 1,-1 1-1,-17 2 0,22-1-14,1 0-1,-1 1 1,0-1-1,1 1 0,0 1 1,0-1-1,0 1 1,0 0-1,0 0 0,1 1 1,0 0-1,0 0 1,0 0-1,-5 7 1,-8 12-11,-31 49 0,37-51 55,1-1-1,1 1 1,1 1-1,1 0 1,1 0-1,-4 28 1,4-5 96,2 0-1,2 59 1,3-98-145,0 0 1,1-1 0,0 1 0,0 0-1,1 0 1,0-1 0,0 1-1,0-1 1,1 1 0,0-1 0,0 0-1,0 0 1,1-1 0,5 7 0,-2-4-27,0-1 1,0 0 0,1 0 0,1-1 0,-1 0 0,1 0 0,0-1 0,14 7 0,2-3-191,0 0 1,0-2-1,1-1 0,-1-1 1,1-1-1,43 1 0,-27-4-1059,75-8 1,-99 4 548,-1 0 1,1-1 0,-1-1-1,0-1 1,-1 0 0,28-15-1,4-9-3296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3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12427,'0'0'3384,"274"-21"-3368,-224 21 24,-13 0-40,-12 0-56,-6 0-72,-13 0-240,0 0-200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3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0 0 7530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4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9154,'0'0'3137,"257"-41"-3121,-202 31-16,0 3-536,-4 0-905,-11 1-1095,-15 2-3386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4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7530,'31'219'1768,"-18"-219"-888,-1 0-240,19 0 289,7 0-257,-1 0-264,13 0-96,-7 0-40,1 0-88,-7 0-64,-5 4-16,-7-4-104,-1 5-64,-5-5-456,-6 0-608,5 0-873,-11 0-615,-1 0-2610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5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0 6785,'0'0'5979,"19"44"-5759,57 139-112,-67-162 105,-1 1 0,-1 0-1,-1 0 1,-1 0 0,-1 1-1,-1-1 1,-1 1 0,0 0 0,-4 36-1,0 2 524,2-55-672,0-1-1,0 1 0,-1 0 1,0 0-1,0 0 0,0-1 0,-1 1 1,0-1-1,0 1 0,0-1 1,-1 0-1,0 0 0,-5 8 1,5-10-53,0 0 0,0 0 0,0 0 0,0 0 0,-1-1 0,1 0 0,-1 1 0,0-1 0,1-1 0,-1 1 0,0 0 0,0-1 0,0 0 0,0 0 0,0 0 0,-1 0 0,1-1 0,0 0 0,-5 0 0,2 1-71,0-1-1,0-1 0,0 1 0,0-1 1,0 0-1,0-1 0,0 0 1,1 0-1,-13-5 0,15 4-47,0 0 0,0 0 1,0 0-1,1-1 0,-1 0 0,1 0 0,0 0 1,0 0-1,0 0 0,0 0 0,1-1 0,0 1 0,0-1 1,-3-7-1,2 1-435,1 0 1,0 0-1,0 0 0,1 0 1,0 0-1,1 0 1,2-17-1,-1-8-2360,-1-7-3075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5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7706,'0'0'4617,"6"34"-11451,0-17 1657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6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0 7402,'0'0'6889,"49"152"-6937,-42-110 40,-1 0-8,0 1-40,-6-10-96,0 1-512,0-4-664,0-5-1225,-6-8-3552</inkml:trace>
  <inkml:trace contextRef="#ctx0" brushRef="#br0" timeOffset="1">0 190 7258,'0'0'4689,"287"-8"-4881,-237 8-89,-7 0-287,7 0-456,-12 0-656,-7 8-2417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2:56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2513,'0'0'10016,"8"15"-9945,7 13 188,-1 1-1,-1 1 1,-2 0 0,9 33 0,3 44 768,65 179 1,-77-265-1017,-3-18-72,7-30-126,4-9 170,-14 30-19,0 0-1,0 1 1,1 0-1,0 0 0,0 0 1,1 1-1,-1 0 0,1 0 1,0 1-1,0-1 1,0 1-1,0 1 0,13-3 1,-3 2 20,1 0-1,0 2 1,0 0 0,32 3 0,-43-2 37,-1 1 0,1 0 0,0 1 1,-1 0-1,1 0 0,-1 0 0,1 1 0,-1 0 0,0 0 0,0 1 1,7 5-1,-10-6 79,0-1 1,1 1-1,-1 0 0,0 0 1,-1 1-1,1-1 1,-1 0-1,1 1 1,-1 0-1,0-1 0,0 1 1,0 0-1,-1 0 1,0 0-1,0 0 0,0 1 1,0-1-1,0 8 1,-1-9 9,0-1 0,0 1 1,0-1-1,-1 0 1,0 1-1,1-1 0,-1 0 1,0 0-1,0 0 1,0 1-1,0-1 1,0 0-1,-1 0 0,1-1 1,-1 1-1,1 0 1,-1 0-1,-3 2 0,0 0-15,0-1 1,0 1-1,-1-1 0,0 0 0,0-1 0,-12 5 0,1-3-124,-1 0 0,0-1 0,0-1 0,-25 1 0,-73-3-2198,40 0-2752,43 0 113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5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22 24,'0'0'1327,"-6"0"-983,-25 4 1938,30-4-2131,0 0 1,0 0-1,0 0 0,0 0 1,0 0-1,0 0 0,0 0 1,0 0-1,1-1 1,-1 1-1,0 0 0,0-1 1,0 1-1,0 0 0,0-1 1,0 1-1,0-1 0,1 1 1,-1-1-1,0 0 1,0 1-1,1-1 0,-1 0 1,0 0-1,1 1 0,-1-1 1,0-2-1,-5-8 4779,15 10-3144,449 1-580,-456 0-1317,-1 0-1,0 1 1,0-1 0,0 1 0,0-1 0,0 1 0,1-1-1,-1 1 1,0 0 0,0 0 0,0 0 0,-1-1 0,1 1-1,0 0 1,0 0 0,0 0 0,-1 0 0,1 0 0,0 0-1,-1 1 1,1-1 0,-1 0 0,0 0 0,1 0 0,-1 0-1,0 1 1,1-1 0,-1 0 0,0 0 0,0 1 0,0-1-1,-1 2 1,2 2-631,-1 0 0,0 0 0,0 0 0,-1 1 0,1-1 0,-1 0 0,-2 6 0,-7 6-2917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5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3065,'0'0'6554,"25"0"-5816,198 0 1078,89 0-1058,-310 0-961,0 1 0,1-1 1,-1 1-1,0-1 0,1 1 1,-1 0-1,0-1 0,1 1 0,-1 0 1,0 1-1,0-1 0,0 0 1,0 1-1,0-1 0,0 1 1,-1-1-1,1 1 0,0 0 0,-1 0 1,1 0-1,-1 0 0,0 0 1,0 0-1,2 3 0,-2-3-169,6 11-4574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6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8186,'0'0'3480,"0"23"-3449,0 416 1982,0-412-1917,1 0 1,1-1-1,2 0 1,0 0-1,2 0 1,1 0-1,1-1 1,1 0-1,1 0 1,2-1-1,0-1 0,1 0 1,2 0-1,0-2 1,1 0-1,22 22 1,-30-35-80,0-1 1,0 0-1,1-1 0,0 0 1,0-1-1,1 1 1,-1-2-1,1 1 0,0-1 1,15 3-1,-6-3 62,0 0 0,1-2 0,-1 0 1,35-2-1,-45-1-41,0-1 0,0 0 0,0 0 0,0-1 0,-1 0 0,1 0 0,-1-1 1,0 0-1,0-1 0,0 0 0,-1 0 0,0 0 0,0-1 0,0 0 0,0-1 0,9-12 1,6-10 80,0 0 0,29-56 0,-34 52-77,-2 0-1,-1-1 0,-1 0 0,-2-1 1,10-53-1,-11 25-276,-3 0 0,-2-83 0,-5 146 144,0-1 0,0 0 0,0 1 0,-1-1 0,1 0 0,0 1 0,0-1-1,0 0 1,-1 1 0,1-1 0,0 0 0,-1 1 0,1-1 0,0 1 0,-1-1 0,1 1 0,-1-1 0,1 1 0,-1-1 0,1 1 0,-1-1 0,0 1 0,1 0 0,-1-1 0,1 1 0,-1 0 0,0-1-1,1 1 1,-1 0 0,0 0 0,1 0 0,-1 0 0,0-1 0,1 1 0,-1 0 0,0 0 0,0 0 0,1 1 0,-1-1 0,0 0 0,1 0 0,-1 0 0,0 0 0,0 1 0,-7 0-856,-17-1-4477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7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9130,'0'0'3642,"-22"24"-3622,-4 3-25,-39 52-1,61-71 11,0-1-1,1 0 1,-1 1-1,2 0 1,-1 0-1,1 0 1,0 0-1,1 0 1,-1 0-1,2 0 0,-1 1 1,1-1-1,1 0 1,1 14-1,0 15 69,-2 73 318,19 460 1634,6-7-1051,-25-555-937,-1-1 1,1 1-1,-1-1 0,0 1 0,-1-1 0,0 1 0,-3 6 0,4-9-27,1-4-28,22 0-264,258 7 398,-166-7-2284,-2 2-3988,-78 1-698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8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6793,'0'0'5668,"35"4"-5494,114 15-46,-102-12 96,0 2-1,-2 2 1,83 31 0,-117-38-178,93 50 686,-102-28 1662,-2-20-2264,-1 7-90,-1 1 1,-1-1-1,0 0 1,-1 0-1,-9 24 1,-9 31-48,11-1-10,4 1 0,2-1 0,7 94 0,-1-58 29,4-17 40,3 0 0,27 115 0,2 25 265,-29-33 375,-8-156-306,-1-36-361,1 0 1,0 0 0,0 1 0,-1-1-1,1 0 1,-1 0 0,1 0-1,-1 0 1,0 0 0,1 0 0,-1 0-1,0 0 1,0 0 0,0 0-1,1 0 1,-1-1 0,0 1 0,0 0-1,0 0 1,0-1 0,0 1-1,-1-1 1,1 1 0,0-1 0,0 1-1,0-1 1,0 0 0,-1 0-1,1 1 1,0-1 0,0 0 0,0 0-1,-2 0 1,-52-1 108,37 0-130,-23-1-414,-47-7 0,14 0-1337,67 8 1023,-19 0-1029,14 4-3729,6 8-166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5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6481,'0'0'4593,"30"160"-4697,-25-122 112,-5-1-8,0-3 0,0-3 48,0-11-48,0-3-64,0-3-488,-10-4-640,-5-3-696,-5-4-3762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8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5801,'0'0'10034,"0"237"-10034,12-174-32,1 0-232,-7-9-216,6-8-160,-6-9-8,0-11-224,-6-14-561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8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5817,'0'0'6826,"0"-16"-17829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3:59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235 655 3849,'0'0'10453,"18"41"-9882,53 133-125,-65-157-326,0 1-1,0 0 1,-2 0-1,0 0 0,-1 1 1,-1 0-1,-1-1 1,0 1-1,-4 24 1,1 10 302,3-50-411,-1-1 0,0 1 0,-1 0 1,1-1-1,0 1 0,-1 0 0,0-1 1,1 1-1,-1 0 0,0-1 0,0 0 1,0 1-1,-1-1 0,1 1 0,-1-1 1,1 0-1,-1 0 0,0 0 0,0 0 1,0 0-1,0 0 0,0-1 0,0 1 1,0-1-1,0 1 0,-1-1 0,1 0 1,-1 0-1,-4 2 0,-5 0-169,0-1 1,0-1-1,0 1 0,0-2 0,-17 0 0,9-1-329,11 1 198,0 0-1,0-1 1,0 0-1,0-1 1,0 0-1,0 0 1,0-1-1,1 0 0,-1 0 1,1-1-1,0 0 1,0-1-1,0 0 1,1 0-1,-1-1 1,1 1-1,-8-10 1,-24-27-2609</inkml:trace>
  <inkml:trace contextRef="#ctx0" brushRef="#br0" timeOffset="1">93 0 9602,'0'0'5305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00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8058,'0'0'3562,"5"20"-3269,-1 0-182,1 5 103,0 1 1,-2 0 0,0 37 0,-4 71 1006,0 28-1196,3-54-7495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00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4809,'0'0'7034,"321"0"-6794,-247 0-112,6 0-128,-6 4 0,-6 0-152,0 5-761,-6-5-687,-19 0-696,-12 0-3634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49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941 0 6105,'1'0'14535,"-5"0"-15890,-25 3 1392,-1 2-1,1 1 0,0 1 0,0 2 0,-33 14 0,45-17-20,-27 10-27,1 2 0,1 2 0,-49 31 0,72-39-13,0 2 1,1 0-1,1 1 1,0 0-1,1 1 0,1 1 1,1 1-1,-20 30 0,27-38 19,1-2 0,-1 1 0,-14 13-1,-11 14 9,31-36-13,1 0 0,0 0 0,-1 1 0,1-1 1,0 0-1,0 1 0,-1-1 0,1 0 0,0 1 0,0-1 1,0 1-1,0-1 0,-1 0 0,1 1 0,0-1 0,0 1 1,0-1-1,0 0 0,0 1 0,0-1 0,0 1 0,0-1 1,0 0-1,0 1 0,0-1 0,0 1 0,1-1 0,-1 0 0,0 1 1,0-1-1,0 1 0,0-1 0,1 0 0,-1 1 0,0-1 1,0 0-1,1 1 0,-1-1 0,0 0 0,1 0 0,-1 1 1,1-1-1,15 6-302,-13-6 400,191 26-74,-143-22 10,0 2 1,-1 3 0,62 17 0,-110-25-17,0 0 0,0 1-1,0-1 1,0 0-1,0 1 1,0 0-1,-1-1 1,1 1 0,0 0-1,-1 0 1,1 0-1,-1 0 1,0 0 0,0 0-1,0 0 1,0 0-1,0 1 1,0-1 0,0 0-1,-1 0 1,1 1-1,-1-1 1,0 1 0,0-1-1,0 0 1,0 1-1,0-1 1,0 1 0,-1 2-1,0 2 10,0 0 1,0 0-1,-1 0 0,0 0 0,0-1 1,-1 1-1,1-1 0,-1 0 0,-6 10 0,-30 32 28,-2-1-1,-69 62 0,-111 75-36,100-85 15,-57 34 52,177-132-76,-1 0-1,0 0 1,1 0-1,-1 1 1,1-1-1,-1 1 1,1 0-1,0-1 1,-1 1 0,1 0-1,0-1 1,0 1-1,0 0 1,0 0-1,1 0 1,-1 0-1,1 0 1,-1 0-1,1 0 1,-1 0-1,1 0 1,0 1 0,0-1-1,0 0 1,0 0-1,1 0 1,-1 0-1,1 0 1,-1 0-1,1 0 1,-1 0-1,1 0 1,0 0-1,0 0 1,0-1 0,0 1-1,0 0 1,1 0-1,-1-1 1,0 1-1,1-1 1,-1 1-1,1-1 1,0 0-1,-1 0 1,1 1-1,0-1 1,0 0 0,0 0-1,0-1 1,4 2-1,64 14 248,2-3-1,124 5 1,150-16-44,-172-4-1025,-150 1 585,-19 1 38,0-1 0,0 1 0,0 0 0,-1 1 0,1-1 0,0 1 1,8 2-1,-12-2 78,1 0 1,-1 0-1,0 0 1,0 0 0,0 0-1,1 0 1,-1 0-1,0 0 1,0 1-1,-1-1 1,1 0 0,0 1-1,0-1 1,-1 1-1,1-1 1,0 1 0,-1-1-1,0 1 1,1-1-1,-1 1 1,0-1-1,0 1 1,0 0 0,0-1-1,0 1 1,0 2-1,-2 37-4649,-9 1-2954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0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7034,'0'0'4644,"19"-1"-3383,74-20-687,-73 15-546,0 0-1,1 2 1,0 1-1,32-2 1,-34 5 43,-11-1-27,-1 1 1,1 0-1,0 1 1,-1-1-1,1 1 1,12 4-1,-17-4-30,-1 1-1,1-1 1,-1 1-1,1 0 1,-1-1 0,0 1-1,0 0 1,0 0 0,0 0-1,0 1 1,0-1-1,0 0 1,-1 1 0,1-1-1,-1 1 1,0 0-1,0-1 1,0 1 0,0 0-1,0 0 1,0 3-1,2 11 54,-1 0 1,0 0-1,-2 0 0,-1 24 0,0 4 13,1-44 143,-5-2-220,1 0 1,-1 0-1,0 1 0,0 0 0,0 0 0,0 0 1,-6 2-1,-5-1-7,-170-18-219,183 17 226,1 1-1,-1-1 1,0 1 0,0-1 0,0 1-1,0 0 1,1 0 0,-1 0 0,0 1-1,1-1 1,-1 1 0,1-1 0,-1 1 0,1 0-1,0 0 1,0 0 0,0 0 0,0 0-1,0 0 1,0 1 0,0-1 0,1 1-1,0-1 1,-1 1 0,1 0 0,0-1 0,0 1-1,0 0 1,0 4 0,-3 8 4,2-1 0,0 1 0,0-1 0,1 21 1,2-33-9,0-1 1,0 0-1,-1 0 1,1 1-1,0-1 1,0 0-1,0 0 1,0 0-1,1 0 1,-1 0-1,0 0 1,0-1-1,1 1 1,-1 0-1,0 0 1,1-1-1,-1 1 1,0-1-1,1 0 1,-1 1-1,1-1 1,-1 0-1,1 0 1,-1 0-1,1 0 1,2 0-1,52 2 87,-49-2-52,2 1-37,0-1 0,1 0 0,-1-1-1,0 0 1,0 0 0,0-1 0,0 0 0,0-1-1,0 1 1,-1-2 0,1 1 0,-1-2 0,0 1-1,0-1 1,-1 0 0,1 0 0,-1-1 0,0 0-1,0 0 1,-1-1 0,0 0 0,0 0 0,-1 0-1,6-10 1,-8 9-273,1 0-1,-1-1 0,0 1 1,-1-1-1,0 0 0,-1 1 1,1-1-1,-2 0 0,1 0 1,-2-11-1,-1 11-1395,-8 4-662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2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796 5 5193,'0'0'7068,"0"0"-7008,0 0-1,0 0 1,0 0-1,0 0 1,-1 0-1,1 0 0,0 0 1,0 0-1,0 0 1,0 0-1,0 0 1,0 0-1,-1 0 1,1 0-1,0 0 1,0 0-1,0 0 0,0 0 1,0 0-1,0 0 1,-1 0-1,1 0 1,0 0-1,0 0 1,0 0-1,0 0 1,0 0-1,0 0 0,0 0 1,-1 0-1,1 0 1,0 0-1,0 0 1,0-1-1,0 1 1,0 0-1,0 0 1,0 0-1,0 0 0,0 0 1,0 0-1,-1 0 1,1-1-1,0 1 1,0 0-1,0 0 1,0 0-1,0 0 1,0 0-1,0 0 1,0-1-1,0 1 0,0 0 1,0 0-1,0 0 1,0 0-1,0 0 1,0 0-1,0-1 1,0 1-1,1 0 1,-1 0-1,0 0 0,0 0 1,0 0-1,0-1 1,-26 5 99,1 0 0,0 2 0,0 1 0,0 1 0,-37 17 0,26-11-21,-18 7-42,1 2-1,1 2 1,1 3-1,1 2 1,-59 48-1,102-73-108,0 1 0,0 0 0,1 1 0,0-1 0,0 1-1,1 1 1,0-1 0,0 1 0,1 0 0,0 0-1,0 0 1,1 0 0,0 1 0,0-1 0,1 1-1,0 0 1,-1 13 0,4-21 9,-1 1-1,1-1 0,-1 0 1,1 1-1,0-1 0,-1 0 1,1 0-1,0 0 1,0 1-1,0-1 0,0 0 1,0 0-1,0-1 1,0 1-1,0 0 0,0 0 1,0 0-1,1-1 1,-1 1-1,0 0 0,1-1 1,-1 1-1,0-1 1,1 0-1,-1 1 0,0-1 1,1 0-1,-1 0 1,1 0-1,1 0 0,7 2-1,139 28-9,-103-23 24,0 2 1,-1 2-1,0 2 0,48 21 1,-88-32-9,-1 1 0,0-1 0,0 1 1,0 0-1,0 0 0,0 0 0,0 1 0,-1-1 1,0 1-1,0 0 0,0 0 0,0 0 1,0 0-1,-1 0 0,0 1 0,0-1 0,0 1 1,0-1-1,-1 1 0,0 0 0,0 0 0,0-1 1,0 1-1,-1 0 0,0 0 0,0 0 0,0 0 1,-1 0-1,1 0 0,-1 0 0,0-1 1,-3 8-1,1-5 0,0 0 1,0 0-1,-1 0 0,1-1 1,-2 1-1,1-1 1,-1 0-1,0 0 0,-8 8 1,-61 48 0,40-35-1,-131 105 46,-127 114-38,282-238-7,8-7-2,1-1 0,-1 1-1,1 0 1,0 0 0,-1 0 0,1 0 0,0 1 0,0-1 0,0 0-1,0 0 1,0 1 0,0-1 0,0 1 0,0-1 0,0 1 0,1-1-1,-1 1 1,1-1 0,-1 1 0,1-1 0,-1 4 0,1-5-2,1 1-1,-1-1 1,0 1 0,0-1 0,1 1 0,-1-1-1,0 1 1,1-1 0,-1 1 0,1-1-1,-1 0 1,1 1 0,-1-1 0,0 0 0,1 1-1,-1-1 1,1 0 0,-1 0 0,1 1 0,0-1-1,-1 0 1,1 0 0,-1 0 0,1 0 0,-1 0-1,1 0 1,-1 0 0,1 0 0,0 0-1,-1 0 1,1 0 0,0 0 0,2 0 3,104 9 716,154-8 0,-124-3-527,-104 2-235,10-1-165,0 2 0,0 1 0,85 17 0,-128-19 137,1 0 0,0 1 1,-1-1-1,1 0 0,0 0 1,-1 0-1,1 1 1,0-1-1,-1 0 0,1 0 1,-1 1-1,1-1 0,-1 1 1,1-1-1,0 1 0,-1-1 1,0 0-1,1 1 1,-1 0-1,1-1 0,-1 1 1,1-1-1,-1 1 0,0-1 1,0 1-1,1 0 1,-1-1-1,0 1 0,0 0 1,0-1-1,0 1 0,1 0 1,-1-1-1,0 1 0,0 0 1,0 0-1,-1-1 1,1 1-1,0 0 0,0-1 1,0 1-1,0 0 0,-1-1 1,1 1-1,0-1 0,-1 2 1,0 0-213,-1 0 1,1 0 0,-1 0-1,0 0 1,1 0 0,-1 0-1,0 0 1,0-1 0,0 1-1,-1 0 1,1-1-1,0 0 1,-3 1 0,-45 15-5159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3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 6065,'0'0'7107,"6"22"-6123,26 50-270,-21-51-534,-2 0 0,0 0 0,10 42 0,-14-38-24,2 6 90,-1 1 1,1 56-1,-7-88 41,0-2-299,-1 0 0,1 0 0,-1-1 0,1 1 0,0 0 0,0-1 1,0 1-1,0 0 0,1 0 0,-1-1 0,1 1 0,-1 0 1,1 0-1,0 0 0,0-1 0,0 1 0,0 0 0,0 0 0,0 0 1,3-2-1,-1 0-1,1 1 1,0-1-1,0 1 1,0 0-1,0 0 1,0 1 0,0-1-1,1 1 1,5-2-1,3-1 1,1 1-1,0 1 1,0 0-1,0 0 1,27 0-1,-23 3-1,1 0-10,0 0 0,0 1 0,32 6 1,-45-5 32,0 0 1,0 0 0,0 0 0,0 1 0,0 0 0,0 0 0,-1 0 0,1 1 0,-1 0 0,0 0 0,0 1-1,0-1 1,-1 1 0,7 8 0,-10-12 9,0 0-1,0 0 0,0 0 1,0 0-1,-1 0 0,1 0 1,0 1-1,0-1 1,-1 0-1,1 1 0,-1-1 1,1 0-1,-1 1 0,1-1 1,-1 0-1,0 1 1,0-1-1,0 1 0,0-1 1,0 0-1,0 1 0,0-1 1,0 1-1,0-1 1,-1 0-1,1 1 0,-1-1 1,1 1-1,-1-1 0,1 0 1,-1 0-1,0 1 1,0-1-1,1 0 0,-1 0 1,0 0-1,0 0 0,0 0 1,0 0-1,0 0 1,-1 0-1,1 0 0,0-1 1,0 1-1,-1 0 0,1-1 1,0 1-1,0-1 1,-1 1-1,1-1 0,-1 0 1,1 0-1,-2 1 0,-238 1 641,129-4-597,95 2-273,-1-2 1,1-1 0,0 0-1,-23-7 1,0 0-6608,33 9 558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4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8618,'0'0'3417,"9"39"-3273,29 127 289,-27-107 653,-2 0 0,1 113 0,-6-67-508,-1-80-493,2 1 1,0-1 0,1-1 0,16 39 0,-18-67 90,0 0 0,0 0 0,0-1-1,-1 1 1,1-1 0,-1 0 0,-1 1 0,4-7 0,6-9-88,31-40 18,54-84 25,186-309 32,-272 440-81,1-1-502,-9 6-5738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5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0 160 6649,'0'0'3617,"222"-95"-3609,-187 78 8,-5 0-16,-15 7-152,-5 3-336,-5 3-520,-5 1-136,0 0-561,-10-1-2480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5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7162,'0'0'5319,"21"30"-4458,66 100 76,-59-85-190,-3 2 0,-1 1 0,27 82 0,2 3 129,-38-100-706,-7-11-102,2-1-1,0 0 0,1-1 1,1 0-1,1 0 0,1-1 1,16 17-1,-29-35-50,-1-1 0,1 1 0,0-1 0,-1 0 0,1 1 0,-1-1 1,1 0-1,0 0 0,-1 1 0,1-1 0,0 0 0,-1 0 0,1 0 0,0 0 0,-1 0 0,1 0 0,0 0 0,-1 0 0,1 0 0,0 0 1,-1 0-1,1 0 0,0 0 0,-1 0 0,1-1 0,-1 1 0,1 0 0,0 0 0,-1-1 0,1 1 0,-1-1 0,1 1 0,-1 0 0,1-1 1,-1 1-1,1-1 0,-1 1 0,1-1 0,-1 0 0,1 0 0,18-31 69,-12 18 16,38-57 156,5-4 52,-4-1 0,59-135 0,-7-83 583,-89 285-823,-6 10-2703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6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0 656,'0'0'11036,"-4"20"-10989,-66 358 3268,39-91-2294,25-190-678,-38 189 0,6-161 210,-60 137-1,88-237-377,2 6-39,26-31-117,417 0 691,-144 0-8154,-257 0 2999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4:57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332 0 8514,'0'0'5226,"17"2"-5175,12 3 204,-1 0 1,1 2 0,-1 2-1,33 13 1,-54-19-171,48 22 794,85 27 0,-139-52-849,0 0 1,1 1 0,-1-1-1,0 1 1,0 0 0,0-1-1,0 1 1,0 0 0,0-1-1,0 1 1,0 0 0,0 0 0,0 0-1,0 0 1,-1 0 0,1 0-1,0 0 1,-1 0 0,1 0-1,0 0 1,-1 1 0,0-1-1,1 2 1,0 1 13,0 0 0,-1-1 0,0 1 0,0 0 0,0 0 0,0 0 0,-2 7 0,-1 1 1,0-1-1,-1 0 1,0 0-1,-8 15 1,-8 13-41,3 0 1,1 1-1,1 1 1,3 0-1,1 1 1,2 0-1,-3 52 1,0 309-19,13-286 96,-1 184 758,-2-300-773,1 1 1,-1-1-1,1 0 1,-1 0-1,0 0 1,0 0-1,1 0 1,-1 0 0,0 0-1,0-1 1,0 1-1,0-1 1,1 1-1,-1-1 1,0 0-1,0 0 1,-4 0-1,-3 2 114,-77 12-203,-1-4 0,0-3 0,-105-6 0,140-1-405,50 0 310,0 0 0,0 0 0,-1 0 1,1-1-1,0 1 0,0-1 0,0 0 0,-1 1 0,1-1 0,0 0 0,0 0 0,0 0 0,0-1 0,1 1 0,-1 0 0,-2-3 0,-8-5-1602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5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6305,'0'0'7498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6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14995,'0'0'2017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4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0 6361,'0'0'1791,"2"1"-1978,4 4 6624,-6 6-6265,-1-1 1,0 0-1,-1 1 1,0-1-1,-1 0 1,0 0-1,0 0 1,-1-1-1,0 1 1,-9 13-1,7-10-39,1 0 0,0 1-1,1 0 1,0 0-1,1 0 1,1 1-1,0-1 1,1 1 0,2 27-1,-1-40-134,0 0-1,0 1 1,1-1-1,-1 0 1,1 0-1,0 0 1,-1 0 0,1 0-1,0 0 1,0 0-1,0 0 1,1-1-1,-1 1 1,0 0 0,1-1-1,-1 1 1,1 0-1,-1-1 1,1 0-1,0 1 1,0-1 0,0 0-1,-1 0 1,1 0-1,0 0 1,0-1-1,0 1 1,1 0-1,-1-1 1,3 1 0,8 2-183,0-1 1,0-1 0,23 0 0,-32-1 92,-1 0-43,0-1-1,1 1 1,-1-1 0,1 0 0,-1 0-1,0 0 1,0 0 0,1 0 0,-1-1 0,0 0-1,0 1 1,-1-1 0,1 0 0,0 0-1,0-1 1,-1 1 0,0 0 0,1-1-1,-1 0 1,0 1 0,0-1 0,0 0-1,-1 0 1,2-4 0,2-3-765,-1 0 0,0 0 0,-1 0 0,0-1 0,-1 1 0,1-16 0,-1-13-5972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5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0 5601,'0'0'8538,"-32"73"-8714,16-57 168,4 0 8,-8 0-56,4 0-304,-3 0-528,-9 6-881,8-9-671,0 1-4098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6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7154,'0'0'4020,"2"12"-3933,-1-2-31,2 5 161,0 0 0,0 0 0,9 21 0,-3-10 621,-1 0 0,-2 0-1,7 54 1,-6 83 430,-7-161-1250,0-1 0,0 1 1,0 0-1,0 0 1,0 0-1,-1-1 0,1 1 1,-1 0-1,0 0 1,1-1-1,-1 1 0,0-1 1,0 1-1,0 0 1,0-1-1,0 0 0,0 1 1,0-1-1,-1 0 1,1 1-1,0-1 0,-1 0 1,1 0-1,-1 0 1,0 0-1,1 0 0,-1-1 1,0 1-1,1 0 1,-1-1-1,-2 1 1,-6 1 4,0-1 1,0 0 0,0 0 0,-17-3 0,6 2-14,20 0-20,-1 0 0,1 0 0,-1 0 0,1-1 0,-1 1 0,1 0 0,-1-1 0,1 1-1,-1-1 1,1 1 0,-1-1 0,1 0 0,0 0 0,-1 1 0,1-1 0,0 0 0,0 0-1,0 0 1,0 0 0,0-1 0,0 1 0,0 0 0,0 0 0,0-1 0,1 1 0,-1 0 0,0-1-1,1 1 1,-1-3 0,0 2-57,1 0-1,-1 0 0,1 0 1,0 0-1,0 0 0,0 0 1,0-1-1,1 1 1,-1 0-1,0 0 0,1 0 1,-1 0-1,1 0 0,0 0 1,0 0-1,0 0 1,0 1-1,0-1 0,0 0 1,0 0-1,3-2 0,38-32-2123,-29 25 642,0 0 0,12-13 0,-8 2-3127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7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0 7394,'0'0'6669,"-1"11"-6558,1-10-102,0 6 30,0 0-1,-1-1 1,0 1 0,0 0 0,-1-1 0,0 1-1,0-1 1,0 0 0,-1 0 0,0 1-1,0-2 1,0 1 0,-5 6 0,-24 22 351,-17 21-538,20-15-7801,24-32 930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19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11803,'0'0'3456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4993,'0'0'3785,"171"129"-3601,-135-99-24,-6 1-80,-10 0-80,-5 3 0,-5 0-232,-5 0-352,-5-4-112,0 4-577,0-6-991,-20-11-793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5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11763,'0'0'6313,"12"0"-10970,-8 0 72,-4 8-2345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5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1 3745,'0'0'4579,"1"-1"-5159,0 1 780,-1 0-1,0 0 1,0 0 0,0 0 0,1 0 0,-1 0-1,0 0 1,0 0 0,0 0 0,1 0-1,-1 0 1,0 0 0,0 0 0,0 0 0,1 1-1,-1-1 1,0 0 0,0 0 0,0 0-1,1 0 1,-1 0 0,0 0 0,0 0 0,0 1 199,1-1-199,-1 0 0,0 0-1,0 0 1,0 1 0,0-1 0,0 0 0,0 0-1,0 0 1,0 0 0,1 1 0,-1-1 0,0 0-1,-1 6-139,-1 1 0,0-1 0,1 0 0,-2 0-1,1-1 1,-1 1 0,0 0 0,0-1 0,-4 6 0,-6 11 121,6-7-60,0 1 0,1 0 0,1 0-1,1 1 1,0-1 0,1 1-1,1 0 1,1 0 0,0 28-1,1-43-119,0 1 0,1-1-1,-1 1 1,0-1 0,1 1-1,-1-1 1,1 0 0,0 1-1,0-1 1,0 0 0,0 0-1,0 0 1,0 1-1,1-1 1,-1 0 0,1-1-1,-1 1 1,1 0 0,0 0-1,0-1 1,0 1 0,0-1-1,0 1 1,0-1 0,0 0-1,0 0 1,0 0-1,1 0 1,-1 0 0,3 0-1,7 2-305,0-1 0,0-1-1,0 1 1,21-2 0,-24 0-152,-8 0 238,1 0 0,-1-1-1,1 1 1,-1 0-1,1-1 1,-1 1 0,1-1-1,-1 0 1,1 1 0,-1-1-1,1 0 1,-1 0-1,0 0 1,1 0 0,-1 0-1,0 0 1,0 0-1,0 0 1,0-1 0,0 1-1,0 0 1,0-1 0,0 1-1,-1-1 1,1 1-1,-1-1 1,1 1 0,-1-1-1,1 1 1,-1-1 0,1-2-1,0-12-5558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6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0 776,'0'0'14141,"1"6"-13963,10 179 1668,-11-103-7187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6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4673,'0'0'8018,"202"0"-7962,-166 0-56,-4 0-72,-5 0-328,-7 0-385,-4 0-479,-8 0-312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7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7394,'0'0'3946,"16"-1"-3621,79-1 875,-89 3-996,-1-1 0,1 2 0,-1-1 0,1 0 0,-1 1 0,1 0 0,-1 0 0,0 1 0,0 0 0,0-1 0,0 2 0,-1-1 0,1 0 0,-1 1 0,4 4 0,4 4-81,-1 1 0,0 0 0,16 26 0,-22-30-81,-1 1 1,0-1-1,0 1 1,-1-1-1,-1 1 1,1 0-1,-2 1 1,1-1-1,-1 0 0,-1 0 1,0 13-1,0-22-40,-9-9-224,-2 1 177,0 2-1,0 0 0,0 0 0,-1 1 1,1 0-1,-1 1 0,0 0 1,0 1-1,0 1 0,-19-1 1,26 2 29,1 0 0,-1 0 0,1 1 0,-1 0 0,1-1 0,0 1 0,-1 1 0,1-1 0,-8 4 0,10-4 17,1 1 0,-1-1 0,0 0 1,1 1-1,-1-1 0,1 1 0,-1-1 0,1 1 0,0 0 0,0 0 0,0 0 0,0-1 0,0 1 0,0 0 0,0 0 0,0 0 1,1 0-1,-1 1 0,1-1 0,0 0 0,0 0 0,-1 0 0,2 3 0,-2-1 7,1-1 1,0 1-1,0 0 0,1-1 1,-1 1-1,1-1 0,0 1 1,1 4-1,-1-7-15,0 1 1,1-1-1,-1 0 1,0 1 0,0-1-1,1 0 1,-1 0-1,1 0 1,-1 0-1,1 0 1,-1 0-1,1 0 1,0 0-1,0-1 1,-1 1 0,1-1-1,0 1 1,3 0-1,4 0-252,0 1 1,0-1-1,0 0 0,0-1 1,0 0-1,0-1 0,0 1 0,0-2 1,0 1-1,0-1 0,-1-1 0,1 0 1,-1 0-1,1 0 0,-1-1 1,0-1-1,9-5 0,17-11-4220,-29 18 278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8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0 10306,'0'0'6898,"-63"119"-6898,39-98-48,0 0-184,-8 1-280,-19 2-785,3-5-1647,5-3-4026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29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3089,'0'0'9726,"3"6"-9570,11 21 955,-2 1 0,11 32-1,-14-26-698,-2 0 0,-1 0 0,3 42 0,-5 105 581,-28-181-377,20 0-603,1 0-1,-1-1 1,1 1-1,0-1 1,-1 0-1,1 0 0,0 0 1,0 0-1,0-1 1,0 0-1,-5-3 1,6 4-44,0 0-1,0 0 1,1-1-1,-1 1 1,1-1 0,-1 1-1,1-1 1,0 0 0,0 1-1,0-1 1,0 0 0,0 0-1,0 0 1,0 0 0,0 0-1,1 0 1,-1 0-1,1 0 1,-1-4 0,1 6-37,0-1 0,1 1 1,-1-1-1,0 1 0,0-1 1,1 1-1,-1-1 0,0 1 1,1-1-1,-1 1 0,0 0 1,1-1-1,-1 1 0,1 0 1,-1-1-1,1 1 0,-1 0 1,1 0-1,-1-1 1,1 1-1,-1 0 0,1 0 1,-1 0-1,1 0 0,-1-1 1,1 1-1,-1 0 0,1 0 1,-1 0-1,2 0 0,23 0-578,-16 0 60,89-5-6356,-70 5 1980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30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3089,'0'0'13923,"12"-3"-18524,-4 3 2296,0 0-287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30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1608,'0'0'12820,"3"5"-12821,-1 8 237,-1 0 1,0 0-1,-1 0 0,-2 15 1,1 8-116,1-15-220,-1 3-1020,2-7-6413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31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84 0 6465</inkml:trace>
  <inkml:trace contextRef="#ctx0" brushRef="#br0" timeOffset="1">84 0 6465,'-84'86'1817,"92"-86"-1361,8 0-144,4 0 232,4 0-16,-1 0-136,5 0-176,-4 0-48,0 0-80,0 0-80,-5 0-8,-3 0-216,0 0-784,-4 0-1056,-4 3-4266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6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0 266 2529,'0'0'5921,"151"-170"-5593,-120 146-224,-1 0-24,-15 11-80,-5-1-48,-5 7-416,-5 0-424,0 4-665,0 0-1559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3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5417,'0'0'7727,"4"11"-7127,53 173 2486,-26-85-2181,16 62-233,-43-125-579,-3-34-93,1-2 1,-1 0 214,-2-7-214,0 0 0,1 0-1,0 0 1,1-9 0,0-4-168,0 18 160,-1 0-1,1 0 1,0 1 0,-1-1-1,1 0 1,0 1-1,0-1 1,0 1 0,0-1-1,1 1 1,-1-1-1,0 1 1,1 0 0,-1-1-1,1 1 1,-1 0-1,1 0 1,-1 0 0,1 0-1,0 1 1,0-1-1,1 0 1,5-3-39,0 1 1,-1 1 0,15-4-1,-6 3-70,0 1 0,0 1 0,0 0 0,0 1 0,19 3 0,-28-1 114,-1 0-1,0 1 0,0 0 1,0 0-1,0 1 1,-1 0-1,1 0 1,-1 0-1,0 0 1,8 11-1,-12-15 55,0 1-1,-1 0 1,1 0-1,0 0 1,-1 0 0,1 0-1,-1 0 1,1 0-1,-1 0 1,0 0-1,1 0 1,-1 1 0,0-1-1,0 0 1,0 0-1,0 0 1,0 0 0,0 0-1,0 1 1,0-1-1,0 0 1,-1 0 0,1 0-1,0 0 1,-1 0-1,1 0 1,-1 2-1,0-1 38,-1-1 1,1 1-1,0 0 0,-1 0 0,1 0 0,-1-1 0,0 1 0,1-1 0,-1 1 0,0-1 0,0 0 0,-2 1 0,-8 3-105,-1-2 1,1 1 0,-1-2-1,0 0 1,1 0-1,-1-1 1,0-1-1,0 0 1,-15-3-1,22 3-134,1-1-1,0 0 0,0 0 1,-1-1-1,1 0 0,0 0 0,0 0 1,0 0-1,1-1 0,-1 0 1,-5-4-1,-5-5-1806,-24-25-1,33 30 905,-12-12-3669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47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6905,'0'0'2765,"1"1"-2884,225 300 5880,115 126-4433,21-13-892,-343-391-872,-54-61-7343,3 12 1655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47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772 1 520,'0'0'13980,"-10"9"-13870,-97 103 1457,-122 165 0,-79 153 396,260-361-2023,28-36 104,17-26-70,-1 0-1,0-1 1,0 0 0,0 0-1,-1 0 1,0 0-1,0-1 1,-9 9-1,12-14-293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48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3329,'0'0'8558,"-26"21"-8626,-78 70-39,100-87 108,0-1 0,0 1-1,1 0 1,0 0 0,0 0 0,0 1 0,0-1 0,1 1 0,0-1 0,0 1-1,0 0 1,0 0 0,1 0 0,0 0 0,0 0 0,0 0 0,0 0 0,1 0-1,0 7 1,-1 9 23,-6 325 1846,8-217-1366,4-43-203,3 0 0,29 121-1,-20-123 31,-3 1 0,4 125 0,-16-120 56,0-46-269,-1-1 0,-3 1 0,-7 47 0,8-86-92,0-1 1,0 0-1,0 1 0,-1-1 1,1 0-1,-1 0 0,0 0 1,0 0-1,0 0 0,-1-1 0,1 1 1,-1-1-1,0 1 0,0-1 1,0 0-1,-1 0 0,1 0 1,-7 3-1,60 7 397,14 8-420,-34-10-286,-1-1 0,2-2 0,-1-1 0,38 4 0,-14-9-3366,69-4 0,-47-9-3917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49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6329,'0'0'6183,"15"0"-6003,49 4 690,123 25 0,-155-22-584,0 1 0,-1 2-1,-1 1 1,0 2-1,0 1 1,36 22 0,-64-34-224,0 0 0,-1-1 0,1 1 0,0 0 0,-1 0 0,1 0 0,-1 0 1,0 0-1,0 0 0,0 1 0,0-1 0,0 0 0,0 1 0,0-1 1,-1 0-1,1 1 0,-1 4 0,0 49 541,-2-27-649,-10 115 125,0 4-85,10-47 1,0-38 27,2 1 0,3-1 0,17 99 0,37 50 47,-32-126 62,-3 0-1,-4 2 1,8 99 0,-21-19 908,-5-167-998,0 1 0,-1-1 1,1 1-1,-1-1 0,1 1 1,-1-1-1,0 1 0,1-1 1,-1 0-1,0 1 0,0-1 1,0 0-1,0 0 0,0 0 1,0 0-1,-1 0 1,1 0-1,0 0 0,-1 0 1,1 0-1,0 0 0,-1-1 1,-1 2-1,-43 15 409,29-12-236,-31 11 71,-1-2 0,-1-2 0,0-3 0,-85 6 0,-13-11-8508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1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11442,'0'0'4986,"18"0"-11596,-10 0 4962,1 0-41,-1 0-1151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0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4065,'0'0'4479,"0"3"-3756,0 7 993,0 29 1856,-1-27-3268,0 0 0,-5 23 0,0-4-144,1 0 0,1 0-1,2 59 1,2-88-160,0 0-1,0-1 1,1 1-1,-1 0 1,1 0 0,0-1-1,-1 1 1,1 0-1,0 0 1,0-1 0,0 1-1,0-1 1,0 1-1,0-1 1,1 0-1,-1 1 1,0-1 0,1 0-1,-1 0 1,1 0-1,-1 0 1,1 0 0,0 0-1,-1 0 1,1-1-1,0 1 1,2 0-1,0 0-199,0 0-1,0 0 0,0 0 0,0 0 0,0-1 0,1 0 0,-1 0 0,0 0 0,0 0 0,0-1 0,8-1 0,-10 1 68,0-1 1,0 1-1,-1 0 1,1-1-1,0 1 1,-1-1-1,1 1 1,-1-1-1,1 0 1,-1 0-1,0 1 1,0-1-1,0 0 1,0 0-1,0 0 1,0 0-1,0-1 1,0-2-1,2-3-364,10-25-2076,-3 0-2257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1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7186,'0'0'4200,"0"3"-3917,-1 39 509,3 1 0,1 0 1,10 47-1,-10-79-1306,1 9 528,-2-7-8460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2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1376,'0'0'8090,"52"0"-7426,-26 0-296,0 0-184,0 0-64,-1 0-120,1 0 0,9 3-568,-9-3-824,-5 3-977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3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8146,'0'0'2363,"19"-3"-2300,6-2-52,-11 2 57,0 0 1,1 1-1,0 1 1,15 0-1,-19 1 386,-3 0-222,0-1 1,0 1 0,0 1-1,0-1 1,0 2 0,0-1 0,0 1-1,0 0 1,0 0 0,-1 1-1,12 6 1,-7-1-126,-1 1-1,-1 0 1,0 1-1,0 0 1,-1 1-1,0 0 1,-1 0 0,0 1-1,-1 0 1,6 13-1,-8-14-42,0-1 0,-1 1 0,-1 0-1,0 0 1,-1 0 0,0 0 0,0 1-1,-1-1 1,-1 0 0,0 13 0,-21-25-55,6-2-95,0 0-1,-28-12 0,-17-4-197,30 15 187,0 1-1,-44 1 1,69 2 112,4 1-9,0-1-1,-1 0 1,1 1 0,0-1 0,0 1 0,0-1 0,0 1 0,0 0 0,0-1 0,0 1 0,0 0 0,0 0 0,0 0 0,0 0 0,0 0 0,0 0 0,1 0 0,-1 0 0,0 0 0,1 0 0,-1 0 0,1 1 0,-1-1 0,1 0-1,0 0 1,-1 0 0,1 1 0,0-1 0,0 0 0,0 0 0,0 1 0,0 1 0,0 6-32,-1 0-1,2 0 1,1 13-1,-1-19 28,0 0 0,1-1-1,-1 1 1,1-1-1,-1 0 1,1 1 0,0-1-1,0 0 1,0 0 0,0 0-1,0 0 1,0 0-1,0-1 1,1 1 0,-1-1-1,1 1 1,-1-1 0,1 0-1,5 2 1,3 1 9,0 0 1,0-1-1,19 3 1,59-3-297,-77-3 164,-10 0 102,0-1 0,0 1 0,-1 0 0,1-1 0,0 0 0,0 1 0,-1-1 0,1 0 0,0 0 0,-1 0 1,1 0-1,-1 0 0,1 0 0,-1-1 0,0 1 0,1 0 0,-1-1 0,0 1 0,0-1 0,0 1 0,0-1 0,0 0 0,0 1 0,-1-1 0,1 0 0,0 0 1,-1 1-1,1-5 0,1-3-355,0-1 0,-1 1 1,0-1-1,0-9 1,-1-14-1863,0 4-803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2593,'0'0'5593,"161"10"-5593,-136-6-128,1-4-312,-6 3-681,-15-3-1535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4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0 912,'0'0'15179,"-34"111"-15851,12-85 344,1 3-280,-5-2-184,-4-1-536,4-9-1017,8-2-4192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7218,'0'0'5187,"12"20"-4663,38 65 170,-46-79-518,0 1 0,-1 0 1,0 0-1,0 0 0,-1 0 0,0 0 1,0 0-1,-1 1 0,0-1 0,0 1 1,0-1-1,-1 1 0,-2 12 0,1 8 326,1 104 478,0-132-974,0 1 1,0 0 0,0 0 0,0-1-1,0 1 1,0 0 0,0-1-1,-1 1 1,1-1 0,0 1-1,0 0 1,-1-1 0,1 1-1,0 0 1,-1-1 0,1 1 0,-1-1-1,1 1 1,-1-1 0,1 1-1,-1-1 1,1 1 0,-1-1-1,1 0 1,-1 1 0,1-1-1,-2 1 1,0-1 12,1 1-1,-1-1 1,0 0 0,0 1-1,0-1 1,0 0-1,0 0 1,1 0 0,-1 0-1,-2-1 1,0 1-24,1-1 1,-1 0-1,1 0 1,0 0-1,-1 0 1,1-1-1,0 1 1,0-1-1,0 0 1,-4-3-1,2 0-81,1 0-1,1 0 0,-1-1 0,1 0 1,0 0-1,0 1 0,1-2 0,0 1 1,0 0-1,-2-9 0,2-5-946,0 1 0,1-26 1,1 43 932,0-3-414,1 0 0,-1-1-1,1 1 1,0-1 0,1 1 0,-1 0 0,1 0 0,2-5 0,6-12-3580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4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1432,'0'0'12675,"17"6"-22757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5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1 472,'0'0'10956,"4"5"-10629,1 3-86,-1 0 1,0-1-1,0 1 1,-1 1-1,1-1 1,-2 0-1,1 1 1,-1-1-1,1 13 1,-1 44 565,-2-36-984,6 39 0,-5-48-2189,-1-13-3604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5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3329,'0'0'8001,"48"0"-7721,-22 0-47,-5 0-65,5 0-80,0 0-88,-5 0 0,1 2-649,4 1-871,-13 0-584,-1 0-3442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5:56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9554,'0'0'4225,"13"29"-4186,37 94-21,-41-101 231,-2 1 0,0 0 1,6 38-1,-4-10 420,25 91 273,-26-148-955,-1 2 0,2-1 0,-1 1 0,0 1 0,1-1 1,0 1-1,11-2 0,-7 5-14,0 0 15,-1 0-1,1 0 1,0 2 0,22 4 0,-32-5 29,0 0 1,0 0-1,0 0 0,0 0 1,0 1-1,0-1 0,0 1 1,-1 0-1,1 0 0,-1 0 1,1 0-1,-1 1 0,0-1 1,0 1-1,0-1 0,0 1 1,0-1-1,0 1 0,-1 0 1,0 0-1,1 0 0,-1 0 1,0 0-1,0 5 0,0-8 5,-1 1-1,0-1 1,0 1-1,1 0 1,-1-1-1,0 1 1,0 0-1,0-1 1,0 1-1,0 0 1,0-1 0,0 1-1,0 0 1,0-1-1,-1 1 1,1 0-1,0-1 1,0 1-1,0 0 1,-1-1-1,1 1 1,0-1-1,-1 1 1,1-1-1,-1 1 1,1-1-1,0 1 1,-1-1-1,0 1 1,-19 2 496,14-4-543,-36 2 226,1-2 0,0-2 0,-79-17 0,117 19-764,1 0 0,-1 0 0,0 0 1,0 0-1,1 0 0,-1-1 0,-4-2 0,2-4-3801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48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5761,'0'0'4581,"6"10"-4301,-1 4 158,-1 1 0,0 0 0,-1-1 0,-1 2 0,0-1 0,-1 0 0,-1 24 0,5 47 686,44 271 114,-13-82-666,-35-266-551,0-1 1,1 0-1,0 0 1,0 0-1,0 0 0,1 0 1,0 0-1,1-1 1,7 12-1,-10-18 2,0 0 0,0-1 0,0 1 0,0-1 0,0 1-1,0-1 1,1 0 0,-1 1 0,0-1 0,0 0 0,0 0-1,0 0 1,0 0 0,1 0 0,-1 0 0,0 0 0,0 0 0,0 0-1,0 0 1,1-1 0,-1 1 0,0 0 0,0-1 0,0 1-1,0-1 1,0 0 0,0 1 0,0-1 0,0 0 0,0 1-1,0-2 1,27-24 52,71-92 478,-50 63-413,-2-3-1,64-105 1,-105 154-165,12-21-291,-1-1 0,-1 0-1,-1-2 1,-2 1 0,-2-2-1,13-54 1,-23 76-499,2-8-1561,-2 6-4043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49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8530,'0'0'4347,"33"37"-3792,113 123-97,102 159 1578,-29-40-556,-207-266-1433,0 0-1,23 16 1,-31-25-4,1-1 0,-1-1 0,1 1 0,-1-1 0,1 1 0,0-1 0,0-1 0,0 1 0,0-1 0,0 0 0,1 0 0,7 0 0,-5-30 400,39-183 1067,45-163-1632,-86 358-179,-3 9-281,0 1 1,-1-1-1,0 0 1,2-16 0,-16 40-9170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49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0 8482,'0'0'5582,"-4"5"-5394,0 4-131,-1 0-1,2 0 1,-1 1-1,1-1 0,0 1 1,-2 19-1,-5 70 459,7-60-283,-23 434 861,-34 294-344,58-757-754,-10 70 163,-5 124-1,19-202-140,0 0 0,0 0-1,1-1 1,-1 1 0,0 0-1,1-1 1,-1 0 0,1 0-1,-1 0 1,1 0-1,0 0 1,0 0 0,-1-1-1,6 2 1,1 0 1,42 12-42,1-3-1,1-2 0,63 4 0,157-7-4483,-244-6 3437,31 0-2791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0.9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5401,'0'0'7500,"19"3"-7054,-2-1-303,1 0 33,0 1-1,-1 0 1,1 2-1,-1-1 1,27 13-1,80 38 823,205 98 355,-306-140-1291,1 1-1,-2 1 0,26 21 1,-47-35-10,0 1 1,0-1 0,0 0 0,0 1-1,0-1 1,0 0 0,0 1-1,0-1 1,-1 1 0,1 0 0,-1-1-1,1 1 1,-1-1 0,1 1 0,-1 0-1,0-1 1,0 1 0,0 0-1,0-1 1,0 1 0,0 0 0,0-1-1,-1 1 1,1 0 0,-1-1 0,1 1-1,-1-1 1,0 1 0,0 1-1,-29 44 683,24-39-826,-17 24 88,0 1-1,3 1 0,1 0 0,1 2 0,2 1 0,1 0 0,3 0 0,0 1 1,3 1-1,-8 66 0,9 240-45,9-223 28,17 99 120,-7-123 143,-9 42 526,-2-82 608,-1-57-1343,0 0 1,0 0-1,-1 0 0,1 0 1,0 0-1,0 0 0,0 0 1,-1-1-1,1 1 0,0 0 1,-1-1-1,1 1 0,-1-1 1,1 0-1,0 1 0,-1-1 1,1 0-1,-1 0 1,-2 0-1,1 1 44,-55 7 39,-1-2 1,-58-2-1,15-5-3259,25 1-3324,53 0 656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09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461 0 7826,'0'0'4514,"-20"9"-4030,-65 33 91,77-38-433,0 1-1,1 0 1,0 0 0,0 0 0,1 1 0,-1 0-1,-8 11 1,-2 3 227,-10 8 4,2 0 0,2 2 0,1 1 0,1 1 0,1 1 0,-28 64 0,31-51-194,2 0 0,2 0 0,2 1 0,1 1 0,-2 49 0,3 32 109,9 196 0,3-301-298,1 0 1,0-1-1,2 0 1,1 0-1,1-1 1,0 0-1,2 0 1,1-1-1,0 0 1,2 0-1,0-2 1,26 30-1,-16-23-286,2-1 0,0-2-1,1 0 1,2-2 0,0-1 0,1-1-1,1-1 1,42 17 0,202 58-7398,-169-66-297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2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5641,'0'0'4228,"0"5"-4034,-1 6 551,0-1 0,-1 1 0,0 0 0,-7 18 0,5-16-354,0 0 0,-3 27 0,6-32-353,1 0 1,-1 0-1,2 0 1,-1-1-1,1 1 1,0 0-1,4 14 1,-4-20-41,0 1 1,1-1-1,-1 1 0,0-1 1,1 1-1,0-1 1,-1 0-1,1 0 1,0 0-1,0 0 1,0 0-1,0 0 1,1-1-1,-1 1 1,0-1-1,1 1 0,-1-1 1,1 0-1,-1 0 1,1 0-1,0 0 1,-1 0-1,1-1 1,0 1-1,4-1 1,-2 1-55,-2-1-83,-1 1 0,1-1 0,0 1-1,0-1 1,0 0 0,0 0-1,-1 0 1,1-1 0,0 1-1,0-1 1,0 1 0,-1-1-1,1 0 1,0 0 0,0 0-1,-1 0 1,1-1 0,-1 1 0,0-1-1,4-2 1,-1-2-435,-1-1-1,0 1 1,0 0-1,-1-1 1,0 0-1,3-10 1,-1-10-2500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3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9010,'0'0'3217,"0"5"-8643,0 5 1418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3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4241,'0'0'9194,"0"50"-9138,0-27-40,-7 6 40,-9-3-56,5-3-112,-4 0-472,-1-4-641,1-6-599,7-6-928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4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1712,'0'0'9888,"11"24"-9243,34 80-87,-35-80-113,-1 0 1,-2 1-1,0 0 1,-2 0-1,-1 1 1,0 0-1,-2-1 1,-2 46-1,0-60-288,-1-10-151,1-1 0,0 1 0,0-1 0,-1 1 0,1-1 1,0 0-1,0 1 0,-1-1 0,1 1 0,0-1 0,-1 1 0,1-1 0,-1 0 0,1 1 0,0-1 0,-1 0 0,1 0 1,-1 1-1,1-1 0,-1 0 0,1 0 0,-1 1 0,1-1 0,-1 0 0,1 0 0,-1 0 0,0 0 0,1 0 1,-1 0-1,1 0 0,-1 0 0,-26 0-79,17-1-12,5 1-39,1-1 0,-1 1 0,0-1 1,1 0-1,-1-1 0,1 1 0,-1-1 0,1 0 0,0 0 0,0 0 0,0 0 0,0-1 0,0 0 0,0 0 0,1 0 0,-1 0 0,1 0 0,0-1 0,0 0 0,0 1 1,1-1-1,-1 0 0,1 0 0,0-1 0,0 1 0,0 0 0,1-1 0,0 1 0,-1-1 0,1-5 0,0-79-6289,1 62 1366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4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9282,'0'0'1592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0 416,'0'0'13355,"-23"125"-14363,-12-76-577,4-7-735,1-3-2721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5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9338,'0'0'3854,"-5"23"-3598,-16 71 211,19-86-283,0 1 0,1-1-1,0 1 1,0-1 0,1 1 0,2 16 0,-1-16-16,-1-7-155,0 0 0,1 0 0,0 0 0,-1 1 0,1-1 0,0 0-1,0 0 1,0 0 0,1-1 0,-1 1 0,0 0 0,1 0 0,-1-1 0,1 1 0,-1-1 0,1 1 0,0-1 0,0 1 0,-1-1 0,1 0 0,0 0 0,0 0-1,0 0 1,0 0 0,1-1 0,1 1 0,5 2-444,0-2-1,0 1 1,1-1-1,16 0 1,-25-1 315,1 0 0,-1-1 0,1 1 0,-1 0 0,1-1 0,-1 1 0,0-1 0,1 1 0,-1-1 0,1 0 1,-1 1-1,0-1 0,0 0 0,0 0 0,1 0 0,-1 0 0,0 0 0,0 0 0,0 0 0,0-1 0,0 1 0,-1 0 1,2-2-1,1-4-724,0 1 1,0-1 0,2-11-1,-5 17 704,6-26-4805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5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10786,'0'0'1177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6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5697,'0'0'5857,"46"128"-5544,-38-100 63,-4 1-40,-4-3-96,0-3-168,0-2-72,0-3-304,0 3-609,0-6-1103,0-4-2121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6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8266,'0'0'4249,"139"0"-4641,-101 10-649,-7-2-599,-8 3-1049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1-1,0 0 1,0 1-1,10 16 0,-16-21 12,-2-1-1,1 0 1,-1 1-1,0 1 1,0-1-1,0-1 1,-1 2-1,1 0 1,-1-1-1,0 1 1,0 11-1,-2 77 984,1-94-1034,-1 6 14,-1 1 1,0 0 0,0-2 0,-1 2 0,1-1 0,-1 0 0,0 0 0,-1 0 0,1 0 0,0-2 0,-2 2 0,1-1 0,0-1 0,-1 0 0,1 1 0,-1-1 0,0-1 0,-9 6 0,-6 6-133,-1-1 0,-2-1 0,-30 13 0,28-18-690,0 1 1,0-5 0,-45 7-1,35-8-1096,-29 4-3785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0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0 680,'0'0'9145,"-26"32"-8593,-80 99-15,101-124-444,0-1-1,0 1 1,1 0-1,-1 0 1,2 0-1,-1 0 0,1 1 1,0 0-1,-3 13 1,0 2 224,-11 32 87,3 0 0,2 1 0,3 1-1,2-1 1,0 86 0,7-97-332,-1-7-8,8 72 0,-5-97-79,1 1 0,0-1 1,1-1-1,1 1 0,0-1 0,0 1 0,1-1 1,1-1-1,9 15 0,-5-13-213,0 0 1,0-1-1,1 0 0,0 0 0,1-2 1,1 1-1,-1-2 0,28 15 0,-17-13-683,0-1 0,1-1-1,0-2 1,47 9-1,-9-7-2079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7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8794,'0'0'3189,"25"13"-3127,79 43-8,-98-53 10,0 0 1,0 0-1,0 1 0,0 0 1,-1 0-1,0 1 1,1-1-1,-2 1 1,1 0-1,7 11 1,-1-1 363,-1-3-55,-1 1 0,12 22 0,-18-29-299,0 0 0,-1 1 0,0-1 0,0 1 0,0 0 0,-1-1 0,0 1 0,1 11 0,-24-18-391,3 1 154,0-2 0,0 0 0,0-1 0,1-1 0,-1-1 0,-19-7 0,32 9 156,-1 0 0,1 1 0,-1 0 1,0 0-1,0 0 0,1 1 0,-1-1 0,0 2 1,-9 0-1,15 0-5,1-1 0,-1 1 1,1-1-1,-1 1 0,1-1 0,-1 1 0,1-1 1,-1 1-1,1-1 0,-1 1 0,1-1 1,0 1-1,-1 0 0,1-1 0,0 1 0,-1 0 1,1-1-1,0 1 0,0 0 0,0 0 1,0-1-1,0 1 0,0 0 0,0 1 0,0 22-8,0-18 11,-1 9-1,1-12 13,-1 0 0,1 0 1,0 0-1,0 0 0,0 1 1,0-1-1,1 0 0,-1 0 0,1 0 1,0 0-1,0 0 0,0 0 1,0 0-1,0 0 0,1 0 1,-1-1-1,1 1 0,0 0 1,3 3-1,2 0-9,0-1 0,0 0 0,1 0-1,0 0 1,0-1 0,0-1 0,0 1 0,1-1 0,-1 0 0,1-1 0,0 0 0,0-1-1,-1 1 1,1-2 0,0 1 0,0-1 0,0-1 0,13-1 0,-18 1-4,0 0 0,0-1-1,-1 1 1,1-1 0,0 1 0,-1-1 0,1 0 0,-1-1-1,1 1 1,-1 0 0,0-1 0,0 0 0,0 0 0,0 0 0,-1 0-1,1 0 1,-1-1 0,0 1 0,0-1 0,0 1 0,0-1 0,-1 0-1,2-4 1,1-5-101,0 1 1,-1-1-1,-1-1 0,0 1 0,-1 0 1,0-14-1,-1 19-43,1-1-226,-1 1 1,-1 0 0,1-1 0,-1 1-1,-1 0 1,0-1 0,-3-9-1,-16-15-2666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7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9602,'0'0'6289,"-135"156"-9353,97-120-2193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8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7314,'0'0'4702,"11"26"-4493,35 84 131,-37-88 77,0 1 0,-2-1 0,-1 1 0,0 1 0,-2-1 0,-1 1 0,0 0 0,-2 0 0,-2 28 0,1-19-104,0-30-288,0-1 0,0 0 1,0 0-1,-1 1 1,1-1-1,0 0 1,-1 0-1,0 1 0,1-1 1,-1 0-1,0 0 1,0 0-1,0 0 0,0 0 1,0 0-1,-1 0 1,1 0-1,-1-1 1,1 1-1,-4 2 0,2-2 3,0 0-1,-1-1 0,1 1 1,0-1-1,-1 0 1,1 0-1,-1 0 0,0-1 1,1 1-1,-1-1 0,0 0 1,-3 0-1,-6 1-25,7-1-3,0 0 1,0 0-1,0 0 0,0-1 1,-7-1-1,12 2-16,0-1 0,0 1 0,0 0 0,0-1 0,0 1 0,0-1 0,-1 0 0,1 1 1,0-1-1,1 0 0,-1 0 0,0 1 0,0-1 0,0 0 0,0 0 0,1 0 0,-1 0 0,0 0 0,1 0 0,-1 0 1,1-1-1,-1 1 0,1 0 0,0 0 0,-1 0 0,1 0 0,0-1 0,0 1 0,0 0 0,0-2 0,-1 0-125,1 0 0,0-1 0,0 1 0,0 0-1,1 0 1,-1 0 0,1 0 0,-1 0-1,1 0 1,0 0 0,0 0 0,0 0 0,1 1-1,-1-1 1,1 0 0,-1 1 0,1-1-1,0 1 1,0-1 0,0 1 0,1 0 0,-1 0-1,0 0 1,4-2 0,41-31-5206,-30 21-750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9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11723,'0'0'2480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6673,'0'0'5218,"34"153"-5138,-26-125 72,-4-4-72,-4-1-80,0-7 0,0-3-633,0-3-839,0-5-1224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6:59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3673,'0'0'8562,"104"0"-8714,-77 0-481,3 0-711,-3 0-464,-8 0-2105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00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9210,'0'0'4080,"9"25"-3883,30 80 14,0 2 1404,32 148 0,-66-238-1590,1 7 192,-6-29-261,0 0 0,1 0 0,0 0 0,0 0 0,0 0 0,0 1 0,0-1 0,1 0 0,0 1 0,0-1 0,1 1 0,-1-1 0,1 1 1,0 0-1,0 0 0,0 0 0,5-4 0,-3 4-14,0 0 1,0 0-1,0 1 1,1 0-1,-1 0 1,1 0-1,0 1 1,0 0-1,0 0 1,0 0-1,0 1 1,0 0-1,10-1 1,-8 1 62,1 1-1,-1 0 1,0 0-1,1 1 1,-1 0-1,0 0 1,9 3-1,-15-3 45,1 0 0,-1 0 0,1 0 0,-1 1 0,0-1 0,0 1 0,0-1-1,0 1 1,0 0 0,0 0 0,0 0 0,-1 0 0,1 0 0,0 0 0,-1 0 0,0 1 0,0-1 0,1 1 0,-2-1 0,1 0 0,0 1 0,0 0-1,-1-1 1,1 1 0,-1 4 0,1-6-11,-1 4 236,1 0 0,-1 0-1,0 0 1,-1 9 0,1-13-247,0 0 0,0 0 0,-1 0 0,1 0 0,0 0 0,-1 0 0,1-1 0,-1 1 0,1 0 0,-1 0 0,0 0 0,1-1 0,-1 1 0,0 0 0,1 0 0,-1-1 0,0 1 0,0-1 0,0 1 0,1-1 0,-1 1 0,0-1 0,0 1 0,0-1 0,0 0 0,0 1 0,-2-1 0,-16 2-198,-1-1-1,0 0 0,1-1 0,-1-2 1,1 0-1,-1-1 0,-23-7 0,6 3-1176,14 2-1164,3 5-2113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13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79 135 2192,'0'0'2681,"-9"-6"-2642,-31-19 11,27 19-1606,-4 5 10316,31 1-7027,711-25 3111,-624 17-4561,-40 5-238,0-3 0,-1-3 0,99-27-1,-141 27-3296,-42 9-2256,5 0 4489,-34 0-5814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14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9002,'0'0'5258,"22"-4"-4445,228-3 2819,127-18-2468,-237 15-1081,64 6-535,-162 4-1168,-41 0 753,-7 0-4029,-25 2 1146,-6 8-976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14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5641,'0'0'5043,"11"-4"-4157,30-7 389,1 3 0,0 1 0,0 2 0,48 1-1,8-2-55,422-20 473,-401 22-2548,-70 4-4677,-43 0 4410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1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6433,'0'0'4283,"1"-1"-4318,-1 1 65,1 0-1,0 0 1,0 0 0,-1 0-1,1 0 1,0 0 0,0 0-1,0 0 1,-1 0-1,1 0 1,0 1 0,0-1-1,0 0 1,-1 0 0,1 1-1,0-1 1,1 1-1,7 8 338,0 0-1,0 1 0,-1 0 0,0 0 0,12 23 1,-3-6 5,8 8 11,30 61-1,-49-83-298,0 1-1,-1 0 1,-1 1 0,0-1 0,-1 1 0,0 0 0,-1 0-1,0 19 1,-2-25-41,1 20 42,-1-28-77,0 0-1,0 0 1,0 0 0,0 0-1,0 0 1,0-1-1,0 1 1,0 0-1,-1 0 1,1 0-1,0 0 1,-1-1 0,1 1-1,0 0 1,-1 0-1,1-1 1,-1 1-1,1 0 1,-1-1-1,1 1 1,-1 0 0,0-1-1,-1 2 1,-9-1-51,0 0 1,0 0 0,-1-1-1,-14-1 1,-5 0-362,29 0 386,1 1 0,-1 0 1,0-1-1,1 1 0,-1-1 1,1 0-1,-1 0 0,1 1 1,-1-1-1,1 0 1,-1 0-1,1 0 0,0-1 1,-1 1-1,1 0 0,0 0 1,0-1-1,0 1 1,0-1-1,0 1 0,0-1 1,1 1-1,-1-1 0,0 1 1,1-1-1,-1 0 1,1 1-1,0-1 0,-1 0 1,1 0-1,0 1 0,0-1 1,0 0-1,0 1 0,0-1 1,1 0-1,-1 0 1,0 1-1,1-1 0,0 0 1,-1 1-1,1-1 0,0 1 1,0-1-1,-1 1 1,1-1-1,0 1 0,1 0 1,0-2-1,13-9-20,0 0 0,0 2 0,23-12 0,21-15 54,-24 13 33,-2-2 1,-1-1-1,-1-2 0,-1-1 1,-2-1-1,44-62 0,-65 85-23,7-12 35,-14 20-133,0 6-79,-1 59 641,-18 118-1,16-151-243,0 0 0,3 41-1,1-33-211,-1-39-45,0 0-1,0 0 0,1 0 1,-1 0-1,0 0 1,1-1-1,-1 1 1,1 0-1,-1 0 0,1 0 1,0 0-1,-1 0 1,1-1-1,0 1 1,0 0-1,-1-1 1,1 1-1,0 0 0,0-1 1,0 1-1,0-1 1,0 1-1,0-1 1,0 0-1,0 1 1,0-1-1,0 0 0,0 0 1,0 0-1,0 0 1,0 0-1,0 0 1,1 0-1,44-1-1212,-37 0 851,-3 0 125,-1-1 0,1 0 0,-1 0 0,1-1 0,-1 1 0,0-1 0,0 0 0,0-1 0,0 1 0,0-1 0,-1 0 0,1 0 0,-1-1 0,-1 1 0,6-8 0,-4 7-226,17-23-2615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16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4 10242,'0'0'5141,"-11"0"-5054,-53-4 156,63 4-208,0 1 1,-1-1 0,1 1-1,-1 0 1,1-1 0,0 1-1,0 0 1,-1 0 0,1-1-1,0 1 1,0 0 0,0 0-1,0 1 1,0-1 0,0 0-1,0 0 1,0 0 0,1 1-1,-1-1 1,0 0 0,1 1-1,-1-1 1,1 0 0,-1 1-1,1-1 1,0 2 0,-10 46 169,9-46-178,-6 84 185,6 156 0,3-106-46,-2-82-20,-5 283 507,-1-238-474,-26 136 1,21-178-124,-3 0-1,-2-1 1,-3-1 0,-2 0 0,-2-2-1,-3 0 1,-2-2 0,-55 75-1,83-126-37,0-1-1,0 1 0,0-1 0,0 0 0,-1 1 0,1-1 1,0 0-1,0 1 0,0-1 0,0 1 0,0-1 0,0 0 0,0 1 1,0-1-1,0 1 0,0-1 0,0 0 0,1 1 0,-1-1 1,0 0-1,0 1 0,0-1 0,0 0 0,1 1 0,-1-1 1,0 0-1,0 1 0,1-1 0,-1 0 0,0 1 0,0-1 0,1 0 1,-1 0-1,0 1 0,1-1 0,-1 0 0,0 0 0,1 0 1,-1 0-1,1 1 0,-1-1 0,0 0 0,1 0 0,-1 0 1,0 0-1,1 0 0,-1 0 0,1 0 0,-1 0 0,0 0 0,1 0 1,-1 0-1,1 0 0,-1 0 0,0-1 0,1 1 0,35 0-133,-28 0 217,35 0-87,-8 1-845,62-6 0,-85 3-124,-1-1 1,1 1-1,-1-2 0,0 1 1,14-8-1,-4-2-4099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17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5961,'0'0'7935,"12"19"-7355,4 6-432,-4-8-64,-2 0 0,0 1 0,-1 0 0,9 25 1,47 172 1950,-47-146-1422,52 132-1,-61-185-574,8 23 0,-17-39-12,1-7 127,9-27-65,1 0-1,31-62 1,-13 33-50,21-51 209,77-192 789,-126 305-1602,0-1 0,0 1 0,0-1-1,0 1 1,0 0 0,0-1 0,1 1 0,-1 0-1,0 0 1,1 0 0,-1 0 0,1 0-1,-1 0 1,1 0 0,-1 0 0,1 1-1,0-1 1,-1 1 0,4-1 0,-3 0 161,10-3-4769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17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4 8482,'0'0'5072,"4"0"-4924,13-2 141,-1 1 0,0 1 1,1 0-1,-1 1 1,0 1-1,0 1 1,20 5-1,117 41 844,-89-26-883,137 48 140,-200-67-267,0 1 0,0-1 0,-1 0 0,0 0 0,0 1 0,0-1 0,0 0 0,-2 7 0,-2 5-112,0-1 0,-1-1-1,-1 1 1,-1-1-1,0 0 1,-11 16 0,-15 34-3,12-9-11,2 0-1,3 1 0,3 1 1,2 0-1,-6 84 1,11 296-17,9-245 29,-2-156 31,0-20 200,-1-1 0,0 1 0,-4 21 0,3-32-154,0 0 0,-1-1 0,1 1 0,-1-1 0,0 1 0,0-1 1,0 0-1,-1 1 0,0-1 0,1 0 0,-1-1 0,-1 1 0,1-1 1,-1 1-1,-3 2 0,-3 1 18,-1 0 0,1 0 1,-2-1-1,1-1 0,0 0 1,-1 0-1,0-2 0,0 1 0,-19 2 1,-7-1-126,-69-2 0,90-3-81,3-1-180,0-1 0,1-1 1,-1 1-1,1-2 0,-1 0 1,-23-12-1,22 10-1414,1 0-1,-1 1 1,0 1 0,-30-5 0,20 8-5059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0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4321,'0'0'3399,"0"9"-3305,1 16-332,0-5 1457,0 0 0,-2 1 0,0-1 0,-6 31 0,2-32-998,2 0 1,0 1-1,1-1 1,1 1-1,2 33 1,-1-14-320,1-38 56,-1 1 1,1-1-1,-1 1 0,1-1 1,0 1-1,0-1 0,-1 1 1,1-1-1,0 0 1,0 1-1,0-1 0,1 0 1,-1 0-1,0 0 0,0 0 1,1 0-1,-1 0 0,0 0 1,1 0-1,-1-1 1,1 1-1,-1 0 0,1-1 1,-1 0-1,1 1 0,0-1 1,-1 0-1,1 1 1,-1-1-1,1 0 0,2-1 1,63 2-2743,-53-1 1804,11-4-1198,-5-13-537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0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5825,'0'0'7226,"12"-8"-13524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1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0 1800,'0'0'10963,"-6"109"-10955,-12-80 56,-7-4-64,-6 0-56,0 0-208,-12-4-857,12-4-1543,-6-5-4634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1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0 16,'0'0'10353,"9"15"-10234,7 12 263,-1 1 1,-1 1 0,-1 0 0,-2 0-1,8 32 1,-9 8 720,-3 0 0,-4 100 0,-3-153-921,0-15-157,0 1 0,0-1-1,0 0 1,-1 0-1,1 0 1,0 0-1,-1 0 1,1 0-1,0 0 1,-1 0-1,1 0 1,-1 0-1,1-1 1,-1 1 0,0 0-1,1 0 1,-1 0-1,0-1 1,0 1-1,0 0 1,1-1-1,-1 1 1,0 0-1,0-1 1,-1 1-1,-34 6 181,25-7-252,1 0 0,-1-1 1,1-1-1,-20-4 1,23 3-54,1 1 1,1-1-1,-1 0 0,0-1 0,1 1 1,0-1-1,-1 0 0,2-1 0,-1 1 1,0-1-1,1 0 0,0 0 1,0 0-1,0 0 0,-3-7 0,6 9-164,-1 0 0,1-1-1,0 1 1,-1 0-1,1 0 1,0-1 0,1 1-1,-1 0 1,1-1-1,0 1 1,-1-1 0,1 1-1,1-1 1,-1 1-1,0 0 1,1-1-1,0 1 1,0 0 0,0-1-1,0 1 1,0 0-1,1 0 1,-1 0 0,1 0-1,0 0 1,0 0-1,0 0 1,5-4 0,12-13-4021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2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9074,'0'0'6361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2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0 8010,'0'0'6737,"0"109"-6737,0-76 0,-12 5 0,-13-1-120,-12 18-560,6-5-1224,-6-13-2769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3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7722,'0'0'1537,"15"0"-1797,76 0 404,-89 0-80,0 1 0,0-1 0,0 0 0,0 1 1,0-1-1,0 1 0,-1 0 0,1-1 0,0 1 0,0 0 0,0 0 0,-1 0 0,1 1 0,0-1 0,-1 0 0,1 1 0,-1-1 0,3 3 0,-1 2 10,1-1 0,-1 0 1,0 1-1,0 0 0,0 0 0,1 6 0,3 10-13,-2 1 0,4 31 0,-6-18 231,-1 45-1,-2-66-127,0-14 258,0-3-420,0 1 1,-1 0 0,1 0 0,0-1-1,-1 1 1,1 0 0,-1 0 0,0-1-1,1 1 1,-1 0 0,0 0 0,0 0-1,0 0 1,1 0 0,-1 0 0,-2-1-1,-8-5-40,-1 1 0,0 0-1,0 1 1,0 0-1,0 1 1,-1 0 0,1 1-1,-1 1 1,0 0 0,0 0-1,0 1 1,-24 2 0,34-1 40,0 1 1,0-1 0,0 1 0,0-1 0,0 1 0,0 0-1,0 0 1,1 0 0,-1 1 0,0-1 0,1 1 0,-1 0 0,1-1-1,-1 1 1,1 0 0,0 0 0,0 0 0,0 1 0,0-1 0,0 1-1,1-1 1,-1 1 0,1-1 0,-1 1 0,1 0 0,0 0 0,0-1-1,0 1 1,1 0 0,-2 5 0,-1 9 16,0 1 1,2-1-1,0 33 0,1-40 13,0-9-92,15-1-168,3-1 172,-1-1-1,1-1 1,-1-1 0,1 0-1,-1-2 1,-1 0 0,1 0 0,-1-2-1,0 0 1,-1-1 0,0 0-1,0-1 1,-1-1 0,23-22 0,-35 31-221,0 0 0,0 0 1,0 0-1,0-1 1,-1 1-1,1-1 1,-1 1-1,0-1 0,0 1 1,0-1-1,0 1 1,0-1-1,0 0 1,-1 0-1,0 1 0,1-1 1,-1-4-1,0 1-4388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2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1 6889,'0'0'4225,"12"30"-3878,39 99-80,-32-83 238,-2 0 1,14 63-1,-25-72-14,-1 0 1,0 74-1,-4-59-284,0-26-159,0 0 1,-2 0-1,0 0 0,-2-1 1,-1 1-1,-12 38 0,2-29-128,-1-1 0,-2-1 0,-1-1 0,-2 0 0,-42 51 0,33-50-2412,-1-1 1,-48 38-1,56-52-3424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4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 9210,'0'0'4713,"-19"192"-4625,1-155-88,-1-3 0,1-1-104,-1-8-680,-11 0-1121,5-8-1383,13-13-3554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25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6009,'0'0'5269,"2"4"-5179,19 38 974,-2 1 0,-2 0 1,15 56-1,-1-1-791,-22-71-116,-2 1 0,-2 0-1,0 0 1,-2 0 0,0 0 0,-3 31 0,0-59-157,0-3-276,-1-1 240,1 0 0,0 0 0,0 0 0,0 0 1,0 0-1,1 0 0,-1 0 0,1 0 0,0 0 0,1 0 1,-1 1-1,1-1 0,-1 0 0,1 1 0,0 0 0,0-1 1,1 1-1,-1 0 0,1 0 0,-1 0 0,5-3 0,-3 2-13,1 0 0,-1 0 0,1 1-1,0 0 1,-1 0 0,2 0 0,-1 0-1,0 1 1,0 0 0,1 0 0,-1 0-1,1 1 1,0 0 0,9-1 0,11 2 5,-11-1 42,-1 1 1,1 1 0,24 4 0,-34-3 18,1-1 0,-1 1 0,0 0 0,0 1 0,0-1 0,0 1-1,0 0 1,-1 0 0,1 0 0,-1 1 0,0-1 0,0 1 0,4 6 0,-5-7 67,0 1 0,0-1 1,-1 1-1,0 0 1,0 0-1,0 0 1,0 0-1,-1 0 1,1 0-1,-1 1 0,0-1 1,0 0-1,-1 1 1,1-1-1,-1 1 1,0-1-1,-1 9 1,1-4 368,0-8-404,-1 0-1,0 0 0,1 0 1,-1 0-1,0 0 0,1-1 1,-1 1-1,0 0 0,0 0 1,1-1-1,-1 1 0,0-1 1,0 1-1,0-1 0,0 1 1,0-1-1,0 0 0,0 1 1,0-1-1,0 0 0,0 0 1,0 0-1,0 1 0,0-1 1,0 0-1,0-1 0,-2 1 1,-34 1 24,33-1 26,-30 0-84,15 1-241,-1-1 1,0-1-1,-26-5 1,38 4-428,0 0 0,1 0 0,-1-1 0,1-1 0,-1 1 0,-11-9 0,-6-4-4151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47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6553,'0'0'2109,"2"0"-2468,0-1 312,0 1 0,0 0 0,0 0 0,0 0 0,0 0 0,1 0 0,-1 0 0,0 0 0,0 1 0,0-1 0,3 2 0,2 6 271,-1 0-1,0 1 1,0-1-1,-1 1 1,0 0-1,-1 1 1,0-1 0,-1 1-1,1-1 1,-2 1-1,0 0 1,2 13-1,6 21 290,11 51 201,-5 1 0,7 160 0,-15-143-346,-6-83-242,4 45 107,16 75-1,-10-65-136,-11-50-6519,-1-46 3500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48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1 392 8010,'0'0'2966,"37"7"-2561,1 0-291,220 36 842,-214-37-692,1-2 1,0-2 0,61-6 0,-102 3-250,0 1 0,0-1 0,-1 0 0,1-1 0,0 1 0,-1-1 1,0 0-1,1 1 0,-1-2 0,0 1 0,0 0 0,0 0 0,0-1 1,0 0-1,2-3 0,0-1 11,0 0 1,0 0-1,-1 0 1,0 0-1,-1-1 1,5-13-1,-2 2-20,-1-1 0,-2 0 0,1 0 0,-1-40 0,-3-162-99,1 222 106,-1 0 1,0 0 0,0 0-1,0 0 1,0 0 0,0 0-1,0 0 1,0 0-1,0 0 1,1 1 0,-1-1-1,0 0 1,0 0 0,0 0-1,0 0 1,0 0 0,0 0-1,0 0 1,1 0 0,-1 0-1,0-1 1,0 1 0,0 0-1,0 0 1,0 0-1,0 0 1,1 0 0,2 17 448,3 117 1193,35 200 0,-19-191-1214,-16-104-565,2-1-1,25 69 1,-33-107 53,0 0 1,0 0 0,-1 0-1,1 0 1,0 0 0,0 0-1,0 0 1,0 0-1,0-1 1,0 1 0,0 0-1,-1 0 1,1 0 0,0 0-1,0 0 1,0 0-1,0 0 1,0 0 0,0 1-1,0-1 1,-1 0 0,1 0-1,0 0 1,0 0-1,0 0 1,0 0 0,0 0-1,0 0 1,0 0 0,-1 0-1,1 0 1,0 0-1,0 0 1,0 0 0,0 1-1,0-1 1,0 0 0,0 0-1,0 0 1,0 0-1,0 0 1,0 0 0,0 0-1,0 0 1,0 1 0,0-1-1,0 0 1,0 0-1,0 0 1,0 0 0,0 0-1,0 0 1,0 0 0,0 1-1,0-1 1,0 0-1,0 0 1,0 0 0,0 0-1,0 0 1,0 0 0,0 0-1,0 1 1,0-1-1,0 0 1,0 0 0,-12-7-1126,-22-18-2396,-8-4-2632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49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341 7 7074,'0'0'5927,"-7"-2"-5820,1 1-57,-1 0-1,1 0 1,0 0-1,0 1 1,-1 0 0,1 0-1,0 0 1,0 1-1,-1 0 1,1 0-1,0 1 1,0-1-1,0 1 1,0 1 0,1-1-1,-1 1 1,-8 5-1,-3 6 32,0 1-1,1 0 1,0 1 0,2 1-1,0 0 1,0 1-1,2 1 1,0 0-1,2 1 1,0 0-1,1 0 1,1 1 0,0 0-1,2 0 1,-5 30-1,0 27 57,3 1 0,5 158 0,4-133 137,3-29-137,4-1 0,16 76-1,8 66 30,-19 99 662,-13-314-827,1 1 0,-1-1 0,1 1 0,0-1-1,-1 1 1,1-1 0,0 0 0,0 1 0,0-1-1,0 0 1,0 0 0,0 0 0,0 0 0,1 1 0,-1-2-1,0 1 1,1 0 0,-1 0 0,0 0 0,1-1-1,2 2 1,40 14 7,-32-12-3,27 9-118,1-2 0,-1-2 1,2-2-1,71 4 0,69-14-3425,-129-6 892,-8-10-541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50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7098,'0'0'5455,"17"2"-5507,29 7 241,1 2 0,-2 2-1,72 31 1,-87-31 166,-11-5-183,0 0-1,-1 1 0,30 21 1,-44-27-89,0 0 0,0 1 1,0-1-1,0 1 1,-1 0-1,0 0 0,0 0 1,0 0-1,0 0 1,-1 1-1,1-1 0,-1 1 1,0 0-1,-1 0 1,1-1-1,-1 1 1,0 0-1,0 0 0,0 11 1,-2-2-30,-1 0 0,0 0 0,-1 0 1,0 0-1,-1-1 0,-11 26 0,-11 36 38,16-27-64,3 0 0,-4 92 0,15 101 113,-3-215-129,5 26 75,2 0 0,3-1 0,1 0-1,36 88 1,-11-30 70,-29-83-17,-1 0 1,-2 0-1,0 1 1,-2 0-1,0 42 1,-3-53 6,-2 15 1066,2-30-1180,-1 0-1,1 0 1,-1 0 0,0 0 0,1 0-1,-1 0 1,0 0 0,0 0 0,0 0-1,1-1 1,-1 1 0,0 0 0,0-1-1,0 1 1,0-1 0,0 1 0,0-1-1,0 1 1,-1-1 0,1 1 0,0-1-1,0 0 1,0 0 0,-2 0 0,-59 8 525,-84-2 0,57-7-3469,17 1-4955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50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4369,'0'0'9722,"31"175"-9842,-18-133 64,-7-5 56,-6-3 0,6-9 0,-6-8 0,6-5-432,-6-8-464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51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2737,'0'0'6497,"6"21"-13435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5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 6809,'0'0'4883,"16"40"-4675,48 130 209,-56-148-31,-1-1 0,-1 2 0,-1-1-1,-1 1 1,-1 0 0,-1 0 0,-1 0-1,-3 42 1,-1 1 374,4-64-740,-1 1 0,0-1 0,0 1 1,0-1-1,-1 0 0,1 1 0,-1-1 0,1 1 0,-1-1 1,0 0-1,0 0 0,0 1 0,0-1 0,0 0 0,0 0 1,-1 0-1,1 0 0,-1 0 0,-1 2 0,0-2-16,-1-1-1,1 1 1,0-1 0,0 1-1,-1-1 1,1 0-1,0 0 1,-1-1-1,1 1 1,-1-1 0,0 0-1,1 0 1,-4 0-1,-54 0-1486,60 0 1374,0-1-1,0 1 1,1-1-1,-1 1 0,0-1 1,0 0-1,1 1 1,-1-1-1,0 0 1,1 1-1,-1-1 0,1 0 1,-1 0-1,1 0 1,-1 1-1,1-1 0,0 0 1,-1 0-1,1 0 1,0 0-1,0 0 1,0 0-1,0 0 0,-1 0 1,1 0-1,0 1 1,1-3-1,-3-32-2295,3 30 1613,-1-28-3541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7:52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6705,'0'0'4721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3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8570,'0'0'3153,"141"3"-5818,-131-3 1297,-10 11-2745,0-1 1424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0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2841,'0'0'160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0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29 144,'0'30'11436,"44"-31"-8592,264-32-860,-300 32-1959,1 0 0,-1-1 0,0 0 0,1 0 0,-1 0 1,0-1-1,0 0 0,7-5 0,-11 7-49,-2 1-817,2 0 1636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1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4777,'0'0'5896,"12"-5"-5396,17-8 247,0 2-1,0 1 0,1 1 1,1 2-1,-1 1 1,46-4-1,65 10-274,-81 0-7435,-71 0 1281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2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 7009,'0'0'4301,"0"8"-4255,0 455 4623,2-414-4470,3 1 0,2-1 0,2-1 1,19 64-1,-24-99-172,1 0 0,0-1 0,0 0 1,1 0-1,1 0 0,0-1 0,1 0 0,0 0 0,0-1 1,1 0-1,1 0 0,-1-1 0,2-1 0,-1 1 0,1-2 1,0 1-1,1-2 0,13 7 0,-18-11-20,-1 0 0,1 0 0,-1 0 0,1-1 0,0 0-1,0-1 1,-1 0 0,1 0 0,0 0 0,0-1 0,-1 0 0,1 0 0,0 0 0,-1-1 0,1 0-1,8-4 1,-6 1 10,-1-1 0,1 1 0,-1-1 0,0-1 0,-1 0-1,1 0 1,-1 0 0,-1-1 0,12-15 0,1-10 31,-2 0 1,-1-1-1,-1-1 1,17-61-1,-14 21 52,-2-1-1,-4 0 1,-3-1-1,-3-148 1,-6 196-135,1-1 1,5-30 0,17-8-2205,-22 65 1061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3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408 0 616,'0'0'9617,"-1"0"-9431,-1 1 1,0-1-1,1 0 0,-1 0 1,1 1-1,-1-1 0,0 1 1,1-1-1,-1 1 0,1 0 1,0 0-1,-1-1 0,1 1 1,-2 2-1,-2 9 207,1 1 0,1 0 0,0-1 0,-2 27 0,0 0-164,-33 174 471,12-101-433,14-67-182,-11 83 0,0 44 202,-60 227-1,2-151-189,46-150-16,22-65-5,9-23-45,0 0 0,0 0 0,1 1 1,0-1-1,1 1 0,0 0 0,0 13 1,3-23-29,0 0-1,0 0 1,0 0 0,0 0 0,0 0-1,1 0 1,-1-1 0,0 1 0,1 0 0,-1-1-1,0 1 1,1-1 0,-1 1 0,1-1-1,-1 1 1,0-1 0,1 0 0,-1 0 0,1 0-1,-1 0 1,1 0 0,-1 0 0,3-1-1,-1 2 2,381 7-1421,-306-7-2525,-46-1-11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4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0 8282,'0'0'2775,"7"2"-2502,69 30 1587,138 80-1,-186-96-1978,-25-15 145,-1 0 0,0 0 1,0 1-1,0-1 0,0 0 0,-1 1 0,1 0 1,0-1-1,0 1 0,-1 0 0,1 0 1,-1 0-1,0 0 0,0 0 0,1 0 1,-1 0-1,0 0 0,-1 0 0,1 0 1,0 1-1,-1-1 0,1 0 0,-1 1 0,0-1 1,1 4-1,-2-1 11,0 1 0,-1-1 0,1 1-1,-1-1 1,0 0 0,-1 0 0,1 0 0,-1 0 0,-4 7 0,-14 23-36,1 2 1,3 0 0,1 1 0,1 1-1,-17 78 1,17-41-3,4 0 0,-3 99-1,12 356 504,3-285-219,-1-245-246,0 1 1,-1-1 0,1 0 0,0 0-1,-1 0 1,1-1 0,-1 1 0,1 0-1,-1 0 1,1 0 0,-1 0 0,0 0-1,1 0 1,-1-1 0,0 1 0,0 0-1,0-1 1,0 1 0,0-1 0,1 1-1,-1-1 1,0 1 0,0-1 0,0 1-1,0-1 1,0 0 0,0 0 0,0 1-1,-1-1 1,1 0 0,0 0 0,-2 0-1,-46-1 224,33 0-164,-124-1 514,70 1-1709,2 0-4950,49 1 641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7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8210,'0'0'1751,"2"9"-1843,4 20 683,-1-1 0,1 41 0,-6 45-1144,0-38-3052,0-58 1234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7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8490,'0'0'2200,"37"63"-10185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8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5633,'0'0'3260,"12"13"-3007,35 46 355,-42-52-416,-1 1 1,0 0-1,-1 0 1,1 0-1,-1 0 0,-1 0 1,0 1-1,0-1 0,0 1 1,-1 0-1,-1-1 1,0 1-1,0 11 0,2 27 600,4 21 234,-5 96-1,-2-84-273,1-79-725,-1 1 0,1-1 1,-1 0-1,1 0 0,-1 0 0,0 1 0,0-1 0,0 0 1,1 0-1,-1 0 0,0 0 0,0-1 0,0 1 0,0 0 1,-1 0-1,1 0 0,0-1 0,0 1 0,0-1 0,0 1 1,-1-1-1,1 1 0,0-1 0,-1 0 0,1 0 0,0 1 1,-1-1-1,1 0 0,0 0 0,-1 0 0,1 0 0,0-1 0,-3 1 1,0 0-40,0-1 1,0 1-1,0 0 0,0-1 1,0 0-1,0 0 1,0 0-1,0 0 0,0-1 1,-4-2-1,6 2-38,0 0-1,0 0 1,1 0-1,-1 0 1,1 0-1,-1-1 1,1 1 0,0-1-1,0 1 1,0-1-1,0 1 1,0-1-1,1 1 1,-1-1-1,1-3 1,-1-45-2111,2 26 519,-1 22 1415,0 0 0,1 1 0,-1-1 0,1 0 0,-1 0 0,1 0 0,0 0 0,0 0 0,0 1 0,0-1 0,0 0 0,1 1 0,-1-1 0,1 1 0,0 0-1,2-3 1,14-13-2492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08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10186,'0'0'4009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4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6161,'0'0'2529,"196"-34"-2945,-185 34-216,-6 0-769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10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5369,'0'0'4316,"0"18"-4255,3 179 4491,2-66-4775,-1-5-4329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10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22 600,'0'0'10074,"86"-17"-9762,-42 13-136,-1 4-96,6 0-32,-6 0-48,7 0-216,5 0-568,-5 0-744,-13 0-1377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24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1043 8 6545,'0'0'2825,"-1"-1"-1992,-8-5 6678,0 6-8304,-237 89 1636,97-29-745,92-37-94,2 3 0,-97 62 0,79-54 4,61-31 5,1 1-1,0 1 1,0 0-1,0 1 1,1 0-1,0 0 1,0 1-1,0 0 1,1 1-1,-10 10 1,19-14-63,8-4-8,-6 0 62,62 5 22,1 2 0,-1 3 1,112 33-1,-150-36-19,-4 0 5,-1 2-1,-1 0 1,0 2 0,0 0 0,27 21-1,-42-29-2,-4-2 136,-1 1-107,0 1 1,-1 0 0,1 0-1,0 0 1,-1-1-1,0 1 1,0 0-1,0 0 1,0-1-1,-2 5 1,-16 13-12,0 0 0,-2-2 1,0 0-1,0-2 0,-2 0 0,-29 15 0,-11 9 7,-52 39 49,-122 107-1,201-155-82,24-23 0,1 1 0,1 0 0,0 0 0,0 1 0,1 0 0,0 1 0,-11 18 0,19-25-5,1-3-10,0 0 10,0 0-1,1-1 1,-1 1-1,0 0 1,1 0-1,-1-1 1,0 1-1,1 0 1,-1-1-1,1 1 0,0 0 1,-1-1-1,1 1 1,-1-1-1,1 1 1,0-1-1,-1 1 1,1-1-1,0 0 1,0 1-1,-1-1 1,1 0-1,0 0 0,0 1 1,1-1-1,25 8 59,0-2-1,0 0 0,0-2 1,32 0-1,119-3 219,-89-2-98,258 1-360,-347 0-4,1 1 0,-1-1-1,1 1 1,-1 0 0,1-1 0,-1 1 0,1 0-1,-1-1 1,1 1 0,-1 0 0,0-1-1,0 1 1,1 0 0,-1 0 0,0-1 0,0 1-1,0 0 1,0 0 0,0 0 0,0-1-1,0 1 1,0 0 0,0 0 0,0 0-1,0-1 1,0 1 0,0 0 0,-1 0 0,1-1-1,0 1 1,-1 0 0,1-1 0,-1 1-1,1 0 1,-1 0 0,-15 15-5087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25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4369,'0'0'4592,"14"-2"-4440,125-5 1235,-131 8-1331,-1-1 1,1 2 0,0-1 0,-1 1 0,1 0 0,-1 0 0,0 1 0,0 0 0,0 0 0,0 1-1,0 0 1,0 0 0,-1 0 0,0 1 0,0 0 0,0 1 0,7 8 0,-7-7 8,0 1 0,-1-1 0,0 1 0,0 0 0,-1 0 0,0 0 0,0 1 0,-1-1 0,0 1 0,-1 0 0,1 0 0,-2 0 0,1 0 0,-1 10 0,5 65 1598,-25-84-1702,3-1 33,0-1 0,0 0 1,1-1-1,-16-5 0,15 3 3,1 1 1,-1 1-1,-1 1 0,-16-1 0,-58 3 559,89 0-546,1 1 0,-1-1-1,1 1 1,0-1 0,-1 1-1,1 0 1,0-1 0,-1 1-1,1 0 1,0 0-1,0 0 1,-1 0 0,1 0-1,0 0 1,0 1 0,0-1-1,1 0 1,-1 0-1,0 1 1,0-1 0,1 1-1,-1-1 1,1 1 0,-1-1-1,1 1 1,0-1 0,-1 1-1,1-1 1,0 3-1,-4 47-37,4-50 32,0 6 2,0-1 1,0 0 0,1 0 0,-1 0 0,2 0 0,-1 0 0,1 0 0,-1 0 0,2 0 0,-1 0 0,1-1 0,5 10-1,-5-12-8,-1 0 0,2 0 0,-1 0 0,0 0 0,0-1 0,1 0 0,0 1-1,-1-1 1,1 0 0,0-1 0,0 1 0,0-1 0,0 0 0,0 1 0,0-2-1,0 1 1,1-1 0,-1 1 0,0-1 0,5 0 0,-2 0-15,0 0 0,0 0 0,0 0 0,0-1 0,0 0-1,0 0 1,0-1 0,0 0 0,0 0 0,-1-1 0,1 0 0,-1 0 0,1 0 0,-1-1 0,0 0 0,-1 0 0,1 0 0,-1-1 0,6-5-1,3-5-224,0-1-1,0 0 1,11-18-1,-21 27-196,0 0-1,0-1 0,-1 1 0,1-1 0,-2 0 1,1 0-1,-1 1 0,0-2 0,-1 1 0,1-15 1,-2 1-3341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27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759 1 5977,'0'0'10477,"-15"0"-9418,-10 4-1020,1 1-1,0 0 1,0 2 0,-39 17-1,-92 51-52,111-53 36,26-11-23,1 0 0,0 0 0,1 2 0,1 0 0,-19 20 0,-5 4-1,38-35-16,0-1 0,0 1 0,0 0-1,0 0 1,1-1 0,-1 1-1,0 0 1,1 0 0,-1 0-1,1 0 1,0 0 0,-1 0-1,1 0 1,0 0 0,0 0-1,1 0 1,-1 0 0,0 0-1,1 0 1,-1 0 0,1 0 0,-1 0-1,1-1 1,0 1 0,0 0-1,0 0 1,0-1 0,0 1-1,3 3 1,28 6-23,0-1-1,1-1 1,58 8-1,43 11 47,-109-21-3,0 2 1,42 21 0,-66-29-3,1 0 0,-1 1 0,1-1 0,-1 1 0,0 0 0,0-1 0,1 1 1,-1 0-1,0 0 0,-1 0 0,1 0 0,0 0 0,0 0 0,-1 0 0,0 0 0,1 0 0,-1 0 1,0 0-1,0 0 0,0 0 0,0 0 0,0 0 0,0 1 0,-1-1 0,0 3 0,0 1 11,-1 0 0,1-1 0,-1 1 0,0-1 0,0 1 0,0-1 0,-1 0 0,-6 9 0,-44 42 15,-2-2 0,-88 67 1,94-82-17,-34 30 16,-196 149 278,279-218-305,0 0 1,0 0-1,0 0 0,0 0 1,0 0-1,0 1 1,0-1-1,0 0 1,0 0-1,0 0 0,-1 0 1,1 0-1,0 0 1,0 1-1,0-1 0,0 0 1,0 0-1,0 0 1,0 0-1,0 0 1,0 0-1,1 0 0,-1 1 1,0-1-1,0 0 1,0 0-1,0 0 1,0 0-1,0 0 0,0 0 1,0 0-1,0 1 1,0-1-1,0 0 1,0 0-1,0 0 0,1 0 1,-1 0-1,0 0 1,0 0-1,0 0 0,0 0 1,0 0-1,0 0 1,0 0-1,1 1 1,-1-1-1,0 0 0,0 0 1,0 0-1,0 0 1,0 0-1,0 0 1,1 0-1,-1 0 0,0 0 1,0 0-1,0 0 1,0-1-1,0 1 0,0 0 1,0 0-1,1 0 1,-1 0-1,0 0 1,20 3-2,29-1 74,-42-1-47,565 32-73,-568-33-424,22 4 366,-16 0-1552,-6 4-3430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28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5401,'0'0'5619,"7"13"-5663,5 8 431,0 2 0,-2 0 0,12 40 0,56 218 2502,-76-291-2831,0 0 0,0 0 0,1 0 0,0 1 0,1-1 0,0 1 0,1 0 0,0 0 0,0 0 0,10-11 0,-7 14-67,-1 1-1,1-1 1,1 2-1,-1-1 1,1 1-1,-1 0 1,1 1-1,0 0 1,0 1-1,1 0 1,10-2-1,15 0-14,56 2-1,-85 2 27,-2 0 11,0 0-1,0 0 1,1 1-1,-1 0 1,0 0-1,0 0 1,0 0-1,0 1 1,-1-1-1,1 1 1,0 0-1,-1 0 1,1 1-1,-1-1 1,0 1-1,0 0 1,0-1-1,0 1 1,0 1-1,0-1 1,-1 0-1,0 1 1,4 6-1,-3-3 109,0-1-1,-1 0 0,1 1 0,-2 0 0,1-1 1,-1 1-1,0 0 0,0 0 0,-1 0 0,0 0 0,0 0 1,-1-1-1,0 1 0,-1 7 0,1-12-95,0-1 0,0 1 0,0-1 0,0 0 0,0 0 0,0 0 0,0 1 0,0-1 0,0 0 0,-1 0 0,1 0-1,0-1 1,-1 1 0,1 0 0,-1-1 0,1 1 0,-1 0 0,1-1 0,-1 0 0,1 1 0,-1-1 0,-2 0 0,-44 5 119,40-5-108,1 0-140,-30 2 116,0-1 0,-67-8 0,90 4-426,1 0 1,-1-1-1,1 0 1,-16-8-1,18 7-738,0-1-1,1-1 0,0 0 1,0 0-1,-14-14 0,0 0-5397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34 144,'0'0'9038,"1"-7"-4329,22 59-3922,9 30-323,25 103 345,88 191 1,-138-357-784,-7-17-10,0 0 0,0 0 0,1 0-1,-1 0 1,1 0 0,-1 1 0,1-1 0,0 0-1,0 0 1,0-1 0,0 1 0,0 0 0,1 0 0,-1 0-1,0-1 1,1 1 0,-1-1 0,1 1 0,0-1-1,-1 1 1,1-1 0,0 0 0,0 0 0,2 1-1,-3-2 743,1-35-701,2-1 1,1 1 0,1 0-1,2 0 1,1 0-1,2 1 1,23-48 0,16-19 23,63-96 1,-103 181-337,1 0-1,1 1 1,0 0 0,1 1 0,1 0-1,17-13 1,-18-3-7431,-6 17 3660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1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3 9570,'0'0'2023,"-11"-1"-1909,-36 0 87,46 1-183,0 0 0,0 0-1,0 0 1,0 1 0,0-1 0,0 1 0,0-1-1,0 1 1,0-1 0,0 1 0,0-1 0,0 1-1,0 0 1,0 0 0,0 0 0,1-1 0,-1 1-1,0 0 1,0 0 0,1 0 0,-1 0 0,1 0 0,-1 0-1,1 0 1,-1 0 0,1 0 0,0 2 0,-5 28 94,5-26-95,-3 161 496,5-90-126,0-33-42,2 0-1,18 75 1,5 45 423,-8 457 650,-19-616-1409,0 1-1,0 0 0,0 0 0,0 0 1,-1 0-1,0 0 0,0 0 0,0 0 0,-3 6 0,0-7 8,4-4-20,0 1 1,-1-1-1,1 0 0,0 0 0,0 0 0,-1 1 1,1-1-1,0 0 0,0 1 0,0-1 1,-1 0-1,1 0 0,0 1 0,0-1 0,0 0 1,0 1-1,0-1 0,0 0 0,0 1 0,0-1 1,0 0-1,-1 1 0,1-1 0,1 0 0,-1 1 1,0-1-1,0 0 0,0 1 0,0-1 0,0 0 1,0 1-1,0-1 0,0 0 0,0 1 0,1-1 1,-1 0-1,0 0 0,0 1 0,0-1 1,1 0-1,-1 1 0,0-1 0,0 0 0,1 0 1,-1 0-1,0 1 0,1-1 0,12 8-174,0-5 11,76 14-2745,-28-12-2683,-35-5-1365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 4353,'0'0'5852,"-3"1"-6362,-6 6 4849,9-5-4303,1 1 0,-1-1 0,1 0 0,0 1 0,0-1 0,0 0 0,1 0 0,-1 1 0,0-1 0,1 0 0,0 0 0,-1-1 0,1 1 0,0 0 0,0 0 0,0-1 0,0 1 0,0-1 0,0 0 0,0 0 0,4 2 0,61 25 407,-47-21-351,12 4 63,42 9 1,-46-14-80,0 2 1,37 15-1,-60-21-53,0 0 1,0 0-1,0 0 1,0-1 0,0 0-1,0 0 1,0 0-1,10 0 1,-13-1 76,-2 41 2551,-1-22-2630,-2-1-1,1 0 1,-2 0-1,-7 21 0,-5 27 31,4 31 80,4 0-1,8 150 0,1-112-102,-1 289 1148,0-420-1114,-1-1 0,0 1 0,0 0 0,0 0 0,0 0 0,-1 0-1,0-1 1,1 1 0,-1 0 0,-1-1 0,1 0 0,0 1 0,-1-1-1,0 0 1,1 0 0,-1-1 0,0 1 0,-7 3 0,-9 8 213,0-2-1,-26 12 1,11-5-45,25-15-188,0 0 1,0 0-1,0 0 0,0-1 0,0-1 0,-1 0 1,1 0-1,-14 1 0,-81-4-1831,44-1-3734,36 2 607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4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3393,'0'0'3551,"2"-1"-3733,-2 1 278,-1 0 0,1 0 0,0 0-1,0 1 1,0-1 0,0 0 0,0 0-1,0 0 1,0 0 0,0 0-1,0 0 1,2 3 2106,-2-3-2107,0 0 1,0 0 0,0 0 0,0 0-1,0 0 1,0 0 0,0 0 0,1 0-1,-1 0 1,0 0 0,0 0-1,0 0 1,0 0 0,0 0 0,1 0-1,-1 0 1,0 0 0,0 0-1,0 0 1,0 0 0,0 0 0,1 0 669,-1-1-669,0 55-413,0 83 1569,0-47-9698,0-97 3109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805 163 8666,'0'0'2903,"-42"-20"-2755,-136-65-76,102 51-51,41 24 16,24 7-21,-5 0 13,-1 0 1,1 0 0,-1 2 0,0 0-1,0 1 1,-30 4 0,40-3-36,0 0 0,0 1-1,0 0 1,0 0 0,0 1 0,1 0 0,-1 0-1,1 0 1,0 1 0,0 0 0,0 0 0,0 1-1,1-1 1,0 1 0,0 0 0,0 1 0,1-1-1,-5 8 1,2-1-8,1-1 0,1 1 0,0 1 0,1-1 0,1 1 0,0-1 0,-3 26 0,3 5 69,3 46-1,0-36 59,2-18 13,0 0 1,3 0 0,8 35 0,34 102 479,-20-79-295,38 155 546,-11 2-1,33 381 1,-77-186 136,-10-374-841,0-25-61,-2 1-1,-3-1 0,-1 0 1,-3-1-1,-1 0 0,-2 0 1,-34 79-1,41-114-65,1-1-1,-1 0 1,-1 0-1,0 0 1,0-1-1,0 0 1,-11 10-1,13-15-13,-1 1 1,1-1-1,-1 0 0,1 0 0,-1 0 1,0-1-1,0 0 0,0 0 0,-1 0 1,1-1-1,0 1 0,-1-1 0,1 0 1,-1-1-1,-6 1 0,1-1-145,0 0-1,0-1 1,0 0-1,0 0 1,0-1 0,1-1-1,-1 0 1,0 0-1,1-1 1,0 0-1,0-1 1,0 0-1,1-1 1,-1 0 0,-13-12-1,18 15-53,1 0-1,0-1 1,0 0-1,0 0 1,0 0-1,0 0 1,1-1-1,0 0 1,0 1-1,0-1 1,1 0-1,-4-8 1,4 6-552,1-1 1,-1 0 0,1 0 0,1 0 0,0-9 0,0-13-3701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4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3081,'0'0'8818,"24"0"-19517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7114,'0'0'4444,"2"39"-4396,2 13-22,2 131 221,-3-125 391,-1-40-126,-1 1 1,-1-1-1,-1 1 1,-5 28-1,6-46-499,-1 1 0,0-1 0,0 0 0,0 0 0,1 0-1,-1 0 1,0 0 0,0-1 0,-1 1 0,1 0 0,0 0 0,0-1 0,0 1-1,0 0 1,-1-1 0,1 1 0,0-1 0,-1 0 0,1 1 0,0-1-1,-1 0 1,1 0 0,0 0 0,-3 0 0,-43-1-27,34 0-106,12 1 65,1 0-1,-1 0 0,0 0 1,1 0-1,-1-1 0,0 1 0,1 0 1,-1 0-1,0-1 0,1 1 1,-1-1-1,1 1 0,-1 0 1,1-1-1,-1 1 0,1-1 1,-1 1-1,1-1 0,-1 1 1,1-1-1,0 1 0,-1-1 1,1 0-1,0 1 0,-1-1 0,1 0 1,0 1-1,0-1 0,0 0 1,0 1-1,0-1 0,0 0 1,0 0-1,0-30-3081,1 20 1343,-1-10-2856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5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8434,'0'0'4561,"37"0"-13235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6.7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 6753,'0'0'2610,"12"0"-2775,38 2 218,-48-2-15,1 1 0,-1 0 0,0 0 0,0 0 0,0 0-1,-1 0 1,1 0 0,0 0 0,0 0 0,0 1 0,-1-1-1,1 1 1,-1-1 0,1 1 0,-1 0 0,0 0 0,0-1 0,1 1-1,0 2 1,6 8 398,0-4-304,-1 0 1,1 1-1,-1 0 1,0 1 0,-1-1-1,-1 1 1,1 1-1,-1-1 1,-1 1-1,0 0 1,-1 0 0,0 0-1,0 0 1,-1 1-1,-1-1 1,0 0 0,0 1-1,-2 20 1,1-32-118,0 1 0,0-1 0,-1 1 0,1-1 0,0 1 0,0-1 0,0 1 0,0-1 0,-1 1 0,1-1 0,0 1 0,0-1 0,-1 1 0,1-1 0,0 1 0,-1-1 0,1 1 0,0-1 0,-1 0 0,1 1 0,-1-1 0,1 0 0,-1 1 0,1-1 0,-1 0 0,1 0 0,-1 0 0,1 1 0,-1-1 0,0 0 0,-24 1 43,-26-14-133,40 8 85,5 1-13,0 0 1,-1 1-1,0 0 0,0 1 0,0-1 1,0 1-1,0 0 0,-1 1 1,1 0-1,0 0 0,-1 1 0,1 0 1,0 0-1,-13 2 0,19-2 1,0 1 0,0-1 1,0 1-1,0-1 0,0 1 0,1-1 0,-1 1 0,0 0 0,0-1 1,1 1-1,-1 0 0,0-1 0,1 1 0,-1 0 0,1 0 0,-1 0 1,1 0-1,-1 0 0,1 0 0,0-1 0,-1 1 0,1 0 0,0 0 1,0 0-1,0 0 0,0 0 0,0 0 0,0 0 0,0 0 0,0 0 1,0 0-1,0 0 0,0 0 0,1 0 0,-1 2 0,1-2 2,-1 1-1,1-1 0,0 1 1,-1-1-1,1 1 0,0-1 1,0 0-1,0 1 1,0-1-1,0 0 0,0 0 1,0 0-1,0 1 0,0-1 1,1 0-1,-1-1 1,0 1-1,1 0 0,-1 0 1,1 0-1,-1-1 0,2 1 1,18 1 0,1 0 1,36-4-1,-11 1-1662,-45 1 1370,0 0-1,-1 0 1,1 0-1,0-1 0,-1 1 1,1 0-1,0-1 0,-1 1 1,1-1-1,-1 0 1,1 1-1,-1-1 0,1 0 1,-1 0-1,0 0 1,1 0-1,-1 0 0,2-2 1,3-5-3659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7418,'0'0'3626,"5"21"-3480,3 9-33,28 123 1231,-22-74-343,27 88 1,-38-155-945,0 0 1,0 1 0,1 21 0,-4-34-51,0 0 0,0 0 1,0 1-1,0-1 1,0 0-1,0 0 0,0 0 1,0 0-1,0 1 1,0-1-1,0 0 0,0 0 1,0 0-1,0 0 1,0 1-1,0-1 0,0 0 1,0 0-1,0 0 1,0 0-1,0 1 0,0-1 1,0 0-1,1 0 1,-1 0-1,0 0 1,0 0-1,0 0 0,0 1 1,0-1-1,0 0 1,1 0-1,-1 0 0,0 0 1,0 0-1,0 0 1,0 0-1,0 0 0,1 0 1,-1 0-1,0 0 1,0 0-1,0 0 0,0 0 1,1 0-1,-1 0 1,0 0-1,0 0 0,0 0 1,0 0-1,1 0 1,-1 0-1,0 0 0,0 0 1,0 0-1,0 0 1,1 0-1,-1 0 1,0 0-1,0-1 0,6-11-68,-5 7 55,-1 1 0,1 0 1,0-1-1,0 1 0,0 0 0,1 0 0,-1 0 0,1 0 0,0 0 0,0 0 0,1 0 0,-1 0 0,1 1 0,0 0 1,0-1-1,0 1 0,0 0 0,0 0 0,1 1 0,-1-1 0,1 1 0,0-1 0,0 1 0,0 1 0,0-1 1,0 0-1,0 1 0,5-1 0,9-4-14,1 2 0,-1 1 0,1 0 0,0 1 0,23 1 1,-38 0 51,-1 2 0,0-1 0,1 0 0,-1 0 0,0 1 0,1 0 0,-1 0 0,0 0 0,0 0 0,0 0 0,0 1 0,0-1 0,0 1 0,0 0 0,0 0 0,-1 0 0,1 0 0,-1 0 0,0 1 0,1-1 0,-1 1 0,0-1 0,0 1 0,0 0 0,-1 0 0,1 0 0,-1 0 0,0 0 0,0 0 0,0 0 0,0 1 0,0-1 0,0 0 0,-1 0 0,0 1 0,0-1 0,0 1 0,0 4 0,-1-7 5,1 0 1,-1 0 0,0 1-1,1-1 1,-1 0 0,0-1-1,1 1 1,-1 0 0,0 0-1,0 0 1,0 0-1,0-1 1,0 1 0,1 0-1,-2-1 1,1 1 0,0-1-1,0 1 1,0-1 0,0 1-1,0-1 1,0 0-1,0 0 1,-1 1 0,1-1-1,0 0 1,0 0 0,0 0-1,-3-1 1,-49 2-141,38-2 180,-16 1-406,-61 0 430,30 0-5724,49 0 1808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39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487 1 5401,'0'0'7188,"-13"0"-6054,1 1-988,0 0-1,1 1 1,-1 1-1,0 0 1,1 0 0,0 1-1,0 0 1,0 1-1,0 1 1,1 0 0,-18 13-1,3-1-152,2 1 1,1 2-1,-32 35 0,43-40 9,0 0 0,0 0-1,2 1 1,0 0 0,1 1 0,0 0-1,2 0 1,0 1 0,1 0 0,-4 35-1,1 16 65,3 114 0,6-143-39,-1 24-2,-6 258 319,1-242-57,-33 158 0,33-209-234,-7 27-10,11-53-19,0-1 0,0 0 1,-1 0-1,1 0 0,0 0 1,-1 0-1,0 0 0,0 0 0,0 0 1,0-1-1,0 1 0,-5 3 1,6-5 55,85 3-138,96 16 164,-37-2-141,-40-11-1341,-59-6-6397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0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6129,'0'0'5504,"22"11"-5345,70 39 212,-79-41-111,0 0 0,-1 1 0,0 1 1,-1 0-1,0 0 0,0 1 0,-1 1 1,11 17-1,5 7 190,31 36-7,-3 3 0,68 128-1,-120-198-543,1 0 1,-1 0-1,-1 0 0,1 0 0,-1 0 0,0 0 0,0 0 0,-1 8 0,0 12-3162,0-9-890,0-9 75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1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618 1 2841,'0'0'9974,"-4"1"-9605,-6 2-211,1 1 1,0 1-1,0 0 0,0 0 0,1 0 1,0 1-1,0 1 0,0-1 0,-11 13 0,-6 4 285,-45 39 144,2 3 0,3 4 0,3 1 1,3 4-1,-95 155 0,152-225-712,0-1-1,1 1 1,-1 0 0,1 0 0,0 0-1,0 0 1,-1 7 0,1 1-2943,1 1-3804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2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8 5433,'0'0'4296,"0"-1"-4186,0 1 0,1-1 0,-1 1 0,1-1 1,0 1-1,-1-1 0,1 1 0,-1-1 0,1 1 0,0-1 1,-1 1-1,1 0 0,0 0 0,-1-1 0,1 1 0,0 0 1,0 0-1,-1 0 0,1-1 0,0 1 0,0 0 0,-1 0 1,1 0-1,0 0 0,0 1 0,-1-1 0,2 0 0,42 11 339,0 2-1,44 21 1,-25-11-138,-44-15-122,1 0 0,-1 1 0,-1 0 0,24 17 1766,-43-3-1067,-1-15-880,-1 0-1,0-1 0,-1 1 1,1 0-1,-2-1 1,1 0-1,-9 12 1,-17 28-37,19-20 36,1 0-1,2 0 1,0 1 0,2 0 0,1 1-1,-1 30 1,3 178 214,5-133-125,0-47-12,3 0 1,15 67-1,-18-111-52,3 23 193,-2 0 1,-3 53-1,0-40 782,-1-47-948,0 1 0,1-1 0,-1 0 0,0 0 0,0 0 0,0 0 0,0 0 0,0 0 0,-1 0 0,1 0 0,0-1 0,-1 1 0,1 0 0,-1-1 0,0 0 0,0 1 0,-2 1 0,-39 25 463,30-21-397,-3 3-68,-1 0 1,-1-1 0,0 0-1,0-2 1,0 0 0,-1-1-1,0-1 1,-1-1 0,1 0-1,0-2 1,-1 0 0,-36-2-1,46-2-416,1-1-1,0 0 1,0-1 0,1 1-1,-1-2 1,1 1-1,0-1 1,-11-9-1,16 12-23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3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4137,'0'0'1738,"0"19"-1042,0 91 893,-1-101-1241,-1 0 0,1-1-1,-1 1 1,0-1 0,-1 0 0,0 1-1,-5 7 1,4-8-219,1 0-1,0 1 1,0-1 0,0 1 0,1 0-1,1 0 1,-2 10 0,3 47 47,37-65-1740,-28-1 1255,0 0 1,-1 0-1,1-1 1,-1 0-1,1 0 1,-1-1 0,0 0-1,0-1 1,0 0-1,11-5 1,8-9-2642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6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172 724 8306,'0'0'3363,"27"-34"-2893,87-108-86,-68 85-190,-25 32-33,36-53 0,-53 69-98,1-1-1,-1 1 1,0-1 0,-1 0-1,0 0 1,-1 0 0,0 0-1,0 0 1,0-13 0,-2 15-26,1-14 55,0-1-1,-4-26 1,2 43-86,0-1 0,0 1 1,-1-1-1,1 1 0,-2 0 0,1 0 0,-1 0 0,0 0 0,0 0 0,0 0 0,-1 1 1,-4-6-1,-1 2-19,-1 0 1,0 0-1,0 1 1,0 0 0,-1 0-1,0 1 1,-17-7-1,21 11 10,0 0-1,-1 0 0,0 0 1,0 1-1,0 1 0,0-1 1,0 1-1,0 1 0,0-1 1,0 1-1,0 1 0,0 0 1,-10 2-1,15-2 3,-1 0 0,1 1 0,0-1-1,0 1 1,0 0 0,0 0 0,0 0 0,1 1 0,-1-1 0,1 1 0,-1-1-1,1 1 1,0 0 0,0 0 0,0 0 0,1 0 0,-1 0 0,0 0-1,1 0 1,0 1 0,0-1 0,-1 4 0,-2 11-12,1 0 0,-3 34-1,6-49 16,-7 105 345,6 1 0,4-1 0,21 131 0,-1-56 483,0 264-1,-23-290-423,0-155-402,0-1 0,-1 1 0,1 0 0,0 0 0,-1 0 0,1 0 0,-1-1 0,0 1 0,0 0 0,0-1 0,1 1 0,-2 0 0,1-1 0,0 1 0,0-1 0,0 0 0,-1 1 0,1-1 0,0 0 0,-1 0 1,0 0-1,1 0 0,-1 0 0,1 0 0,-1 0 0,0 0 0,0-1 0,0 1 0,1-1 0,-1 1 0,0-1 0,0 0 0,-2 1 0,-5-1-198,1 1 0,-1-1 0,1 0 0,-1-1 0,1 0 0,-15-3 0,19 3 39,0 0-1,-1-1 0,1 0 0,0 0 0,0 0 1,0 0-1,0 0 0,0-1 0,0 0 0,0 0 1,1 0-1,0 0 0,0 0 0,0-1 0,0 1 1,-3-5-1,2 0-413,0 0-1,0 0 1,1 0 0,0-1 0,0 1 0,1-1 0,-2-12 0,3-11-2224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4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8306,'0'0'4593,"12"0"-6810,-5 8 1505,-7 9-176,0 8 40,0 0-697,0-4-3432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4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1568,'0'0'7585,"0"11"-7563,0 164 1014,0-99-4688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5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111 0 5009</inkml:trace>
  <inkml:trace contextRef="#ctx0" brushRef="#br0" timeOffset="1">111 0 5009,'-111'50'4273,"130"-50"-4273,5 0 8,1 0-8,0 4-8,-1 1 8,1-5-8,6 0 0,-7 0-176,7 0-392,6 0-224,-6 0-425,-6 0-959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6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 4305,'0'0'5138,"16"8"-5107,53 29 97,-63-33-35,0 0 0,-1 0 0,0 0 0,0 1 0,0 0 1,-1 0-1,1 0 0,-1 0 0,0 1 0,-1-1 0,1 1 0,-1 0 0,2 8 0,13 18 431,-13-22-393,0 1 0,-1-1 0,0 1 0,0 0 0,-1 0 0,-1 1 0,0-1 0,0 0 0,-1 1 0,-1-1 0,0 1 0,-1 13-1,0-4 323,-37-21-538,32-1 75,0 0-1,0 0 1,0-1 0,0 1 0,0-1-1,1-1 1,-1 1 0,1-1 0,-1 0-1,-7-6 1,7 5-23,0 0 0,1 1-1,-2 0 1,1 0 0,0 0 0,0 1-1,-1 0 1,1 0 0,-1 0-1,-13 0 1,6 1-62,10 1 108,1 0 0,-1 0 0,0 0 0,0 0 0,0 0 0,0 1 0,1 0 0,-5 1 0,7-1-9,0 0 0,0-1 0,-1 1-1,1 0 1,0 0 0,0 0 0,0 0 0,0 1-1,1-1 1,-1 0 0,0 0 0,0 0 0,1 1 0,-1-1-1,1 0 1,-1 1 0,1-1 0,0 0 0,-1 1 0,1-1-1,0 1 1,0-1 0,0 1 0,0-1 0,0 3-1,-1 21-9,0-17 13,1-1 1,-1 1-1,1-1 0,1 1 0,0-1 0,1 9 0,-1-14-8,0-1-1,0 0 1,0 0-1,0 0 1,0 0-1,1 0 1,-1 0-1,0 0 1,0-1-1,1 1 1,-1 0-1,0-1 0,1 1 1,-1-1-1,1 1 1,-1-1-1,1 0 1,-1 1-1,1-1 1,-1 0-1,3 0 1,39 0-199,-32-1 136,-5 1 7,0 0 1,0-1-1,-1 0 1,1 0-1,0 0 0,0-1 1,0 0-1,-1 0 1,1 0-1,-1-1 0,0 0 1,0 0-1,0 0 0,9-7 1,-7 3-1002,0-1 0,0 1-1,0-1 1,8-15 0,-7 10-4322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6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0 5569,'0'0'8850,"-37"88"-9258,18-63 400,-12 0-216,7 0-336,-7 0-520,6-4-929,0 0-719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7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0 4049,'0'0'6333,"9"15"-6127,-2 0-11,0-1 0,0 1 0,-2 0 1,0 0-1,0 0 0,-2 1 1,0 0-1,2 28 0,-5 114 1723,-1-153-1861,0 0-1,0 0 1,0 0 0,-1 0-1,1 0 1,-1 0-1,0-1 1,-1 1 0,1-1-1,-1 1 1,0-1-1,0 0 1,-1 0 0,1 0-1,-1 0 1,0-1 0,0 1-1,0-1 1,0 0-1,0 0 1,-8 3 0,8-4 12,-1-1 0,1 0 0,-1 0 0,0 0 0,1 0 0,-1-1 0,0 1 1,1-1-1,-1 0 0,-8-2 0,-1 1-285,13-33-330,1 29 331,-1-1-1,1 1 0,1 0 0,-1 0 0,1 0 1,0 0-1,0 0 0,0 0 0,1 0 0,0 0 1,-1 0-1,2 1 0,-1-1 0,1 1 0,-1-1 1,1 1-1,1 0 0,-1 0 0,0 1 0,1-1 1,0 0-1,0 1 0,0 0 0,0 0 0,0 0 1,7-2-1,8-9-2552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7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13291,'0'0'1936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8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5641,'0'0'5740,"0"7"-5717,0 175 2306,0-55-3983,0-127 1597,0 1 1,0-1 0,0 0 0,0 0 0,0 0 0,0 0 0,0 1 0,0-1-1,0 0 1,0 0 0,0 0 0,0 0 0,0 1 0,0-1 0,0 0-1,0 0 1,0 0 0,0 0 0,0 1 0,-1-1 0,1 0 0,0 0 0,0 0-1,0 0 1,0 0 0,0 0 0,0 1 0,-1-1 0,1 0 0,0 0-1,0 0 1,0 0 0,0 0 0,0 0 0,-1 0 0,1 0 0,0 0 0,0 0-1,0 0 1,0 0 0,-1 0 0,1 0 0,0 0 0,0 0 0,0 0-1,0 0 1,-1 0 0,1 0 0,0 0 0,-1 0-269,-5 0-2549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8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3625,'0'0'5441,"124"-5"-5289,-93 5-64,-7 0-80,7 0-8,0 0-16,-6 0-688,-1 0-856,-11 0-2897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8:49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4049,'0'0'6192,"9"19"-6091,14 33 838,19 65 0,26 136 1244,-66-236-1961,-2-15-186,0 1 0,0-1 0,0 0 1,0 0-1,0 1 0,1-1 0,-1 0 0,1 0 1,0 1-1,0-1 0,-1 0 0,1 0 0,1 0 1,-1 0-1,0 0 0,0 0 0,1-1 0,1 3 1,-2-3-44,-1-43-200,0 36 187,0 0-1,0-1 0,0 1 1,1 0-1,0 0 0,0 0 1,0-1-1,1 1 0,3-7 1,-3 11 10,0-1 0,-1 1 0,1 0 0,0 0 0,1 0 0,-1 1 0,0-1 0,0 0 0,1 1 0,-1 0 0,1-1 0,-1 1 0,1 0 0,0 0 0,-1 1 0,1-1 0,0 0 0,0 1 1,0 0-1,-1-1 0,1 1 0,0 0 0,4 1 0,0-1-5,9-1-20,-1 2 0,1-1 0,-1 2 0,0 0 0,21 5 0,-31-5 55,-1 0 0,0 0 0,1 0-1,-1 0 1,0 1 0,0 0-1,0 0 1,-1 0 0,1 0 0,-1 0-1,1 1 1,-1-1 0,0 1-1,-1 0 1,1 0 0,-1 0 0,1 1-1,-1-1 1,0 0 0,-1 1-1,3 6 1,-4-9 29,1 0 0,0 1 0,0-1 0,-1 0 0,1 0 0,-1 0 0,0 1 0,0-1 0,1 0 0,-2 0 0,1 1 0,0-1 0,0 0 0,-1 0 0,1 0 0,-1 1 0,1-1 0,-1 0 0,0 0 0,0 0 0,0 0 0,0 0 0,-1 0 0,1 0 0,0-1 0,-1 1-1,1 0 1,-1-1 0,0 1 0,-2 1 0,-3 1 6,0-2 0,1 1-1,-1-1 1,0 0-1,0 0 1,-1-1 0,1 0-1,-14 1 1,7-1 15,-20 1-142,0-1 1,-68-6 0,93 2-555,-1 0 1,1 0-1,1-1 1,-1 0-1,1-1 1,-12-7-1,-18-10-3758,7 8-1278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6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10442,'0'0'2953,"221"0"-2873,-186 0-80,-5 0-80,0 0-408,-4 0-688,-1-14-793,-5 1-1160,-10-5-3504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4.6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819 0 5009,'7'7'12802,"-7"-7"-12679,-26 15-9,0-1 0,-2-1 0,-38 12-1,-28 13-115,44-12 38,2 1 0,1 3 0,1 2 0,2 2 0,1 2 0,2 1 0,1 3 1,2 1-1,3 1 0,0 2 0,-43 77 0,70-101-9,0 0-1,2 0 1,1 0-1,0 1 1,2-1-1,0 1 1,1 0-1,1 0 1,4 40-1,-3-16-34,1-40 8,0 0-1,0 0 0,1-1 0,-1 1 0,1 0 1,0-1-1,0 1 0,0-1 0,1 0 1,0 0-1,0 1 0,0-2 0,0 1 0,0 0 1,1-1-1,0 0 0,-1 1 0,1-1 1,1-1-1,-1 1 0,0-1 0,1 1 0,-1-1 1,1-1-1,-1 1 0,11 2 0,14 4-10,0 0 0,1-2 0,31 2 0,67 1-1037,152-9 0,-117-2-7900,-142 2 3389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5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1 745 10162,'0'0'4102,"17"-29"-4015,-9 15-63,16-25 60,-1-1 1,-3-2-1,-1 0 0,16-55 0,-23 40 562,7-103 0,0-4-164,-19 162-478,-1 1-2,1 0-1,0 0 1,0 0-1,0 0 1,0 0-1,0 0 1,0 0-1,0 0 1,0 0-1,0 0 1,0 0-1,0 0 1,1 0-1,-1 0 1,0 0-1,1 0 1,-1 0-1,1 0 1,-1 1 0,1-1-1,-1 0 1,1 0-1,0 0 1,-1 1-1,1-1 1,0 0-1,0 1 1,1-2-1,-1 2 4,0-1 0,-1 1 0,1 0 0,0 0 0,0 0 0,-1 0 0,1 0 0,0-1 0,0 1 0,0 1 0,-1-1 0,1 0 0,0 0 0,0 0 0,-1 0 0,1 0 0,0 1 0,0-1 0,-1 0 0,1 1 0,0-1 0,-1 0 0,1 1 0,0-1 0,-1 1 0,1-1 0,0 1 0,-1 0 0,1-1 0,-1 1 0,0-1 0,1 1 0,-1 0 0,1-1 0,-1 1 0,0 0 0,1 0 0,-1-1 0,0 1 0,0 0 0,0 0 0,0-1 0,1 1 0,-1 0 0,0 0 0,0 0 0,0-1 0,-1 2 0,2 1-26,24 56 124,51 87 0,-42-86 29,27 69 0,-38-70-19,50 111 62,-72-167-132,1 1 0,0-1 0,0 0 0,0 0 0,0 0 0,0-1 0,0 1 0,1 0 0,-1-1 0,1 1 0,0-1 0,0 0 0,0 0 0,0 0 0,5 2 0,-7-64 721,8 15-639,1 1 1,27-74-1,9-29-94,-34 89-318,-3 0 0,-2-1 0,-1-71 0,-6 128-731,1 23-5636,-2-12 5125,1 25-3852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6.1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0 895 1568,'0'0'8820,"12"-7"-8163,-6 4-532,0-1 0,0 0 0,-1-1-1,1 1 1,-1-1 0,0 0 0,0 0 0,-1-1 0,0 1 0,1-1-1,-2 0 1,1 0 0,-1-1 0,0 1 0,0-1 0,-1 1 0,0-1-1,0 0 1,0 0 0,0-10 0,9-86 1164,-5-178 0,-6 197-1102,0 83-173,1 1 1,-1 0-1,1-1 1,-1 1 0,1 0-1,-1-1 1,1 1 0,-1 0-1,1 0 1,-1-1 0,1 1-1,-1 0 1,1 0 0,0 0-1,-1 0 1,1 0 0,-1 0-1,1 0 1,-1 0 0,1 0-1,0 0 1,-1 0 0,1 0-1,-1 0 1,1 1 0,-1-1-1,1 0 1,-1 0 0,1 0-1,-1 1 1,1-1 0,-1 0-1,1 1 1,-1-1-1,1 1 1,-1-1 0,0 0-1,1 1 1,-1-1 0,1 1-1,22 16 62,97 132 114,161 185 564,-269-321-685,-9-8-34,1-1 0,-1 0 0,1 0 0,0 0 0,0 0 0,0-1 0,0 0-1,1 0 1,-1 0 0,1 0 0,0-1 0,0 1 0,0-1 0,0-1 0,0 1 0,10 1 0,-6-46 590,42-165 500,-31 141-994,19-119 0,-20-167-38,-19 350-367,0 26-2747,-6 25-1304,-23 9-2538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7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5569,'0'0'5257,"4"20"-4887,2 10-64,2-1 0,0 0 0,2-1 1,15 30-1,26 53 722,-4 2 1,-6 2 0,-5 2 0,30 166-1,-42-163 347,-27-145-1303,-1 0-1,-1 0 1,-2 0-1,0 1 0,-1 0 1,-2 1-1,0 0 0,-2 0 1,-15-23-1,-26-58-66,30 53-30,3 0 1,2-2-1,3 0 0,1-1 0,3 0 0,3-1 0,-3-107 1,11 156 0,0 0 0,1 1 0,0-1 0,1 0 0,-1 0 0,1 1 0,0-1 1,0 1-1,1 0 0,0 0 0,-1 0 0,2 0 0,-1 0 0,1 0 0,-1 1 1,1 0-1,1-1 0,-1 2 0,0-1 0,1 0 0,0 1 0,0 0 0,0 0 0,0 0 1,0 1-1,1 0 0,-1 0 0,1 0 0,0 1 0,9-2 0,6-1-23,0 0-1,0 2 1,1 0-1,-1 2 1,1 0-1,-1 2 1,28 4-1,-41-4 69,-1 0-1,1 1 0,-1-1 0,0 2 0,0-1 1,0 1-1,0 0 0,-1 0 0,0 1 1,1-1-1,-2 1 0,1 1 0,0-1 1,-1 1-1,0 0 0,-1 1 0,1-1 1,-1 1-1,0-1 0,-1 1 0,0 1 0,0-1 1,2 8-1,1 4 113,-1 0 0,-1 1 0,-1 0 0,-1 0 0,0 0 0,-2 0 0,-2 35 0,1-51-123,-1 0 0,1 1 0,-1-1 0,0 0 1,0 0-1,0 0 0,0-1 0,-1 1 0,0 0 0,1-1 0,-1 0 0,0 0 1,-1 1-1,1-2 0,-1 1 0,1 0 0,-1-1 0,0 0 0,0 0 0,0 0 1,0 0-1,0 0 0,0-1 0,0 0 0,-1 0 0,1 0 0,-6 0 0,-17 4-126,-1-2-1,1-1 0,-29-1 1,49-1 50,-34 2-493,21-1 221,0 0 0,0-1-1,-30-4 1,48 4 191,-1 0 0,1-1 1,-1 1-1,1-1 0,-1 1 0,1-1 0,-1 0 0,1 0 0,0 0 0,0 0 0,-1-1 1,1 1-1,0 0 0,0-1 0,0 0 0,0 1 0,0-1 0,1 0 0,-1 0 0,1 0 1,-1 0-1,1 0 0,0-1 0,-1 1 0,1 0 0,0 0 0,0-1 0,1 1 0,-1-1 1,0 1-1,1-1 0,-1-4 0,1-23-4314,0 1-1680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7.7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4441,'0'0'8520,"15"44"-8446,9 19-29,74 213 1195,-64-143 2419,-35-160-3580,-2 0 0,-1 0 0,-1 0 0,-1 1 0,-10-26 1,10 31-75,2 4-73,1-1 1,1 0-1,0 0 1,3-34-1,-1 25-621,56 25-2804,-51 2 3202,9 0-756,-1 0 0,0 1 1,0 0-1,18 5 0,4 9-4726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8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7946,'0'0'7409,"34"291"-7633,-25-257-384,0-5-264,-9-11-296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8.4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6465,'0'0'7866,"9"41"-15091,8-12 4376,-9-6-1168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8.8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 8986,'0'0'3110,"21"32"-2446,67 103 142,-82-125-658,-1 0 0,0 0 0,-1 0 0,1 1 0,-2-1 0,0 1 0,0 0 0,-1 0 0,1 12 0,-2-15-39,0-1-1,0 0 1,0 0-1,1 0 1,0 0 0,7 13-1,-5-21-55,1-16-61,2-29-40,-5 35 67,3-20-8,2 1 0,1 0 0,1 1-1,2 0 1,0 0 0,21-35 0,-31 62-9,0 0 1,1 0-1,-1 0 1,0 0-1,1 0 0,-1 0 1,1 0-1,-1 1 1,1-1-1,0 1 0,0-1 1,0 1-1,0 0 0,0 0 1,0 0-1,0 0 1,0 0-1,0 0 0,1 0 1,-1 1-1,0-1 1,0 1-1,1-1 0,-1 1 1,4 0-1,-2 1 24,-1 1 0,1-1 0,0 1 0,-1-1 0,0 1 0,1 0 1,-1 0-1,0 1 0,0-1 0,0 1 0,0-1 0,0 1 0,4 6 0,6 9 46,0 0 0,-1 2 0,-2-1 0,11 25 0,-5-3-1143,-2 0 1,-1 2-1,11 67 1,-21-61-3027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9.2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362 2 176,'0'0'14367,"-26"1"-14536,6-1 122,13-2 40,-1 2 0,0-1 0,0 1 0,1 1-1,-1-1 1,0 1 0,1 0 0,-1 1 0,1 0 0,-1 0 0,1 1-1,0 0 1,0 0 0,0 0 0,0 1 0,1 0 0,-1 1 0,1-1 0,-6 8-1,-15 17 387,1 2 0,-36 59 0,54-76-279,1-1 0,1 1 1,0 1-1,1-1 1,0 1-1,1 0 0,1 0 1,1 0-1,0 1 0,0 17 1,2-29-106,-1-1-1,1 1 1,1 0 0,-1 0-1,0 0 1,1-1 0,0 1-1,0 0 1,0 0-1,0-1 1,1 1 0,0-1-1,-1 0 1,1 1 0,0-1-1,5 6 1,-1-5-16,-1 0-1,1 0 0,0-1 1,0 1-1,1-1 0,-1-1 1,1 1-1,10 2 0,12 2-485,0-1-1,0-1 1,0-1-1,39 0 1,52-7-4717,-73-2-489</inkml:trace>
  <inkml:trace contextRef="#ctx0" brushRef="#br0" timeOffset="1">843 217 7482,'0'0'8841,"60"279"-9537,-43-250-768,-17-23-904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9.6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 1 5977,'0'0'9890,"-34"111"-25589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 1032,'0'0'13999,"-16"6"-13752,5-1-212,5-3-20,-1 0 1,1 1-1,0 0 0,0 0 1,0 0-1,0 1 0,0 0 1,1 0-1,0 1 1,0-1-1,0 1 0,0 0 1,1 0-1,0 1 0,0-1 1,-4 8-1,-18 43 211,3 1-1,2 1 1,2 1-1,3 0 1,3 1-1,2 1 1,3 0-1,-1 104 1,9-121-291,0 4 41,6 61 0,-4-94-291,1 1 0,0-1 0,1 0 0,1 0 0,1 0 0,0 0 0,15 25 0,-19-36-73,0 0 0,1-1 0,0 1-1,0-1 1,0 0 0,0 1 0,0-1-1,1-1 1,-1 1 0,1 0 0,0-1 0,0 0-1,0 0 1,0 0 0,0 0 0,0-1-1,0 1 1,9 0 0,8 0-3478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29.9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53 957 9010,'0'0'5142,"-1"-61"-4531,-8-198 59,5 197-3,-17-82 0,15 114-218,1-1-1,0-54 1,5 56-313,-1 11-96,1 1 1,1-1 0,0 1-1,5-20 1,-4 30-43,0 1 0,1 0 1,-1 0-1,1 0 0,1 0 1,-1 0-1,1 1 0,0-1 1,0 1-1,1 0 0,-1 1 1,1-1-1,0 1 0,6-5 1,-2 2-18,0 0 1,0 1-1,0 0 1,1 1 0,-1 0-1,1 0 1,1 1-1,-1 0 1,0 1 0,1 0-1,0 1 1,0 0 0,0 0-1,0 2 1,0-1-1,0 1 1,0 1 0,20 3-1,-27-3 29,-1 0-1,0 0 0,1 0 1,-1 1-1,0-1 1,0 1-1,0 0 1,0 0-1,0 0 0,0 1 1,-1-1-1,1 0 1,-1 1-1,0 0 0,1 0 1,-1-1-1,0 1 1,-1 1-1,1-1 0,0 0 1,-1 0-1,0 0 1,0 1-1,1 5 1,1 6 141,0 1 1,-2 0 0,0 0 0,-1 18-1,0-19 69,-1-10-190,0 0 1,-1 0 0,0-1 0,1 1-1,-1 0 1,-1-1 0,1 0-1,-1 1 1,0-1 0,0 0 0,0-1-1,0 1 1,-1 0 0,1-1-1,-1 0 1,0 0 0,0 0 0,0 0-1,-1 0 1,1-1 0,-1 0-1,1 0 1,-1 0 0,-7 1 0,-8 5-296,0-2 0,0 0 0,-1-2 0,-33 4 1,41-7-139,-38 0-2222,49-1 2417,1 0 1,0 0 0,-1 0 0,1-1 0,0 1 0,-1 0-1,1-1 1,0 1 0,-1-1 0,1 0 0,0 1 0,0-1-1,0 0 1,0 0 0,0 0 0,0 0 0,0 0-1,0 0 1,0 0 0,0 0 0,0 0 0,1 0 0,-1 0-1,0 0 1,1-1 0,-1 1 0,1 0 0,-1-1 0,1-1-1,-2-30-3842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30.3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10922,'0'0'6698,"9"296"-6258,8-174-88,-8 6-88,8-6-88,-8 0 0,-1-12-56,9-11-72,-8-17-48,8-13-264,0-22-480,9-18-744,-9-17-1585,0-12-2320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30.7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1 431 8122,'0'0'4854,"47"-14"-4595,148-50 110,-188 62-303,0-1 0,1 0 0,-1-1 0,-1 1-1,1-1 1,0-1 0,-1 1 0,0-1 0,0 0 0,9-10-1,-12 10 11,0 0 0,0 1 0,-1-1 0,0 0-1,0 0 1,0-1 0,-1 1 0,1 0 0,0-6 0,2-11 123,1 2-112,-2 0-1,0 0 1,-1 0 0,-1-1-1,-1 1 1,-5-38 0,4 56-92,1 0 0,-1 0 0,1 0-1,-1 0 1,0 0 0,0 0 0,0 0 0,0 0 0,-1 0 0,1 0 0,0 1 0,-1-1 0,1 1 0,-1-1 0,0 1 0,1-1 0,-1 1-1,0 0 1,0 0 0,0 0 0,0 0 0,0 0 0,0 0 0,0 1 0,0-1 0,0 1 0,0-1 0,-4 1 0,-74-3-204,52 4 241,22-1-10,0 1 1,-1-1 0,1 1-1,0 0 1,0 1 0,0 0 0,0 0-1,0 0 1,0 0 0,0 1-1,1 0 1,-1 0 0,1 1 0,0-1-1,0 1 1,-6 6 0,3-1 8,0 1 1,1-1 0,0 1 0,0 1-1,1-1 1,1 1 0,0 0-1,-4 13 1,-1 8 40,1 1-1,3 0 1,0 0-1,2 1 0,1 48 1,3-65-67,-1 3 0,1-1-1,1 1 1,7 33-1,-6-47-6,0 1-1,0-1 0,1 0 0,0 1 1,0-1-1,0 0 0,1-1 1,0 1-1,0-1 0,0 1 0,1-1 1,0-1-1,0 1 0,8 6 1,1-1-137,1-1 1,0 0 0,1-1 0,-1 0 0,2-2 0,-1 1 0,1-2-1,0 0 1,23 2 0,91 2-4232,-76-9-449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31.1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533 1 6345,'0'0'10079,"-14"2"-10221,-7 2 80,1 1 0,-1 1 0,1 1 0,1 1 0,-33 17 0,40-19 91,0 1 1,0 0 0,1 1-1,0 1 1,1-1 0,0 2 0,0-1-1,1 1 1,0 1 0,1 0-1,-10 15 1,16-22-51,-1 1 0,1-1 1,1 1-1,-1 0 0,1 0 0,0 0 0,0-1 0,0 1 0,0 0 1,1 0-1,0 0 0,0 0 0,0 1 0,1-2 0,0 1 1,0 0-1,0 0 0,3 8 0,0-6-7,-1-1-1,1 0 1,1 1 0,-1-2-1,1 1 1,0 0-1,0-1 1,1 0 0,0 0-1,11 7 1,58 34 23,-54-35 70,-1 1 0,0 0 0,-1 1 0,0 2 0,-1 0 0,0 1 0,29 34 0,-45-47 9,0 0 0,1 0 0,-1 0 0,0 1 0,-1-1 0,1 1 0,0-1 0,-1 1 0,0-1 0,0 1 0,0 0 0,0-1 0,-1 1 0,1 0 0,-1 0 0,0 0 0,0-1 0,-1 1 0,1 0 0,-1 0 0,1-1 0,-1 1 0,-1 0 0,1-1 0,0 1 0,-1-1 0,0 1 0,1-1 0,-1 0 0,-1 1 0,1-1 0,0 0 0,-1-1 0,1 1 0,-1 0 0,0-1 0,0 1 0,0-1 0,-6 3 0,-12 5-38,0 0 0,-1-2 0,0 0 0,-1-2 0,0 0 0,0-1 0,-29 1 0,-168-1-4975,136-6-1805,73 1 202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3.02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0 287 6937,'0'0'2206,"5"1"-2759,25 3 6526,-16-6-5896,-1 0 1,1-1-1,-1-1 1,0 0-1,0-1 0,-1 0 1,1-1-1,-1 0 0,-1-1 1,14-10-1,111-87 610,-64 28-485,-27 25-93,-41 75 27,-1 0 1,-1 0 0,-3 43-1,1-63-97,0 294 772,0-297-470,-63 19-25,30-7-150,10-7 8,11-2-65,-1-1 1,1 0-1,-1-1 0,-21 2 0,33-4 166,7 0-909,443 0 550,-405 9-854,-37-6-2097,-24-7-720,-15-10-2336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3.69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1356 0 6041,'0'0'6615,"9"24"-5779,-8 10-61,3 0 0,12 55 0,3 26 78,86 544 532,-97-614-663,-3 0 1,0 76 0,-6-119-669,0 0-1,0 0 1,0 0-1,0 0 1,0-1 0,-1 1-1,1 0 1,-1-1-1,1 1 1,-1-1 0,1 1-1,-1-1 1,0 0-1,0 0 1,0 0-1,1 0 1,-1 0 0,0 0-1,0 0 1,0-1-1,-1 1 1,1-1 0,0 1-1,0-1 1,-4 0-1,-8 4 80,-88 24 296,-2-5-1,0-5 1,-116 6 0,-320-8-1,492-17-501,9 1-803,0 0 0,-39 7 1,64-4-150,0 0 1,0 1 0,1 0 0,0 1-1,0 1 1,0 0 0,0 0-1,-22 17 1,-15 16-8188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4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65 203 8090,'0'0'4461,"38"-9"-4283,118-34-34,-80 17 27,-73 24-91,0 0-1,0 0 1,-1 0 0,1 0-1,0 0 1,-1 0 0,1-1-1,-1 1 1,0-1 0,2-3-1,-2 3 12,-1-1-1,1 1 1,-1-1 0,0 0-1,0 1 1,0-1-1,0 0 1,-1 0 0,0 0-1,1-4 1,-1 6-88,0 1 1,0-1 0,0 0-1,0 1 1,0-1 0,0 0-1,0 1 1,-1-1 0,1 0-1,-1 1 1,1-1 0,-1 0-1,1 1 1,-1-1 0,0 1-1,0-1 1,0 1 0,0 0-1,0-1 1,0 1 0,0 0 0,0 0-1,-1 0 1,-1-2 0,-15-1 139,-1 0 1,1 2-1,-1 0 1,1 1-1,-1 1 1,1 1-1,-21 3 1,33-2-112,0 0 0,0 0 0,0 0-1,0 1 1,0 0 0,0 0 0,1 1 0,0-1 0,-1 1 0,1 0 0,1 1 0,-1-1 0,-7 10-1,-3 5 99,0 1-1,-13 25 1,20-31-38,1 1 0,0-1 0,2 1 0,0 1 0,0-1 0,1 1 0,1 0 0,1 0 0,0 0 0,1 0 0,1 0 0,1 0 0,2 16 0,-2-29-94,0 1 0,1-1 1,-1 0-1,1 0 0,0 0 0,0 0 1,0 0-1,1-1 0,-1 1 0,1-1 0,-1 1 1,1-1-1,0 0 0,0 0 0,0 0 1,0-1-1,0 1 0,0-1 0,0 1 0,1-1 1,-1 0-1,4 0 0,15 6-108,0-2 0,23 4 0,5-4-985,73 1 0,-10-9-3859,-75-2 1261,-11-6-2659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17 10866,'0'0'4057,"-9"-3"-4310,4 0 217,-1 1-1,1 0 1,-1 1 0,1-1 0,-1 1 0,1 0-1,-1 0 1,0 1 0,1 0 0,-1 0 0,0 0 0,1 1-1,-1 0 1,0 0 0,1 0 0,-1 0 0,1 1-1,0 0 1,-1 0 0,1 1 0,-8 5 0,-3 2 22,0 2 0,1 0 1,0 1-1,1 0 0,-22 27 1,31-31 31,-1-1 1,1 0 0,0 1-1,1 0 1,0 0 0,1 1 0,0-1-1,0 1 1,1-1 0,0 1 0,0 0-1,1 19 1,0-24-15,1 0-1,0 0 1,0 0-1,1 0 1,-1-1-1,1 1 1,0 0-1,0 0 1,1-1-1,0 1 1,-1-1 0,1 1-1,6 7 1,-5-9 2,0-1 0,0 1 0,1-1 0,-1 0 1,1 0-1,-1 0 0,1 0 0,0-1 0,0 1 0,0-1 1,0 0-1,0 0 0,0-1 0,0 1 0,0-1 1,8 0-1,-3 1 7,0-1 1,1 1 0,-1-2-1,0 1 1,1-2-1,-1 1 1,0-1 0,0 0-1,0-1 1,0 0 0,-1-1-1,1 1 1,-1-2-1,0 1 1,0-1 0,0 0-1,-1-1 1,1 0 0,-1 0-1,-1-1 1,1 1-1,8-14 1,6-5 62,-1 0-1,-2-2 1,16-30 0,-33 55 109,-1 32 279,3 183 966,-8 262 1209,0-427-2518,-3 0 0,-1 0-1,-18 53 1,27-99-162,-1-1-1,1 1 1,0-1-1,-1 1 1,1-1-1,-1 0 1,0 1 0,1-1-1,-1 1 1,0-1-1,0 0 1,0 0-1,0 1 1,0-1 0,0 0-1,0 0 1,0 0-1,-1 0 1,1 0-1,0-1 1,-1 1 0,1 0-1,0 0 1,-1-1-1,1 1 1,-1-1-1,1 0 1,-1 1 0,1-1-1,-1 0 1,1 0-1,-3 0 1,1 0-109,0-1 0,1 0 0,-1 0-1,1-1 1,-1 1 0,1 0 0,-1-1 0,1 0 0,0 1 0,0-1-1,0 0 1,0 0 0,0 0 0,0 0 0,0-1 0,1 1 0,-1 0 0,-1-4-1,-8-19-1821,2 0 0,0-1 0,-6-30 0,2-5-2918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6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7314,'0'0'4360,"0"21"-4166,0 356 3773,0-368-3893,0 0-1,1 0 0,0 0 0,0-1 1,1 1-1,0 0 0,5 14 0,-5-20-64,-1-1 0,1 1 1,-1-1-1,1 1 0,0-1 0,0 0 0,0 1 0,0-1 0,0 0 0,0 0 1,1-1-1,-1 1 0,1 0 0,-1-1 0,1 1 0,0-1 0,0 0 0,-1 0 1,1 0-1,0 0 0,0-1 0,0 1 0,0-1 0,0 0 0,0 0 0,3 0 1,0-1 16,-1 0 1,0 0 0,0 0 0,0-1-1,1 0 1,-1 0 0,-1 0 0,1-1-1,0 0 1,-1 0 0,1 0 0,-1 0 0,0-1-1,0 0 1,0 0 0,-1 0 0,1 0-1,-1 0 1,0-1 0,5-9 0,7-13 48,-1-1 0,15-41 1,-20 48-86,4-10 20,-8 21-6,0 0 1,-1 0-1,0 0 0,-1 0 0,0 0 1,-1-1-1,0 1 0,1-19 0,-3 28 283,0 4-11,-3 96 280,1-36-1184,8 94 0,-6-155 366,1 0 1,-1-1-1,1 1 0,0 0 1,0 0-1,-1-1 1,1 1-1,1 0 0,-1-1 1,0 1-1,0-1 0,0 1 1,1-1-1,-1 0 0,1 0 1,-1 1-1,1-1 1,0 0-1,-1 0 0,1 0 1,0-1-1,0 1 0,-1 0 1,1-1-1,0 1 0,0-1 1,0 0-1,0 1 0,0-1 1,0 0-1,3 0 1,8 0-4131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6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9938,'0'0'5081,"38"243"-5081,-32-218-248,6-4-288,-12-4-680,0-12-865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4:59:17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7458,'0'0'3908,"36"1"-3674,107 9-73,-140-10-133,1 0-1,-1 0 1,0 1 0,0-1-1,0 1 1,0 0 0,1 0-1,-1 0 1,0 0-1,0 1 1,-1-1 0,1 1-1,0 0 1,0 0 0,-1 0-1,3 2 1,-4-2 21,0-1 0,0 1 0,0 0 1,-1 0-1,1-1 0,-1 1 0,1 0 0,-1 0 1,0 0-1,0-1 0,0 1 0,0 0 0,0 0 1,0 0-1,-1 2 0,1 6 220,1-3-181,-1-1 1,0 1-1,0 0 1,-1 0-1,1 0 0,-2 0 1,1-1-1,-1 1 1,0-1-1,0 1 1,0-1-1,-1 1 1,0-1-1,-1 0 0,-6 9 1,-19 19 88,-1-2-1,-38 32 1,36-37-168,2 2 1,-40 50 0,65-71-7,0 0 0,0-1 1,1 2-1,0-1 0,-4 14 0,8-20-5,-1-1 0,0 1 0,1 0 0,-1 0 0,1 0 0,-1 0 0,1-1 0,0 1 0,0 0 0,0 0 0,0 0 0,0 0 0,0 0 0,0 0 0,1 0 0,-1-1 0,1 1-1,-1 0 1,1 0 0,0 0 0,0-1 0,0 1 0,0 0 0,0-1 0,0 1 0,0-1 0,0 1 0,1-1 0,-1 0 0,0 1 0,1-1 0,2 1 0,16 5-115,0-1-1,1-1 1,0-1 0,0-1 0,0-1 0,0-1 0,33-1 0,-50 0 20,0 0-177,0 0-1,-1 0 1,1 0-1,0 0 1,-1-1-1,1 1 1,0-1-1,-1 0 1,1 0-1,-1 0 1,1-1-1,-1 1 1,0-1-1,1 0 1,-1 0-1,0 0 1,0 0-1,-1-1 1,1 1-1,0-1 1,-1 1-1,3-4 1,3-15-4959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6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8490,'0'0'5905,"0"47"-18564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7.2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0 137 9098,'0'0'4398,"23"36"-4116,71 113 19,-64-102-20,-27-44-170,0 1 0,-1-1 1,0 1-1,0 0 0,0 0 1,0 0-1,-1 0 1,0 0-1,2 6 0,-2-7-27,-1-3-71,0 1-1,0-1 1,0 0 0,-1 0 0,1 0 0,0 0 0,0 1 0,0-1 0,0 0-1,0 0 1,0 0 0,0 0 0,0 1 0,0-1 0,0 0 0,0 0 0,0 0-1,0 0 1,0 0 0,0 1 0,1-1 0,-1 0 0,0 0 0,0 0 0,0 0-1,0 1 1,0-1 0,0 0 0,0 0 0,0 0 0,0 0 0,1 0 0,-1 0-1,0 0 1,0 1 0,0-1 0,0 0 0,0 0 0,1 0 0,-1 0 0,0 0-1,0 0 1,0 0 0,0 0 0,0 0 0,1 0 0,-1 0 0,0 0 0,0 0-1,0 0 1,0 0 0,1 0 0,-1 0 0,0 0 0,0 0 0,0 0 0,0 0-1,1 0 1,-1 0 0,0 0 0,0 0 0,0-1 0,6-13 145,2-23-134,-3-98 262,-4 69-258,12-83 1,-13 148 61,5-16-2151,-5 16 1965,1 1-1,-1 0 1,1 0-1,-1 0 1,0 0-1,1 0 1,-1 0-1,1 0 1,-1 0-1,1 0 1,-1 0 0,1 0-1,-1 0 1,0 0-1,1 0 1,-1 0-1,1 0 1,-1 0-1,1 1 1,-1-1-1,0 0 1,1 0-1,-1 0 1,1 1-1,-1-1 1,0 0-1,1 1 1,-1-1-1,0 0 1,1 1 0,-1-1-1,0 0 1,0 1-1,1-1 1,-1 1-1,0-1 1,0 0-1,0 2 1,13 19-2592,0 1-287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7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 6145,'0'0'3565,"31"3"-3157,100 14 175,-124-16-443,0 1 0,0-1 0,-1 1 0,1 1 0,0-1 0,-1 1 0,0 0 0,0 0 0,0 1 0,0 0 0,0 0 0,-1 0 0,1 1 0,-1 0 0,-1 0 0,1 0 0,-1 0 0,1 1 0,-1 0 0,-1 0 1,1 0-1,-1 0 0,2 7 0,-4-11-112,-1-1 6,1-1 1,-1 1-1,0 0 1,1-1-1,-1 1 1,0 0-1,0-1 1,0 1-1,0 0 1,0 0 0,0-1-1,0 1 1,0 0-1,0-1 1,0 1-1,0 0 1,0 0-1,0-1 1,0 1-1,-1 0 1,1-1-1,0 1 1,-1 0-1,1-1 1,0 1-1,-1-1 1,1 1 0,-1 0-1,1-1 1,-1 1-1,1-1 1,-1 1-1,1-1 1,-1 0-1,0 1 1,1-1-1,-1 1 1,0-1-1,1 0 1,-1 0-1,0 1 1,1-1-1,-1 0 1,0 0 0,1 0-1,-1 0 1,0 0-1,0 0 1,1 0-1,-1 0 1,0 0-1,0 0 1,1 0-1,-1-1 1,0 1-1,-52-5-416,46 4 520,-62-13-360,52 9 202,1 1 0,0 1 0,-1 0 0,0 2 0,1 0 0,-1 0 0,0 2 0,-19 2 0,32-2 21,0 1 1,1 0 0,-1-1 0,1 1 0,0 1 0,0-1 0,-1 0 0,1 1-1,1-1 1,-1 1 0,0 0 0,1 0 0,-1 0 0,1 0 0,0 1 0,0-1-1,0 1 1,1-1 0,-1 1 0,1-1 0,0 1 0,0 0 0,-1 7 0,-2 7-13,2 1 0,0 0 1,0 27-1,2-44 8,1 1 0,-1 0 0,0 0 0,1 0 1,-1 0-1,1-1 0,0 1 0,0 0 0,0 0 0,0-1 0,1 1 0,-1-1 0,1 1 0,0-1 0,-1 0 0,1 0 0,0 1 0,4 2 0,-1-2-2,0 1-1,0-1 0,1 0 1,-1 0-1,1 0 0,-1-1 1,1 0-1,9 2 0,0-1-235,1-1-1,-1 0 0,1-1 0,-1-1 1,1 0-1,22-4 0,-33 3 107,1 0 0,-1-1 0,0 0 0,0 0 0,0 0-1,-1-1 1,1 1 0,0-1 0,-1 0 0,0 0 0,0-1 0,0 0-1,0 1 1,7-10 0,0-3-1029,0 0 0,15-33 0,-19 36 68,13-30-3957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8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3505,'0'0'7584,"36"42"-7456,110 134 211,-132-160-115,-2 2 1,18 29-1,-15 0 854,-4-7-65,-4-19-436,1 4-115,-5-19 177,-2-9 536,-3-6-1170,0 0 0,-1-1 1,0 1-1,-1 0 0,0 0 0,0 1 0,-1-1 0,0 1 1,0 0-1,-9-10 0,-15-26-175,-9-39-99,36 76 27,0 1 0,0-1-1,1 1 1,-1-1 0,2 1 0,-1-1-1,1 0 1,0 1 0,0-1 0,0 0 0,3-11-1,-1 17 119,-1 0 1,1 0-1,-1-1 0,1 1 0,-1 0 0,1 0 0,0 0 0,-1 0 0,1 1 0,0-1 1,0 0-1,-1 1 0,1-1 0,0 1 0,0 0 0,0 0 0,0 0 0,0 0 1,0 0-1,0 0 0,3 1 0,1-1-326,26-1-1644,-6 1-688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8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9298,'0'0'4073,"70"234"-4481,-64-208-480,0-14-737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8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9658,'0'0'3985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9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0 2577,'0'0'8545,"24"7"-8427,77 25-48,-95-30-3,-1 0-1,1 1 0,-1 0 0,1 0 0,-1 0 0,0 1 0,0-1 0,0 1 1,-1 0-1,1 1 0,-1-1 0,0 1 0,-1 0 0,1 0 0,-1 0 1,0 0-1,0 0 0,0 1 0,2 7 0,-1 1 260,-1 0 1,-1 0-1,0 1 0,-1-1 1,0 24-1,-1-33-291,-28-4-5,-214-10-28,241 11 5,0 0 0,0 0 0,0 0 0,0 0 1,1 0-1,-1 0 0,0 0 0,1 1 0,0-1 0,-1 0 1,1 0-1,0 0 0,0 1 0,0-1 0,1 3 0,-1-4 1,-1 27-13,0-19 23,1 0 0,0 1 0,0-1 0,3 15 0,-2-21-49,-1-1 1,1 1-1,0-1 0,0 0 1,0 0-1,0 1 1,1-1-1,-1 0 0,0 0 1,1 0-1,0 0 0,-1-1 1,1 1-1,0 0 0,0-1 1,0 1-1,0-1 1,0 1-1,0-1 0,0 0 1,5 2-1,3 0-577,1 0 0,-1 0 0,1-1 0,0 0 1,0-1-1,0-1 0,0 1 0,0-1 0,0-1 0,11-2 0,4-8-3887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9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8042,'0'0'6450,"7"39"-6234,40 189-73,-44-194-49,-3-28-129,6-17-165,1 0 32,18-33-850,-11 21 413,-1-1 0,-1 0 0,0-1-1,12-44 1,-23 67 613,-1 0 0,1 0 0,0-1 0,-1 1-1,1 0 1,0 0 0,0 0 0,0 0 0,1 0 0,-1 1-1,0-1 1,1 0 0,-1 1 0,1-1 0,-1 1 0,1-1-1,0 1 1,0-1 0,0 1 0,0 0 0,0 0 0,0 0-1,0 0 1,0 1 0,0-1 0,0 0 0,0 1 0,1 0-1,-1-1 1,0 1 0,0 0 0,5 0 0,-3 1 29,0 0 1,0 0 0,0 0-1,0 0 1,0 0-1,0 1 1,0 0-1,-1-1 1,1 2 0,-1-1-1,1 0 1,-1 1-1,0-1 1,0 1-1,0 0 1,0 0 0,4 6-1,6 9-20,0 0 0,-1 1-1,-2 1 1,1 0 0,-2 0 0,-1 1 0,-1 0-1,0 0 1,-2 1 0,0 0 0,2 36-1,-7-55-1751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49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6065,'0'0'7442,"50"259"-6554,-25-170-456,-6 5-232,6 0 80,-6-5-48,0-13-88,0-8-96,0-12-48,-7-14-384,1-16-776,-13-18-856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0T15:49:5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6057,'0'0'11699,"340"0"-11491,-227 0-208,-13 0-24,1 0-368,-1 0-424,-24 0-1105,-32 0-2880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9/6/2021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 prob of D predicting that real-world data is genuine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 prob of D predicting that G’s generated data is not genuine </a:t>
            </a:r>
            <a:endParaRPr lang="en-US" dirty="0">
              <a:solidFill>
                <a:schemeClr val="tx1"/>
              </a:solidFill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532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B3C6207-3A95-44FD-A19D-43F0527C290D}" type="datetime1">
              <a:rPr lang="en-US" smtClean="0"/>
              <a:t>9/6/2021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A39B3B0F-E850-49FE-9E7E-B7CAC52D19AC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B241-308F-4C52-ADA3-C555E0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96C2E-8DEC-4679-9704-7A35A17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25E9B-F833-4D92-8041-8DA03A1CD730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1F49-26EC-40C9-AD0B-F0F8820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381ED-EB7A-42CA-8DC1-B39809B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22862DCC-4FBA-4175-B914-AF350C9E0980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D3530294-6C5F-4954-A7AE-C30E2E613442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5" y="5356067"/>
            <a:ext cx="10082919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5" y="453642"/>
            <a:ext cx="10082919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1123027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5FA63683-8FA9-4B9C-A99C-CD0975377B2D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1F865CF2-6380-47BF-837F-893BA79F769C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5D548-AE72-4CAD-8D8F-3E06FA8D6158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D551F-FDDC-405B-98AE-05BDDED5A9C3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  <p:pic>
        <p:nvPicPr>
          <p:cNvPr id="6" name="Picture 5" descr="A picture containing grass, photo, field, star&#10;&#10;Description automatically generated">
            <a:extLst>
              <a:ext uri="{FF2B5EF4-FFF2-40B4-BE49-F238E27FC236}">
                <a16:creationId xmlns:a16="http://schemas.microsoft.com/office/drawing/2014/main" id="{A1D4A3AE-0630-41EF-9CA1-14EB842A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940" y="445577"/>
            <a:ext cx="11222120" cy="5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8CAF09D-866D-4206-BF11-D6F15A251D9B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700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530651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456600"/>
          </a:xfrm>
        </p:spPr>
        <p:txBody>
          <a:bodyPr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386AD5-0909-4E86-9940-8E24E0C8BA95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F0EE940-B569-4120-86C3-40F11DF9B13A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3A21B5D7-D101-47F7-9C5D-F7B18E60A80B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BE7CEF64-EF20-4E7D-8CF2-08484E5C2512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AC851FD-C996-4025-9B8A-6912C57A2B4C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5ED7D699-5D56-4998-B4C0-7BB8218E8D31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anchor="t" anchorCtr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16E5EA08-1FAB-4A07-A1B7-7EFDB358FA5D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E022B4C-3CC0-4345-8B02-E2A359A0B840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5" r:id="rId11"/>
    <p:sldLayoutId id="2147483742" r:id="rId12"/>
    <p:sldLayoutId id="2147483739" r:id="rId13"/>
    <p:sldLayoutId id="2147483751" r:id="rId14"/>
    <p:sldLayoutId id="2147483744" r:id="rId15"/>
    <p:sldLayoutId id="2147483748" r:id="rId16"/>
    <p:sldLayoutId id="2147483750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15.xml"/><Relationship Id="rId159" Type="http://schemas.openxmlformats.org/officeDocument/2006/relationships/image" Target="../media/image83.png"/><Relationship Id="rId175" Type="http://schemas.openxmlformats.org/officeDocument/2006/relationships/customXml" Target="../ink/ink31.xml"/><Relationship Id="rId7" Type="http://schemas.openxmlformats.org/officeDocument/2006/relationships/image" Target="../media/image5.png"/><Relationship Id="rId162" Type="http://schemas.openxmlformats.org/officeDocument/2006/relationships/customXml" Target="../ink/ink19.xml"/><Relationship Id="rId170" Type="http://schemas.openxmlformats.org/officeDocument/2006/relationships/customXml" Target="../ink/ink26.xml"/><Relationship Id="rId183" Type="http://schemas.openxmlformats.org/officeDocument/2006/relationships/customXml" Target="../ink/ink39.xml"/><Relationship Id="rId191" Type="http://schemas.openxmlformats.org/officeDocument/2006/relationships/customXml" Target="../ink/ink47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1" Type="http://schemas.openxmlformats.org/officeDocument/2006/relationships/image" Target="../media/image7.png"/><Relationship Id="rId144" Type="http://schemas.openxmlformats.org/officeDocument/2006/relationships/customXml" Target="../ink/ink10.xml"/><Relationship Id="rId149" Type="http://schemas.openxmlformats.org/officeDocument/2006/relationships/image" Target="../media/image78.png"/><Relationship Id="rId157" Type="http://schemas.openxmlformats.org/officeDocument/2006/relationships/image" Target="../media/image82.png"/><Relationship Id="rId178" Type="http://schemas.openxmlformats.org/officeDocument/2006/relationships/customXml" Target="../ink/ink34.xml"/><Relationship Id="rId5" Type="http://schemas.openxmlformats.org/officeDocument/2006/relationships/image" Target="../media/image4.png"/><Relationship Id="rId152" Type="http://schemas.openxmlformats.org/officeDocument/2006/relationships/customXml" Target="../ink/ink14.xml"/><Relationship Id="rId160" Type="http://schemas.openxmlformats.org/officeDocument/2006/relationships/customXml" Target="../ink/ink18.xml"/><Relationship Id="rId165" Type="http://schemas.openxmlformats.org/officeDocument/2006/relationships/customXml" Target="../ink/ink21.xml"/><Relationship Id="rId173" Type="http://schemas.openxmlformats.org/officeDocument/2006/relationships/customXml" Target="../ink/ink29.xml"/><Relationship Id="rId181" Type="http://schemas.openxmlformats.org/officeDocument/2006/relationships/customXml" Target="../ink/ink37.xml"/><Relationship Id="rId186" Type="http://schemas.openxmlformats.org/officeDocument/2006/relationships/customXml" Target="../ink/ink42.xml"/><Relationship Id="rId194" Type="http://schemas.openxmlformats.org/officeDocument/2006/relationships/image" Target="../media/image12.png"/><Relationship Id="rId14" Type="http://schemas.openxmlformats.org/officeDocument/2006/relationships/customXml" Target="../ink/ink6.xml"/><Relationship Id="rId139" Type="http://schemas.openxmlformats.org/officeDocument/2006/relationships/image" Target="../media/image73.png"/><Relationship Id="rId147" Type="http://schemas.openxmlformats.org/officeDocument/2006/relationships/image" Target="../media/image77.png"/><Relationship Id="rId168" Type="http://schemas.openxmlformats.org/officeDocument/2006/relationships/customXml" Target="../ink/ink24.xml"/><Relationship Id="rId8" Type="http://schemas.openxmlformats.org/officeDocument/2006/relationships/customXml" Target="../ink/ink3.xml"/><Relationship Id="rId142" Type="http://schemas.openxmlformats.org/officeDocument/2006/relationships/customXml" Target="../ink/ink9.xml"/><Relationship Id="rId150" Type="http://schemas.openxmlformats.org/officeDocument/2006/relationships/customXml" Target="../ink/ink13.xml"/><Relationship Id="rId155" Type="http://schemas.openxmlformats.org/officeDocument/2006/relationships/image" Target="../media/image81.png"/><Relationship Id="rId163" Type="http://schemas.openxmlformats.org/officeDocument/2006/relationships/image" Target="../media/image10.png"/><Relationship Id="rId171" Type="http://schemas.openxmlformats.org/officeDocument/2006/relationships/customXml" Target="../ink/ink27.xml"/><Relationship Id="rId176" Type="http://schemas.openxmlformats.org/officeDocument/2006/relationships/customXml" Target="../ink/ink32.xml"/><Relationship Id="rId184" Type="http://schemas.openxmlformats.org/officeDocument/2006/relationships/customXml" Target="../ink/ink40.xml"/><Relationship Id="rId189" Type="http://schemas.openxmlformats.org/officeDocument/2006/relationships/customXml" Target="../ink/ink45.xml"/><Relationship Id="rId192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58" Type="http://schemas.openxmlformats.org/officeDocument/2006/relationships/customXml" Target="../ink/ink17.xml"/><Relationship Id="rId140" Type="http://schemas.openxmlformats.org/officeDocument/2006/relationships/customXml" Target="../ink/ink8.xml"/><Relationship Id="rId145" Type="http://schemas.openxmlformats.org/officeDocument/2006/relationships/image" Target="../media/image76.png"/><Relationship Id="rId153" Type="http://schemas.openxmlformats.org/officeDocument/2006/relationships/image" Target="../media/image80.png"/><Relationship Id="rId161" Type="http://schemas.openxmlformats.org/officeDocument/2006/relationships/image" Target="../media/image84.png"/><Relationship Id="rId166" Type="http://schemas.openxmlformats.org/officeDocument/2006/relationships/customXml" Target="../ink/ink22.xml"/><Relationship Id="rId174" Type="http://schemas.openxmlformats.org/officeDocument/2006/relationships/customXml" Target="../ink/ink30.xml"/><Relationship Id="rId179" Type="http://schemas.openxmlformats.org/officeDocument/2006/relationships/customXml" Target="../ink/ink35.xml"/><Relationship Id="rId182" Type="http://schemas.openxmlformats.org/officeDocument/2006/relationships/customXml" Target="../ink/ink38.xml"/><Relationship Id="rId187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90" Type="http://schemas.openxmlformats.org/officeDocument/2006/relationships/customXml" Target="../ink/ink46.xml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43" Type="http://schemas.openxmlformats.org/officeDocument/2006/relationships/image" Target="../media/image75.png"/><Relationship Id="rId148" Type="http://schemas.openxmlformats.org/officeDocument/2006/relationships/customXml" Target="../ink/ink12.xml"/><Relationship Id="rId151" Type="http://schemas.openxmlformats.org/officeDocument/2006/relationships/image" Target="../media/image7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customXml" Target="../ink/ink25.xml"/><Relationship Id="rId177" Type="http://schemas.openxmlformats.org/officeDocument/2006/relationships/customXml" Target="../ink/ink33.xml"/><Relationship Id="rId185" Type="http://schemas.openxmlformats.org/officeDocument/2006/relationships/customXml" Target="../ink/ink4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72" Type="http://schemas.openxmlformats.org/officeDocument/2006/relationships/customXml" Target="../ink/ink28.xml"/><Relationship Id="rId180" Type="http://schemas.openxmlformats.org/officeDocument/2006/relationships/customXml" Target="../ink/ink36.xml"/><Relationship Id="rId193" Type="http://schemas.openxmlformats.org/officeDocument/2006/relationships/customXml" Target="../ink/ink48.xml"/><Relationship Id="rId13" Type="http://schemas.openxmlformats.org/officeDocument/2006/relationships/image" Target="../media/image8.png"/><Relationship Id="rId141" Type="http://schemas.openxmlformats.org/officeDocument/2006/relationships/image" Target="../media/image74.png"/><Relationship Id="rId146" Type="http://schemas.openxmlformats.org/officeDocument/2006/relationships/customXml" Target="../ink/ink11.xml"/><Relationship Id="rId167" Type="http://schemas.openxmlformats.org/officeDocument/2006/relationships/customXml" Target="../ink/ink23.xml"/><Relationship Id="rId188" Type="http://schemas.openxmlformats.org/officeDocument/2006/relationships/customXml" Target="../ink/ink44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81.xml"/><Relationship Id="rId299" Type="http://schemas.openxmlformats.org/officeDocument/2006/relationships/customXml" Target="../ink/ink1076.xml"/><Relationship Id="rId21" Type="http://schemas.openxmlformats.org/officeDocument/2006/relationships/customXml" Target="../ink/ink932.xml"/><Relationship Id="rId63" Type="http://schemas.openxmlformats.org/officeDocument/2006/relationships/image" Target="../media/image3663.png"/><Relationship Id="rId159" Type="http://schemas.openxmlformats.org/officeDocument/2006/relationships/image" Target="../media/image3709.png"/><Relationship Id="rId324" Type="http://schemas.openxmlformats.org/officeDocument/2006/relationships/image" Target="../media/image3788.png"/><Relationship Id="rId366" Type="http://schemas.openxmlformats.org/officeDocument/2006/relationships/customXml" Target="../ink/ink1111.xml"/><Relationship Id="rId170" Type="http://schemas.openxmlformats.org/officeDocument/2006/relationships/customXml" Target="../ink/ink1008.xml"/><Relationship Id="rId226" Type="http://schemas.openxmlformats.org/officeDocument/2006/relationships/customXml" Target="../ink/ink1037.xml"/><Relationship Id="rId433" Type="http://schemas.openxmlformats.org/officeDocument/2006/relationships/customXml" Target="../ink/ink1145.xml"/><Relationship Id="rId268" Type="http://schemas.openxmlformats.org/officeDocument/2006/relationships/customXml" Target="../ink/ink1059.xml"/><Relationship Id="rId475" Type="http://schemas.openxmlformats.org/officeDocument/2006/relationships/image" Target="../media/image3860.png"/><Relationship Id="rId32" Type="http://schemas.openxmlformats.org/officeDocument/2006/relationships/image" Target="../media/image3649.png"/><Relationship Id="rId74" Type="http://schemas.openxmlformats.org/officeDocument/2006/relationships/customXml" Target="../ink/ink959.xml"/><Relationship Id="rId128" Type="http://schemas.openxmlformats.org/officeDocument/2006/relationships/image" Target="../media/image3694.png"/><Relationship Id="rId335" Type="http://schemas.openxmlformats.org/officeDocument/2006/relationships/customXml" Target="../ink/ink1095.xml"/><Relationship Id="rId377" Type="http://schemas.openxmlformats.org/officeDocument/2006/relationships/image" Target="../media/image3813.png"/><Relationship Id="rId500" Type="http://schemas.openxmlformats.org/officeDocument/2006/relationships/customXml" Target="../ink/ink1180.xml"/><Relationship Id="rId5" Type="http://schemas.openxmlformats.org/officeDocument/2006/relationships/image" Target="../media/image3638.png"/><Relationship Id="rId181" Type="http://schemas.openxmlformats.org/officeDocument/2006/relationships/customXml" Target="../ink/ink1014.xml"/><Relationship Id="rId237" Type="http://schemas.openxmlformats.org/officeDocument/2006/relationships/customXml" Target="../ink/ink1043.xml"/><Relationship Id="rId402" Type="http://schemas.openxmlformats.org/officeDocument/2006/relationships/customXml" Target="../ink/ink1129.xml"/><Relationship Id="rId279" Type="http://schemas.openxmlformats.org/officeDocument/2006/relationships/customXml" Target="../ink/ink1065.xml"/><Relationship Id="rId444" Type="http://schemas.openxmlformats.org/officeDocument/2006/relationships/image" Target="../media/image3846.png"/><Relationship Id="rId486" Type="http://schemas.openxmlformats.org/officeDocument/2006/relationships/customXml" Target="../ink/ink1173.xml"/><Relationship Id="rId43" Type="http://schemas.openxmlformats.org/officeDocument/2006/relationships/image" Target="../media/image3654.png"/><Relationship Id="rId139" Type="http://schemas.openxmlformats.org/officeDocument/2006/relationships/customXml" Target="../ink/ink992.xml"/><Relationship Id="rId290" Type="http://schemas.openxmlformats.org/officeDocument/2006/relationships/image" Target="../media/image3771.png"/><Relationship Id="rId304" Type="http://schemas.openxmlformats.org/officeDocument/2006/relationships/image" Target="../media/image3778.png"/><Relationship Id="rId346" Type="http://schemas.openxmlformats.org/officeDocument/2006/relationships/customXml" Target="../ink/ink1101.xml"/><Relationship Id="rId388" Type="http://schemas.openxmlformats.org/officeDocument/2006/relationships/customXml" Target="../ink/ink1122.xml"/><Relationship Id="rId511" Type="http://schemas.openxmlformats.org/officeDocument/2006/relationships/customXml" Target="../ink/ink1186.xml"/><Relationship Id="rId85" Type="http://schemas.openxmlformats.org/officeDocument/2006/relationships/image" Target="../media/image3674.png"/><Relationship Id="rId150" Type="http://schemas.openxmlformats.org/officeDocument/2006/relationships/customXml" Target="../ink/ink998.xml"/><Relationship Id="rId192" Type="http://schemas.openxmlformats.org/officeDocument/2006/relationships/image" Target="../media/image3725.png"/><Relationship Id="rId206" Type="http://schemas.openxmlformats.org/officeDocument/2006/relationships/image" Target="../media/image3732.png"/><Relationship Id="rId413" Type="http://schemas.openxmlformats.org/officeDocument/2006/relationships/customXml" Target="../ink/ink1135.xml"/><Relationship Id="rId248" Type="http://schemas.openxmlformats.org/officeDocument/2006/relationships/image" Target="../media/image3752.png"/><Relationship Id="rId455" Type="http://schemas.openxmlformats.org/officeDocument/2006/relationships/image" Target="../media/image3851.png"/><Relationship Id="rId497" Type="http://schemas.openxmlformats.org/officeDocument/2006/relationships/image" Target="../media/image3871.png"/><Relationship Id="rId12" Type="http://schemas.openxmlformats.org/officeDocument/2006/relationships/customXml" Target="../ink/ink927.xml"/><Relationship Id="rId108" Type="http://schemas.openxmlformats.org/officeDocument/2006/relationships/image" Target="../media/image3684.png"/><Relationship Id="rId315" Type="http://schemas.openxmlformats.org/officeDocument/2006/relationships/customXml" Target="../ink/ink1084.xml"/><Relationship Id="rId357" Type="http://schemas.openxmlformats.org/officeDocument/2006/relationships/image" Target="../media/image3803.png"/><Relationship Id="rId54" Type="http://schemas.openxmlformats.org/officeDocument/2006/relationships/customXml" Target="../ink/ink949.xml"/><Relationship Id="rId96" Type="http://schemas.openxmlformats.org/officeDocument/2006/relationships/image" Target="../media/image3678.png"/><Relationship Id="rId161" Type="http://schemas.openxmlformats.org/officeDocument/2006/relationships/image" Target="../media/image3710.png"/><Relationship Id="rId217" Type="http://schemas.openxmlformats.org/officeDocument/2006/relationships/image" Target="../media/image3737.png"/><Relationship Id="rId399" Type="http://schemas.openxmlformats.org/officeDocument/2006/relationships/image" Target="../media/image3824.png"/><Relationship Id="rId259" Type="http://schemas.openxmlformats.org/officeDocument/2006/relationships/customXml" Target="../ink/ink1054.xml"/><Relationship Id="rId424" Type="http://schemas.openxmlformats.org/officeDocument/2006/relationships/image" Target="../media/image3836.png"/><Relationship Id="rId466" Type="http://schemas.openxmlformats.org/officeDocument/2006/relationships/customXml" Target="../ink/ink1163.xml"/><Relationship Id="rId23" Type="http://schemas.openxmlformats.org/officeDocument/2006/relationships/customXml" Target="../ink/ink933.xml"/><Relationship Id="rId119" Type="http://schemas.openxmlformats.org/officeDocument/2006/relationships/customXml" Target="../ink/ink982.xml"/><Relationship Id="rId270" Type="http://schemas.openxmlformats.org/officeDocument/2006/relationships/customXml" Target="../ink/ink1060.xml"/><Relationship Id="rId326" Type="http://schemas.openxmlformats.org/officeDocument/2006/relationships/customXml" Target="../ink/ink1090.xml"/><Relationship Id="rId65" Type="http://schemas.openxmlformats.org/officeDocument/2006/relationships/image" Target="../media/image3664.png"/><Relationship Id="rId130" Type="http://schemas.openxmlformats.org/officeDocument/2006/relationships/image" Target="../media/image3695.png"/><Relationship Id="rId368" Type="http://schemas.openxmlformats.org/officeDocument/2006/relationships/customXml" Target="../ink/ink1112.xml"/><Relationship Id="rId172" Type="http://schemas.openxmlformats.org/officeDocument/2006/relationships/customXml" Target="../ink/ink1009.xml"/><Relationship Id="rId228" Type="http://schemas.openxmlformats.org/officeDocument/2006/relationships/customXml" Target="../ink/ink1038.xml"/><Relationship Id="rId435" Type="http://schemas.openxmlformats.org/officeDocument/2006/relationships/customXml" Target="../ink/ink1146.xml"/><Relationship Id="rId477" Type="http://schemas.openxmlformats.org/officeDocument/2006/relationships/image" Target="../media/image3861.png"/><Relationship Id="rId281" Type="http://schemas.openxmlformats.org/officeDocument/2006/relationships/image" Target="../media/image3767.png"/><Relationship Id="rId337" Type="http://schemas.openxmlformats.org/officeDocument/2006/relationships/image" Target="../media/image3793.png"/><Relationship Id="rId502" Type="http://schemas.openxmlformats.org/officeDocument/2006/relationships/customXml" Target="../ink/ink1181.xml"/><Relationship Id="rId34" Type="http://schemas.openxmlformats.org/officeDocument/2006/relationships/image" Target="../media/image3650.png"/><Relationship Id="rId76" Type="http://schemas.openxmlformats.org/officeDocument/2006/relationships/customXml" Target="../ink/ink960.xml"/><Relationship Id="rId141" Type="http://schemas.openxmlformats.org/officeDocument/2006/relationships/customXml" Target="../ink/ink993.xml"/><Relationship Id="rId379" Type="http://schemas.openxmlformats.org/officeDocument/2006/relationships/image" Target="../media/image3814.png"/><Relationship Id="rId7" Type="http://schemas.openxmlformats.org/officeDocument/2006/relationships/image" Target="../media/image3639.png"/><Relationship Id="rId183" Type="http://schemas.openxmlformats.org/officeDocument/2006/relationships/customXml" Target="../ink/ink1015.xml"/><Relationship Id="rId239" Type="http://schemas.openxmlformats.org/officeDocument/2006/relationships/customXml" Target="../ink/ink1044.xml"/><Relationship Id="rId390" Type="http://schemas.openxmlformats.org/officeDocument/2006/relationships/customXml" Target="../ink/ink1123.xml"/><Relationship Id="rId404" Type="http://schemas.openxmlformats.org/officeDocument/2006/relationships/customXml" Target="../ink/ink1130.xml"/><Relationship Id="rId446" Type="http://schemas.openxmlformats.org/officeDocument/2006/relationships/image" Target="../media/image3847.png"/><Relationship Id="rId250" Type="http://schemas.openxmlformats.org/officeDocument/2006/relationships/image" Target="../media/image3753.png"/><Relationship Id="rId292" Type="http://schemas.openxmlformats.org/officeDocument/2006/relationships/image" Target="../media/image3772.png"/><Relationship Id="rId306" Type="http://schemas.openxmlformats.org/officeDocument/2006/relationships/image" Target="../media/image3779.png"/><Relationship Id="rId488" Type="http://schemas.openxmlformats.org/officeDocument/2006/relationships/customXml" Target="../ink/ink1174.xml"/><Relationship Id="rId45" Type="http://schemas.openxmlformats.org/officeDocument/2006/relationships/image" Target="../media/image3655.png"/><Relationship Id="rId87" Type="http://schemas.openxmlformats.org/officeDocument/2006/relationships/image" Target="../media/image3675.png"/><Relationship Id="rId110" Type="http://schemas.openxmlformats.org/officeDocument/2006/relationships/image" Target="../media/image3685.png"/><Relationship Id="rId348" Type="http://schemas.openxmlformats.org/officeDocument/2006/relationships/customXml" Target="../ink/ink1102.xml"/><Relationship Id="rId152" Type="http://schemas.openxmlformats.org/officeDocument/2006/relationships/customXml" Target="../ink/ink999.xml"/><Relationship Id="rId194" Type="http://schemas.openxmlformats.org/officeDocument/2006/relationships/image" Target="../media/image3726.png"/><Relationship Id="rId208" Type="http://schemas.openxmlformats.org/officeDocument/2006/relationships/image" Target="../media/image3733.png"/><Relationship Id="rId415" Type="http://schemas.openxmlformats.org/officeDocument/2006/relationships/customXml" Target="../ink/ink1136.xml"/><Relationship Id="rId457" Type="http://schemas.openxmlformats.org/officeDocument/2006/relationships/image" Target="../media/image3852.png"/><Relationship Id="rId261" Type="http://schemas.openxmlformats.org/officeDocument/2006/relationships/customXml" Target="../ink/ink1055.xml"/><Relationship Id="rId499" Type="http://schemas.openxmlformats.org/officeDocument/2006/relationships/image" Target="../media/image3872.png"/><Relationship Id="rId14" Type="http://schemas.openxmlformats.org/officeDocument/2006/relationships/customXml" Target="../ink/ink928.xml"/><Relationship Id="rId56" Type="http://schemas.openxmlformats.org/officeDocument/2006/relationships/customXml" Target="../ink/ink950.xml"/><Relationship Id="rId317" Type="http://schemas.openxmlformats.org/officeDocument/2006/relationships/customXml" Target="../ink/ink1085.xml"/><Relationship Id="rId359" Type="http://schemas.openxmlformats.org/officeDocument/2006/relationships/image" Target="../media/image3804.png"/><Relationship Id="rId98" Type="http://schemas.openxmlformats.org/officeDocument/2006/relationships/image" Target="../media/image3679.png"/><Relationship Id="rId121" Type="http://schemas.openxmlformats.org/officeDocument/2006/relationships/customXml" Target="../ink/ink983.xml"/><Relationship Id="rId163" Type="http://schemas.openxmlformats.org/officeDocument/2006/relationships/image" Target="../media/image3711.png"/><Relationship Id="rId219" Type="http://schemas.openxmlformats.org/officeDocument/2006/relationships/image" Target="../media/image3738.png"/><Relationship Id="rId370" Type="http://schemas.openxmlformats.org/officeDocument/2006/relationships/customXml" Target="../ink/ink1113.xml"/><Relationship Id="rId426" Type="http://schemas.openxmlformats.org/officeDocument/2006/relationships/image" Target="../media/image3837.png"/><Relationship Id="rId230" Type="http://schemas.openxmlformats.org/officeDocument/2006/relationships/customXml" Target="../ink/ink1039.xml"/><Relationship Id="rId468" Type="http://schemas.openxmlformats.org/officeDocument/2006/relationships/customXml" Target="../ink/ink1164.xml"/><Relationship Id="rId25" Type="http://schemas.openxmlformats.org/officeDocument/2006/relationships/customXml" Target="../ink/ink934.xml"/><Relationship Id="rId67" Type="http://schemas.openxmlformats.org/officeDocument/2006/relationships/image" Target="../media/image3665.png"/><Relationship Id="rId272" Type="http://schemas.openxmlformats.org/officeDocument/2006/relationships/customXml" Target="../ink/ink1061.xml"/><Relationship Id="rId328" Type="http://schemas.openxmlformats.org/officeDocument/2006/relationships/customXml" Target="../ink/ink1091.xml"/><Relationship Id="rId132" Type="http://schemas.openxmlformats.org/officeDocument/2006/relationships/image" Target="../media/image3696.png"/><Relationship Id="rId174" Type="http://schemas.openxmlformats.org/officeDocument/2006/relationships/customXml" Target="../ink/ink1010.xml"/><Relationship Id="rId381" Type="http://schemas.openxmlformats.org/officeDocument/2006/relationships/image" Target="../media/image3815.png"/><Relationship Id="rId241" Type="http://schemas.openxmlformats.org/officeDocument/2006/relationships/customXml" Target="../ink/ink1045.xml"/><Relationship Id="rId437" Type="http://schemas.openxmlformats.org/officeDocument/2006/relationships/customXml" Target="../ink/ink1147.xml"/><Relationship Id="rId479" Type="http://schemas.openxmlformats.org/officeDocument/2006/relationships/image" Target="../media/image3862.png"/><Relationship Id="rId36" Type="http://schemas.openxmlformats.org/officeDocument/2006/relationships/customXml" Target="../ink/ink940.xml"/><Relationship Id="rId283" Type="http://schemas.openxmlformats.org/officeDocument/2006/relationships/image" Target="../media/image3768.png"/><Relationship Id="rId339" Type="http://schemas.openxmlformats.org/officeDocument/2006/relationships/image" Target="../media/image3794.png"/><Relationship Id="rId490" Type="http://schemas.openxmlformats.org/officeDocument/2006/relationships/customXml" Target="../ink/ink1175.xml"/><Relationship Id="rId504" Type="http://schemas.openxmlformats.org/officeDocument/2006/relationships/customXml" Target="../ink/ink1182.xml"/><Relationship Id="rId78" Type="http://schemas.openxmlformats.org/officeDocument/2006/relationships/customXml" Target="../ink/ink961.xml"/><Relationship Id="rId101" Type="http://schemas.openxmlformats.org/officeDocument/2006/relationships/customXml" Target="../ink/ink973.xml"/><Relationship Id="rId143" Type="http://schemas.openxmlformats.org/officeDocument/2006/relationships/customXml" Target="../ink/ink994.xml"/><Relationship Id="rId185" Type="http://schemas.openxmlformats.org/officeDocument/2006/relationships/customXml" Target="../ink/ink1016.xml"/><Relationship Id="rId350" Type="http://schemas.openxmlformats.org/officeDocument/2006/relationships/customXml" Target="../ink/ink1103.xml"/><Relationship Id="rId406" Type="http://schemas.openxmlformats.org/officeDocument/2006/relationships/customXml" Target="../ink/ink1131.xml"/><Relationship Id="rId9" Type="http://schemas.openxmlformats.org/officeDocument/2006/relationships/image" Target="../media/image3640.png"/><Relationship Id="rId210" Type="http://schemas.openxmlformats.org/officeDocument/2006/relationships/image" Target="../media/image3734.png"/><Relationship Id="rId392" Type="http://schemas.openxmlformats.org/officeDocument/2006/relationships/customXml" Target="../ink/ink1124.xml"/><Relationship Id="rId448" Type="http://schemas.openxmlformats.org/officeDocument/2006/relationships/customXml" Target="../ink/ink1153.xml"/><Relationship Id="rId252" Type="http://schemas.openxmlformats.org/officeDocument/2006/relationships/image" Target="../media/image3754.png"/><Relationship Id="rId294" Type="http://schemas.openxmlformats.org/officeDocument/2006/relationships/image" Target="../media/image3773.png"/><Relationship Id="rId308" Type="http://schemas.openxmlformats.org/officeDocument/2006/relationships/image" Target="../media/image3780.png"/><Relationship Id="rId47" Type="http://schemas.openxmlformats.org/officeDocument/2006/relationships/image" Target="../media/image3656.png"/><Relationship Id="rId89" Type="http://schemas.openxmlformats.org/officeDocument/2006/relationships/customXml" Target="../ink/ink967.xml"/><Relationship Id="rId112" Type="http://schemas.openxmlformats.org/officeDocument/2006/relationships/image" Target="../media/image3686.png"/><Relationship Id="rId154" Type="http://schemas.openxmlformats.org/officeDocument/2006/relationships/customXml" Target="../ink/ink1000.xml"/><Relationship Id="rId361" Type="http://schemas.openxmlformats.org/officeDocument/2006/relationships/image" Target="../media/image3805.png"/><Relationship Id="rId196" Type="http://schemas.openxmlformats.org/officeDocument/2006/relationships/image" Target="../media/image3727.png"/><Relationship Id="rId417" Type="http://schemas.openxmlformats.org/officeDocument/2006/relationships/customXml" Target="../ink/ink1137.xml"/><Relationship Id="rId459" Type="http://schemas.openxmlformats.org/officeDocument/2006/relationships/customXml" Target="../ink/ink1159.xml"/><Relationship Id="rId16" Type="http://schemas.openxmlformats.org/officeDocument/2006/relationships/customXml" Target="../ink/ink929.xml"/><Relationship Id="rId221" Type="http://schemas.openxmlformats.org/officeDocument/2006/relationships/image" Target="../media/image3739.png"/><Relationship Id="rId263" Type="http://schemas.openxmlformats.org/officeDocument/2006/relationships/customXml" Target="../ink/ink1056.xml"/><Relationship Id="rId319" Type="http://schemas.openxmlformats.org/officeDocument/2006/relationships/customXml" Target="../ink/ink1086.xml"/><Relationship Id="rId470" Type="http://schemas.openxmlformats.org/officeDocument/2006/relationships/customXml" Target="../ink/ink1165.xml"/><Relationship Id="rId58" Type="http://schemas.openxmlformats.org/officeDocument/2006/relationships/customXml" Target="../ink/ink951.xml"/><Relationship Id="rId123" Type="http://schemas.openxmlformats.org/officeDocument/2006/relationships/customXml" Target="../ink/ink984.xml"/><Relationship Id="rId330" Type="http://schemas.openxmlformats.org/officeDocument/2006/relationships/customXml" Target="../ink/ink1092.xml"/><Relationship Id="rId165" Type="http://schemas.openxmlformats.org/officeDocument/2006/relationships/image" Target="../media/image3712.png"/><Relationship Id="rId372" Type="http://schemas.openxmlformats.org/officeDocument/2006/relationships/customXml" Target="../ink/ink1114.xml"/><Relationship Id="rId428" Type="http://schemas.openxmlformats.org/officeDocument/2006/relationships/image" Target="../media/image3838.png"/><Relationship Id="rId232" Type="http://schemas.openxmlformats.org/officeDocument/2006/relationships/customXml" Target="../ink/ink1040.xml"/><Relationship Id="rId274" Type="http://schemas.openxmlformats.org/officeDocument/2006/relationships/customXml" Target="../ink/ink1062.xml"/><Relationship Id="rId481" Type="http://schemas.openxmlformats.org/officeDocument/2006/relationships/image" Target="../media/image3863.png"/><Relationship Id="rId27" Type="http://schemas.openxmlformats.org/officeDocument/2006/relationships/customXml" Target="../ink/ink935.xml"/><Relationship Id="rId69" Type="http://schemas.openxmlformats.org/officeDocument/2006/relationships/image" Target="../media/image3666.png"/><Relationship Id="rId134" Type="http://schemas.openxmlformats.org/officeDocument/2006/relationships/image" Target="../media/image3697.png"/><Relationship Id="rId80" Type="http://schemas.openxmlformats.org/officeDocument/2006/relationships/customXml" Target="../ink/ink962.xml"/><Relationship Id="rId176" Type="http://schemas.openxmlformats.org/officeDocument/2006/relationships/customXml" Target="../ink/ink1011.xml"/><Relationship Id="rId341" Type="http://schemas.openxmlformats.org/officeDocument/2006/relationships/image" Target="../media/image3795.png"/><Relationship Id="rId383" Type="http://schemas.openxmlformats.org/officeDocument/2006/relationships/image" Target="../media/image3816.png"/><Relationship Id="rId439" Type="http://schemas.openxmlformats.org/officeDocument/2006/relationships/customXml" Target="../ink/ink1148.xml"/><Relationship Id="rId201" Type="http://schemas.openxmlformats.org/officeDocument/2006/relationships/customXml" Target="../ink/ink1024.xml"/><Relationship Id="rId243" Type="http://schemas.openxmlformats.org/officeDocument/2006/relationships/customXml" Target="../ink/ink1046.xml"/><Relationship Id="rId285" Type="http://schemas.openxmlformats.org/officeDocument/2006/relationships/customXml" Target="../ink/ink1069.xml"/><Relationship Id="rId450" Type="http://schemas.openxmlformats.org/officeDocument/2006/relationships/customXml" Target="../ink/ink1154.xml"/><Relationship Id="rId506" Type="http://schemas.openxmlformats.org/officeDocument/2006/relationships/customXml" Target="../ink/ink1183.xml"/><Relationship Id="rId38" Type="http://schemas.openxmlformats.org/officeDocument/2006/relationships/customXml" Target="../ink/ink941.xml"/><Relationship Id="rId103" Type="http://schemas.openxmlformats.org/officeDocument/2006/relationships/customXml" Target="../ink/ink974.xml"/><Relationship Id="rId310" Type="http://schemas.openxmlformats.org/officeDocument/2006/relationships/image" Target="../media/image3781.png"/><Relationship Id="rId492" Type="http://schemas.openxmlformats.org/officeDocument/2006/relationships/customXml" Target="../ink/ink1176.xml"/><Relationship Id="rId91" Type="http://schemas.openxmlformats.org/officeDocument/2006/relationships/customXml" Target="../ink/ink968.xml"/><Relationship Id="rId145" Type="http://schemas.openxmlformats.org/officeDocument/2006/relationships/customXml" Target="../ink/ink995.xml"/><Relationship Id="rId187" Type="http://schemas.openxmlformats.org/officeDocument/2006/relationships/customXml" Target="../ink/ink1017.xml"/><Relationship Id="rId352" Type="http://schemas.openxmlformats.org/officeDocument/2006/relationships/customXml" Target="../ink/ink1104.xml"/><Relationship Id="rId394" Type="http://schemas.openxmlformats.org/officeDocument/2006/relationships/customXml" Target="../ink/ink1125.xml"/><Relationship Id="rId408" Type="http://schemas.openxmlformats.org/officeDocument/2006/relationships/customXml" Target="../ink/ink1132.xml"/><Relationship Id="rId212" Type="http://schemas.openxmlformats.org/officeDocument/2006/relationships/image" Target="../media/image3735.png"/><Relationship Id="rId254" Type="http://schemas.openxmlformats.org/officeDocument/2006/relationships/image" Target="../media/image3755.png"/><Relationship Id="rId49" Type="http://schemas.openxmlformats.org/officeDocument/2006/relationships/image" Target="../media/image3657.png"/><Relationship Id="rId114" Type="http://schemas.openxmlformats.org/officeDocument/2006/relationships/image" Target="../media/image3687.png"/><Relationship Id="rId296" Type="http://schemas.openxmlformats.org/officeDocument/2006/relationships/image" Target="../media/image3774.png"/><Relationship Id="rId461" Type="http://schemas.openxmlformats.org/officeDocument/2006/relationships/customXml" Target="../ink/ink1160.xml"/><Relationship Id="rId60" Type="http://schemas.openxmlformats.org/officeDocument/2006/relationships/customXml" Target="../ink/ink952.xml"/><Relationship Id="rId156" Type="http://schemas.openxmlformats.org/officeDocument/2006/relationships/customXml" Target="../ink/ink1001.xml"/><Relationship Id="rId198" Type="http://schemas.openxmlformats.org/officeDocument/2006/relationships/image" Target="../media/image3728.png"/><Relationship Id="rId321" Type="http://schemas.openxmlformats.org/officeDocument/2006/relationships/customXml" Target="../ink/ink1087.xml"/><Relationship Id="rId363" Type="http://schemas.openxmlformats.org/officeDocument/2006/relationships/image" Target="../media/image3806.png"/><Relationship Id="rId419" Type="http://schemas.openxmlformats.org/officeDocument/2006/relationships/customXml" Target="../ink/ink1138.xml"/><Relationship Id="rId223" Type="http://schemas.openxmlformats.org/officeDocument/2006/relationships/image" Target="../media/image3740.png"/><Relationship Id="rId430" Type="http://schemas.openxmlformats.org/officeDocument/2006/relationships/image" Target="../media/image3839.png"/><Relationship Id="rId18" Type="http://schemas.openxmlformats.org/officeDocument/2006/relationships/customXml" Target="../ink/ink930.xml"/><Relationship Id="rId265" Type="http://schemas.openxmlformats.org/officeDocument/2006/relationships/customXml" Target="../ink/ink1057.xml"/><Relationship Id="rId472" Type="http://schemas.openxmlformats.org/officeDocument/2006/relationships/customXml" Target="../ink/ink1166.xml"/><Relationship Id="rId125" Type="http://schemas.openxmlformats.org/officeDocument/2006/relationships/customXml" Target="../ink/ink985.xml"/><Relationship Id="rId167" Type="http://schemas.openxmlformats.org/officeDocument/2006/relationships/image" Target="../media/image3713.png"/><Relationship Id="rId332" Type="http://schemas.openxmlformats.org/officeDocument/2006/relationships/image" Target="../media/image3791.png"/><Relationship Id="rId374" Type="http://schemas.openxmlformats.org/officeDocument/2006/relationships/customXml" Target="../ink/ink1115.xml"/><Relationship Id="rId71" Type="http://schemas.openxmlformats.org/officeDocument/2006/relationships/image" Target="../media/image3667.png"/><Relationship Id="rId234" Type="http://schemas.openxmlformats.org/officeDocument/2006/relationships/customXml" Target="../ink/ink1041.xml"/><Relationship Id="rId2" Type="http://schemas.openxmlformats.org/officeDocument/2006/relationships/customXml" Target="../ink/ink922.xml"/><Relationship Id="rId29" Type="http://schemas.openxmlformats.org/officeDocument/2006/relationships/customXml" Target="../ink/ink936.xml"/><Relationship Id="rId276" Type="http://schemas.openxmlformats.org/officeDocument/2006/relationships/image" Target="../media/image3765.png"/><Relationship Id="rId441" Type="http://schemas.openxmlformats.org/officeDocument/2006/relationships/customXml" Target="../ink/ink1149.xml"/><Relationship Id="rId483" Type="http://schemas.openxmlformats.org/officeDocument/2006/relationships/image" Target="../media/image3864.png"/><Relationship Id="rId40" Type="http://schemas.openxmlformats.org/officeDocument/2006/relationships/customXml" Target="../ink/ink942.xml"/><Relationship Id="rId136" Type="http://schemas.openxmlformats.org/officeDocument/2006/relationships/image" Target="../media/image3698.png"/><Relationship Id="rId178" Type="http://schemas.openxmlformats.org/officeDocument/2006/relationships/customXml" Target="../ink/ink1012.xml"/><Relationship Id="rId301" Type="http://schemas.openxmlformats.org/officeDocument/2006/relationships/customXml" Target="../ink/ink1077.xml"/><Relationship Id="rId343" Type="http://schemas.openxmlformats.org/officeDocument/2006/relationships/image" Target="../media/image3796.png"/><Relationship Id="rId82" Type="http://schemas.openxmlformats.org/officeDocument/2006/relationships/customXml" Target="../ink/ink963.xml"/><Relationship Id="rId203" Type="http://schemas.openxmlformats.org/officeDocument/2006/relationships/customXml" Target="../ink/ink1025.xml"/><Relationship Id="rId385" Type="http://schemas.openxmlformats.org/officeDocument/2006/relationships/image" Target="../media/image3817.png"/><Relationship Id="rId245" Type="http://schemas.openxmlformats.org/officeDocument/2006/relationships/customXml" Target="../ink/ink1047.xml"/><Relationship Id="rId287" Type="http://schemas.openxmlformats.org/officeDocument/2006/relationships/customXml" Target="../ink/ink1070.xml"/><Relationship Id="rId410" Type="http://schemas.openxmlformats.org/officeDocument/2006/relationships/customXml" Target="../ink/ink1133.xml"/><Relationship Id="rId452" Type="http://schemas.openxmlformats.org/officeDocument/2006/relationships/customXml" Target="../ink/ink1155.xml"/><Relationship Id="rId494" Type="http://schemas.openxmlformats.org/officeDocument/2006/relationships/customXml" Target="../ink/ink1177.xml"/><Relationship Id="rId508" Type="http://schemas.openxmlformats.org/officeDocument/2006/relationships/customXml" Target="../ink/ink1184.xml"/><Relationship Id="rId105" Type="http://schemas.openxmlformats.org/officeDocument/2006/relationships/customXml" Target="../ink/ink975.xml"/><Relationship Id="rId147" Type="http://schemas.openxmlformats.org/officeDocument/2006/relationships/image" Target="../media/image3703.png"/><Relationship Id="rId312" Type="http://schemas.openxmlformats.org/officeDocument/2006/relationships/image" Target="../media/image3782.png"/><Relationship Id="rId354" Type="http://schemas.openxmlformats.org/officeDocument/2006/relationships/customXml" Target="../ink/ink1105.xml"/><Relationship Id="rId51" Type="http://schemas.openxmlformats.org/officeDocument/2006/relationships/image" Target="../media/image3658.png"/><Relationship Id="rId93" Type="http://schemas.openxmlformats.org/officeDocument/2006/relationships/customXml" Target="../ink/ink969.xml"/><Relationship Id="rId189" Type="http://schemas.openxmlformats.org/officeDocument/2006/relationships/customXml" Target="../ink/ink1018.xml"/><Relationship Id="rId396" Type="http://schemas.openxmlformats.org/officeDocument/2006/relationships/customXml" Target="../ink/ink1126.xml"/><Relationship Id="rId214" Type="http://schemas.openxmlformats.org/officeDocument/2006/relationships/customXml" Target="../ink/ink1031.xml"/><Relationship Id="rId256" Type="http://schemas.openxmlformats.org/officeDocument/2006/relationships/image" Target="../media/image3756.png"/><Relationship Id="rId298" Type="http://schemas.openxmlformats.org/officeDocument/2006/relationships/image" Target="../media/image3775.png"/><Relationship Id="rId421" Type="http://schemas.openxmlformats.org/officeDocument/2006/relationships/customXml" Target="../ink/ink1139.xml"/><Relationship Id="rId463" Type="http://schemas.openxmlformats.org/officeDocument/2006/relationships/customXml" Target="../ink/ink1161.xml"/><Relationship Id="rId116" Type="http://schemas.openxmlformats.org/officeDocument/2006/relationships/image" Target="../media/image3688.png"/><Relationship Id="rId158" Type="http://schemas.openxmlformats.org/officeDocument/2006/relationships/customXml" Target="../ink/ink1002.xml"/><Relationship Id="rId323" Type="http://schemas.openxmlformats.org/officeDocument/2006/relationships/customXml" Target="../ink/ink1088.xml"/><Relationship Id="rId20" Type="http://schemas.openxmlformats.org/officeDocument/2006/relationships/image" Target="../media/image3643.png"/><Relationship Id="rId62" Type="http://schemas.openxmlformats.org/officeDocument/2006/relationships/customXml" Target="../ink/ink953.xml"/><Relationship Id="rId365" Type="http://schemas.openxmlformats.org/officeDocument/2006/relationships/image" Target="../media/image3807.png"/><Relationship Id="rId225" Type="http://schemas.openxmlformats.org/officeDocument/2006/relationships/image" Target="../media/image3741.png"/><Relationship Id="rId267" Type="http://schemas.openxmlformats.org/officeDocument/2006/relationships/customXml" Target="../ink/ink1058.xml"/><Relationship Id="rId432" Type="http://schemas.openxmlformats.org/officeDocument/2006/relationships/image" Target="../media/image3840.png"/><Relationship Id="rId474" Type="http://schemas.openxmlformats.org/officeDocument/2006/relationships/customXml" Target="../ink/ink1167.xml"/><Relationship Id="rId127" Type="http://schemas.openxmlformats.org/officeDocument/2006/relationships/customXml" Target="../ink/ink986.xml"/><Relationship Id="rId31" Type="http://schemas.openxmlformats.org/officeDocument/2006/relationships/customXml" Target="../ink/ink937.xml"/><Relationship Id="rId73" Type="http://schemas.openxmlformats.org/officeDocument/2006/relationships/image" Target="../media/image3668.png"/><Relationship Id="rId169" Type="http://schemas.openxmlformats.org/officeDocument/2006/relationships/image" Target="../media/image3714.png"/><Relationship Id="rId334" Type="http://schemas.openxmlformats.org/officeDocument/2006/relationships/image" Target="../media/image3792.png"/><Relationship Id="rId376" Type="http://schemas.openxmlformats.org/officeDocument/2006/relationships/customXml" Target="../ink/ink1116.xml"/><Relationship Id="rId4" Type="http://schemas.openxmlformats.org/officeDocument/2006/relationships/customXml" Target="../ink/ink923.xml"/><Relationship Id="rId180" Type="http://schemas.openxmlformats.org/officeDocument/2006/relationships/image" Target="../media/image3719.png"/><Relationship Id="rId236" Type="http://schemas.openxmlformats.org/officeDocument/2006/relationships/image" Target="../media/image3746.png"/><Relationship Id="rId278" Type="http://schemas.openxmlformats.org/officeDocument/2006/relationships/image" Target="../media/image3766.png"/><Relationship Id="rId401" Type="http://schemas.openxmlformats.org/officeDocument/2006/relationships/image" Target="../media/image3825.png"/><Relationship Id="rId443" Type="http://schemas.openxmlformats.org/officeDocument/2006/relationships/customXml" Target="../ink/ink1150.xml"/><Relationship Id="rId303" Type="http://schemas.openxmlformats.org/officeDocument/2006/relationships/customXml" Target="../ink/ink1078.xml"/><Relationship Id="rId485" Type="http://schemas.openxmlformats.org/officeDocument/2006/relationships/image" Target="../media/image3865.png"/><Relationship Id="rId42" Type="http://schemas.openxmlformats.org/officeDocument/2006/relationships/customXml" Target="../ink/ink943.xml"/><Relationship Id="rId84" Type="http://schemas.openxmlformats.org/officeDocument/2006/relationships/customXml" Target="../ink/ink964.xml"/><Relationship Id="rId138" Type="http://schemas.openxmlformats.org/officeDocument/2006/relationships/image" Target="../media/image3699.png"/><Relationship Id="rId345" Type="http://schemas.openxmlformats.org/officeDocument/2006/relationships/image" Target="../media/image3797.png"/><Relationship Id="rId387" Type="http://schemas.openxmlformats.org/officeDocument/2006/relationships/image" Target="../media/image3818.png"/><Relationship Id="rId510" Type="http://schemas.openxmlformats.org/officeDocument/2006/relationships/image" Target="../media/image3877.png"/><Relationship Id="rId191" Type="http://schemas.openxmlformats.org/officeDocument/2006/relationships/customXml" Target="../ink/ink1019.xml"/><Relationship Id="rId205" Type="http://schemas.openxmlformats.org/officeDocument/2006/relationships/customXml" Target="../ink/ink1026.xml"/><Relationship Id="rId247" Type="http://schemas.openxmlformats.org/officeDocument/2006/relationships/customXml" Target="../ink/ink1048.xml"/><Relationship Id="rId412" Type="http://schemas.openxmlformats.org/officeDocument/2006/relationships/customXml" Target="../ink/ink1134.xml"/><Relationship Id="rId107" Type="http://schemas.openxmlformats.org/officeDocument/2006/relationships/customXml" Target="../ink/ink976.xml"/><Relationship Id="rId289" Type="http://schemas.openxmlformats.org/officeDocument/2006/relationships/customXml" Target="../ink/ink1071.xml"/><Relationship Id="rId454" Type="http://schemas.openxmlformats.org/officeDocument/2006/relationships/customXml" Target="../ink/ink1156.xml"/><Relationship Id="rId496" Type="http://schemas.openxmlformats.org/officeDocument/2006/relationships/customXml" Target="../ink/ink1178.xml"/><Relationship Id="rId11" Type="http://schemas.openxmlformats.org/officeDocument/2006/relationships/image" Target="../media/image3641.png"/><Relationship Id="rId53" Type="http://schemas.openxmlformats.org/officeDocument/2006/relationships/image" Target="../media/image3659.png"/><Relationship Id="rId149" Type="http://schemas.openxmlformats.org/officeDocument/2006/relationships/image" Target="../media/image3704.png"/><Relationship Id="rId314" Type="http://schemas.openxmlformats.org/officeDocument/2006/relationships/image" Target="../media/image3783.png"/><Relationship Id="rId356" Type="http://schemas.openxmlformats.org/officeDocument/2006/relationships/customXml" Target="../ink/ink1106.xml"/><Relationship Id="rId398" Type="http://schemas.openxmlformats.org/officeDocument/2006/relationships/customXml" Target="../ink/ink1127.xml"/><Relationship Id="rId95" Type="http://schemas.openxmlformats.org/officeDocument/2006/relationships/customXml" Target="../ink/ink970.xml"/><Relationship Id="rId160" Type="http://schemas.openxmlformats.org/officeDocument/2006/relationships/customXml" Target="../ink/ink1003.xml"/><Relationship Id="rId216" Type="http://schemas.openxmlformats.org/officeDocument/2006/relationships/customXml" Target="../ink/ink1032.xml"/><Relationship Id="rId423" Type="http://schemas.openxmlformats.org/officeDocument/2006/relationships/customXml" Target="../ink/ink1140.xml"/><Relationship Id="rId258" Type="http://schemas.openxmlformats.org/officeDocument/2006/relationships/image" Target="../media/image3757.png"/><Relationship Id="rId465" Type="http://schemas.openxmlformats.org/officeDocument/2006/relationships/image" Target="../media/image3855.png"/><Relationship Id="rId22" Type="http://schemas.openxmlformats.org/officeDocument/2006/relationships/image" Target="../media/image3644.png"/><Relationship Id="rId64" Type="http://schemas.openxmlformats.org/officeDocument/2006/relationships/customXml" Target="../ink/ink954.xml"/><Relationship Id="rId118" Type="http://schemas.openxmlformats.org/officeDocument/2006/relationships/image" Target="../media/image3689.png"/><Relationship Id="rId325" Type="http://schemas.openxmlformats.org/officeDocument/2006/relationships/customXml" Target="../ink/ink1089.xml"/><Relationship Id="rId367" Type="http://schemas.openxmlformats.org/officeDocument/2006/relationships/image" Target="../media/image3808.png"/><Relationship Id="rId171" Type="http://schemas.openxmlformats.org/officeDocument/2006/relationships/image" Target="../media/image3715.png"/><Relationship Id="rId227" Type="http://schemas.openxmlformats.org/officeDocument/2006/relationships/image" Target="../media/image3742.png"/><Relationship Id="rId269" Type="http://schemas.openxmlformats.org/officeDocument/2006/relationships/image" Target="../media/image3762.png"/><Relationship Id="rId434" Type="http://schemas.openxmlformats.org/officeDocument/2006/relationships/image" Target="../media/image3841.png"/><Relationship Id="rId476" Type="http://schemas.openxmlformats.org/officeDocument/2006/relationships/customXml" Target="../ink/ink1168.xml"/><Relationship Id="rId33" Type="http://schemas.openxmlformats.org/officeDocument/2006/relationships/customXml" Target="../ink/ink938.xml"/><Relationship Id="rId129" Type="http://schemas.openxmlformats.org/officeDocument/2006/relationships/customXml" Target="../ink/ink987.xml"/><Relationship Id="rId280" Type="http://schemas.openxmlformats.org/officeDocument/2006/relationships/customXml" Target="../ink/ink1066.xml"/><Relationship Id="rId336" Type="http://schemas.openxmlformats.org/officeDocument/2006/relationships/customXml" Target="../ink/ink1096.xml"/><Relationship Id="rId501" Type="http://schemas.openxmlformats.org/officeDocument/2006/relationships/image" Target="../media/image3873.png"/><Relationship Id="rId75" Type="http://schemas.openxmlformats.org/officeDocument/2006/relationships/image" Target="../media/image3669.png"/><Relationship Id="rId140" Type="http://schemas.openxmlformats.org/officeDocument/2006/relationships/image" Target="../media/image3700.png"/><Relationship Id="rId182" Type="http://schemas.openxmlformats.org/officeDocument/2006/relationships/image" Target="../media/image3720.png"/><Relationship Id="rId378" Type="http://schemas.openxmlformats.org/officeDocument/2006/relationships/customXml" Target="../ink/ink1117.xml"/><Relationship Id="rId403" Type="http://schemas.openxmlformats.org/officeDocument/2006/relationships/image" Target="../media/image3826.png"/><Relationship Id="rId6" Type="http://schemas.openxmlformats.org/officeDocument/2006/relationships/customXml" Target="../ink/ink924.xml"/><Relationship Id="rId238" Type="http://schemas.openxmlformats.org/officeDocument/2006/relationships/image" Target="../media/image3747.png"/><Relationship Id="rId445" Type="http://schemas.openxmlformats.org/officeDocument/2006/relationships/customXml" Target="../ink/ink1151.xml"/><Relationship Id="rId487" Type="http://schemas.openxmlformats.org/officeDocument/2006/relationships/image" Target="../media/image3866.png"/><Relationship Id="rId291" Type="http://schemas.openxmlformats.org/officeDocument/2006/relationships/customXml" Target="../ink/ink1072.xml"/><Relationship Id="rId305" Type="http://schemas.openxmlformats.org/officeDocument/2006/relationships/customXml" Target="../ink/ink1079.xml"/><Relationship Id="rId347" Type="http://schemas.openxmlformats.org/officeDocument/2006/relationships/image" Target="../media/image3798.png"/><Relationship Id="rId512" Type="http://schemas.openxmlformats.org/officeDocument/2006/relationships/image" Target="../media/image3878.png"/><Relationship Id="rId44" Type="http://schemas.openxmlformats.org/officeDocument/2006/relationships/customXml" Target="../ink/ink944.xml"/><Relationship Id="rId86" Type="http://schemas.openxmlformats.org/officeDocument/2006/relationships/customXml" Target="../ink/ink965.xml"/><Relationship Id="rId151" Type="http://schemas.openxmlformats.org/officeDocument/2006/relationships/image" Target="../media/image3705.png"/><Relationship Id="rId389" Type="http://schemas.openxmlformats.org/officeDocument/2006/relationships/image" Target="../media/image3819.png"/><Relationship Id="rId193" Type="http://schemas.openxmlformats.org/officeDocument/2006/relationships/customXml" Target="../ink/ink1020.xml"/><Relationship Id="rId207" Type="http://schemas.openxmlformats.org/officeDocument/2006/relationships/customXml" Target="../ink/ink1027.xml"/><Relationship Id="rId249" Type="http://schemas.openxmlformats.org/officeDocument/2006/relationships/customXml" Target="../ink/ink1049.xml"/><Relationship Id="rId414" Type="http://schemas.openxmlformats.org/officeDocument/2006/relationships/image" Target="../media/image3831.png"/><Relationship Id="rId456" Type="http://schemas.openxmlformats.org/officeDocument/2006/relationships/customXml" Target="../ink/ink1157.xml"/><Relationship Id="rId498" Type="http://schemas.openxmlformats.org/officeDocument/2006/relationships/customXml" Target="../ink/ink1179.xml"/><Relationship Id="rId13" Type="http://schemas.openxmlformats.org/officeDocument/2006/relationships/image" Target="../media/image3342.png"/><Relationship Id="rId109" Type="http://schemas.openxmlformats.org/officeDocument/2006/relationships/customXml" Target="../ink/ink977.xml"/><Relationship Id="rId260" Type="http://schemas.openxmlformats.org/officeDocument/2006/relationships/image" Target="../media/image3758.png"/><Relationship Id="rId316" Type="http://schemas.openxmlformats.org/officeDocument/2006/relationships/image" Target="../media/image3784.png"/><Relationship Id="rId55" Type="http://schemas.openxmlformats.org/officeDocument/2006/relationships/image" Target="../media/image3660.png"/><Relationship Id="rId97" Type="http://schemas.openxmlformats.org/officeDocument/2006/relationships/customXml" Target="../ink/ink971.xml"/><Relationship Id="rId120" Type="http://schemas.openxmlformats.org/officeDocument/2006/relationships/image" Target="../media/image3690.png"/><Relationship Id="rId358" Type="http://schemas.openxmlformats.org/officeDocument/2006/relationships/customXml" Target="../ink/ink1107.xml"/><Relationship Id="rId162" Type="http://schemas.openxmlformats.org/officeDocument/2006/relationships/customXml" Target="../ink/ink1004.xml"/><Relationship Id="rId218" Type="http://schemas.openxmlformats.org/officeDocument/2006/relationships/customXml" Target="../ink/ink1033.xml"/><Relationship Id="rId425" Type="http://schemas.openxmlformats.org/officeDocument/2006/relationships/customXml" Target="../ink/ink1141.xml"/><Relationship Id="rId467" Type="http://schemas.openxmlformats.org/officeDocument/2006/relationships/image" Target="../media/image3856.png"/><Relationship Id="rId271" Type="http://schemas.openxmlformats.org/officeDocument/2006/relationships/image" Target="../media/image3763.png"/><Relationship Id="rId24" Type="http://schemas.openxmlformats.org/officeDocument/2006/relationships/image" Target="../media/image3645.png"/><Relationship Id="rId66" Type="http://schemas.openxmlformats.org/officeDocument/2006/relationships/customXml" Target="../ink/ink955.xml"/><Relationship Id="rId131" Type="http://schemas.openxmlformats.org/officeDocument/2006/relationships/customXml" Target="../ink/ink988.xml"/><Relationship Id="rId327" Type="http://schemas.openxmlformats.org/officeDocument/2006/relationships/image" Target="../media/image3789.png"/><Relationship Id="rId369" Type="http://schemas.openxmlformats.org/officeDocument/2006/relationships/image" Target="../media/image3809.png"/><Relationship Id="rId173" Type="http://schemas.openxmlformats.org/officeDocument/2006/relationships/image" Target="../media/image3716.png"/><Relationship Id="rId229" Type="http://schemas.openxmlformats.org/officeDocument/2006/relationships/image" Target="../media/image3743.png"/><Relationship Id="rId380" Type="http://schemas.openxmlformats.org/officeDocument/2006/relationships/customXml" Target="../ink/ink1118.xml"/><Relationship Id="rId436" Type="http://schemas.openxmlformats.org/officeDocument/2006/relationships/image" Target="../media/image3842.png"/><Relationship Id="rId240" Type="http://schemas.openxmlformats.org/officeDocument/2006/relationships/image" Target="../media/image3748.png"/><Relationship Id="rId478" Type="http://schemas.openxmlformats.org/officeDocument/2006/relationships/customXml" Target="../ink/ink1169.xml"/><Relationship Id="rId35" Type="http://schemas.openxmlformats.org/officeDocument/2006/relationships/customXml" Target="../ink/ink939.xml"/><Relationship Id="rId77" Type="http://schemas.openxmlformats.org/officeDocument/2006/relationships/image" Target="../media/image3670.png"/><Relationship Id="rId100" Type="http://schemas.openxmlformats.org/officeDocument/2006/relationships/image" Target="../media/image3680.png"/><Relationship Id="rId282" Type="http://schemas.openxmlformats.org/officeDocument/2006/relationships/customXml" Target="../ink/ink1067.xml"/><Relationship Id="rId338" Type="http://schemas.openxmlformats.org/officeDocument/2006/relationships/customXml" Target="../ink/ink1097.xml"/><Relationship Id="rId503" Type="http://schemas.openxmlformats.org/officeDocument/2006/relationships/image" Target="../media/image3874.png"/><Relationship Id="rId8" Type="http://schemas.openxmlformats.org/officeDocument/2006/relationships/customXml" Target="../ink/ink925.xml"/><Relationship Id="rId142" Type="http://schemas.openxmlformats.org/officeDocument/2006/relationships/image" Target="../media/image3701.png"/><Relationship Id="rId184" Type="http://schemas.openxmlformats.org/officeDocument/2006/relationships/image" Target="../media/image3721.png"/><Relationship Id="rId391" Type="http://schemas.openxmlformats.org/officeDocument/2006/relationships/image" Target="../media/image3820.png"/><Relationship Id="rId405" Type="http://schemas.openxmlformats.org/officeDocument/2006/relationships/image" Target="../media/image3827.png"/><Relationship Id="rId447" Type="http://schemas.openxmlformats.org/officeDocument/2006/relationships/customXml" Target="../ink/ink1152.xml"/><Relationship Id="rId251" Type="http://schemas.openxmlformats.org/officeDocument/2006/relationships/customXml" Target="../ink/ink1050.xml"/><Relationship Id="rId489" Type="http://schemas.openxmlformats.org/officeDocument/2006/relationships/image" Target="../media/image3867.png"/><Relationship Id="rId46" Type="http://schemas.openxmlformats.org/officeDocument/2006/relationships/customXml" Target="../ink/ink945.xml"/><Relationship Id="rId293" Type="http://schemas.openxmlformats.org/officeDocument/2006/relationships/customXml" Target="../ink/ink1073.xml"/><Relationship Id="rId307" Type="http://schemas.openxmlformats.org/officeDocument/2006/relationships/customXml" Target="../ink/ink1080.xml"/><Relationship Id="rId349" Type="http://schemas.openxmlformats.org/officeDocument/2006/relationships/image" Target="../media/image3799.png"/><Relationship Id="rId88" Type="http://schemas.openxmlformats.org/officeDocument/2006/relationships/customXml" Target="../ink/ink966.xml"/><Relationship Id="rId111" Type="http://schemas.openxmlformats.org/officeDocument/2006/relationships/customXml" Target="../ink/ink978.xml"/><Relationship Id="rId153" Type="http://schemas.openxmlformats.org/officeDocument/2006/relationships/image" Target="../media/image3706.png"/><Relationship Id="rId195" Type="http://schemas.openxmlformats.org/officeDocument/2006/relationships/customXml" Target="../ink/ink1021.xml"/><Relationship Id="rId209" Type="http://schemas.openxmlformats.org/officeDocument/2006/relationships/customXml" Target="../ink/ink1028.xml"/><Relationship Id="rId360" Type="http://schemas.openxmlformats.org/officeDocument/2006/relationships/customXml" Target="../ink/ink1108.xml"/><Relationship Id="rId416" Type="http://schemas.openxmlformats.org/officeDocument/2006/relationships/image" Target="../media/image3832.png"/><Relationship Id="rId220" Type="http://schemas.openxmlformats.org/officeDocument/2006/relationships/customXml" Target="../ink/ink1034.xml"/><Relationship Id="rId458" Type="http://schemas.openxmlformats.org/officeDocument/2006/relationships/customXml" Target="../ink/ink1158.xml"/><Relationship Id="rId15" Type="http://schemas.openxmlformats.org/officeDocument/2006/relationships/image" Target="../media/image3642.png"/><Relationship Id="rId57" Type="http://schemas.openxmlformats.org/officeDocument/2006/relationships/image" Target="../media/image3661.png"/><Relationship Id="rId262" Type="http://schemas.openxmlformats.org/officeDocument/2006/relationships/image" Target="../media/image3759.png"/><Relationship Id="rId318" Type="http://schemas.openxmlformats.org/officeDocument/2006/relationships/image" Target="../media/image3785.png"/><Relationship Id="rId99" Type="http://schemas.openxmlformats.org/officeDocument/2006/relationships/customXml" Target="../ink/ink972.xml"/><Relationship Id="rId122" Type="http://schemas.openxmlformats.org/officeDocument/2006/relationships/image" Target="../media/image3691.png"/><Relationship Id="rId164" Type="http://schemas.openxmlformats.org/officeDocument/2006/relationships/customXml" Target="../ink/ink1005.xml"/><Relationship Id="rId371" Type="http://schemas.openxmlformats.org/officeDocument/2006/relationships/image" Target="../media/image3810.png"/><Relationship Id="rId427" Type="http://schemas.openxmlformats.org/officeDocument/2006/relationships/customXml" Target="../ink/ink1142.xml"/><Relationship Id="rId469" Type="http://schemas.openxmlformats.org/officeDocument/2006/relationships/image" Target="../media/image3857.png"/><Relationship Id="rId26" Type="http://schemas.openxmlformats.org/officeDocument/2006/relationships/image" Target="../media/image3646.png"/><Relationship Id="rId231" Type="http://schemas.openxmlformats.org/officeDocument/2006/relationships/image" Target="../media/image3744.png"/><Relationship Id="rId273" Type="http://schemas.openxmlformats.org/officeDocument/2006/relationships/image" Target="../media/image3764.png"/><Relationship Id="rId329" Type="http://schemas.openxmlformats.org/officeDocument/2006/relationships/image" Target="../media/image3790.png"/><Relationship Id="rId480" Type="http://schemas.openxmlformats.org/officeDocument/2006/relationships/customXml" Target="../ink/ink1170.xml"/><Relationship Id="rId68" Type="http://schemas.openxmlformats.org/officeDocument/2006/relationships/customXml" Target="../ink/ink956.xml"/><Relationship Id="rId133" Type="http://schemas.openxmlformats.org/officeDocument/2006/relationships/customXml" Target="../ink/ink989.xml"/><Relationship Id="rId175" Type="http://schemas.openxmlformats.org/officeDocument/2006/relationships/image" Target="../media/image3717.png"/><Relationship Id="rId340" Type="http://schemas.openxmlformats.org/officeDocument/2006/relationships/customXml" Target="../ink/ink1098.xml"/><Relationship Id="rId200" Type="http://schemas.openxmlformats.org/officeDocument/2006/relationships/image" Target="../media/image3729.png"/><Relationship Id="rId382" Type="http://schemas.openxmlformats.org/officeDocument/2006/relationships/customXml" Target="../ink/ink1119.xml"/><Relationship Id="rId438" Type="http://schemas.openxmlformats.org/officeDocument/2006/relationships/image" Target="../media/image3843.png"/><Relationship Id="rId242" Type="http://schemas.openxmlformats.org/officeDocument/2006/relationships/image" Target="../media/image3749.png"/><Relationship Id="rId284" Type="http://schemas.openxmlformats.org/officeDocument/2006/relationships/customXml" Target="../ink/ink1068.xml"/><Relationship Id="rId491" Type="http://schemas.openxmlformats.org/officeDocument/2006/relationships/image" Target="../media/image3868.png"/><Relationship Id="rId505" Type="http://schemas.openxmlformats.org/officeDocument/2006/relationships/image" Target="../media/image3875.png"/><Relationship Id="rId37" Type="http://schemas.openxmlformats.org/officeDocument/2006/relationships/image" Target="../media/image3651.png"/><Relationship Id="rId79" Type="http://schemas.openxmlformats.org/officeDocument/2006/relationships/image" Target="../media/image3671.png"/><Relationship Id="rId102" Type="http://schemas.openxmlformats.org/officeDocument/2006/relationships/image" Target="../media/image3681.png"/><Relationship Id="rId144" Type="http://schemas.openxmlformats.org/officeDocument/2006/relationships/image" Target="../media/image3702.png"/><Relationship Id="rId90" Type="http://schemas.openxmlformats.org/officeDocument/2006/relationships/image" Target="../media/image3305.png"/><Relationship Id="rId186" Type="http://schemas.openxmlformats.org/officeDocument/2006/relationships/image" Target="../media/image3722.png"/><Relationship Id="rId351" Type="http://schemas.openxmlformats.org/officeDocument/2006/relationships/image" Target="../media/image3800.png"/><Relationship Id="rId393" Type="http://schemas.openxmlformats.org/officeDocument/2006/relationships/image" Target="../media/image3821.png"/><Relationship Id="rId407" Type="http://schemas.openxmlformats.org/officeDocument/2006/relationships/image" Target="../media/image3828.png"/><Relationship Id="rId449" Type="http://schemas.openxmlformats.org/officeDocument/2006/relationships/image" Target="../media/image3848.png"/><Relationship Id="rId211" Type="http://schemas.openxmlformats.org/officeDocument/2006/relationships/customXml" Target="../ink/ink1029.xml"/><Relationship Id="rId253" Type="http://schemas.openxmlformats.org/officeDocument/2006/relationships/customXml" Target="../ink/ink1051.xml"/><Relationship Id="rId295" Type="http://schemas.openxmlformats.org/officeDocument/2006/relationships/customXml" Target="../ink/ink1074.xml"/><Relationship Id="rId309" Type="http://schemas.openxmlformats.org/officeDocument/2006/relationships/customXml" Target="../ink/ink1081.xml"/><Relationship Id="rId460" Type="http://schemas.openxmlformats.org/officeDocument/2006/relationships/image" Target="../media/image3853.png"/><Relationship Id="rId48" Type="http://schemas.openxmlformats.org/officeDocument/2006/relationships/customXml" Target="../ink/ink946.xml"/><Relationship Id="rId113" Type="http://schemas.openxmlformats.org/officeDocument/2006/relationships/customXml" Target="../ink/ink979.xml"/><Relationship Id="rId320" Type="http://schemas.openxmlformats.org/officeDocument/2006/relationships/image" Target="../media/image3786.png"/><Relationship Id="rId155" Type="http://schemas.openxmlformats.org/officeDocument/2006/relationships/image" Target="../media/image3707.png"/><Relationship Id="rId197" Type="http://schemas.openxmlformats.org/officeDocument/2006/relationships/customXml" Target="../ink/ink1022.xml"/><Relationship Id="rId362" Type="http://schemas.openxmlformats.org/officeDocument/2006/relationships/customXml" Target="../ink/ink1109.xml"/><Relationship Id="rId418" Type="http://schemas.openxmlformats.org/officeDocument/2006/relationships/image" Target="../media/image3833.png"/><Relationship Id="rId222" Type="http://schemas.openxmlformats.org/officeDocument/2006/relationships/customXml" Target="../ink/ink1035.xml"/><Relationship Id="rId264" Type="http://schemas.openxmlformats.org/officeDocument/2006/relationships/image" Target="../media/image3760.png"/><Relationship Id="rId471" Type="http://schemas.openxmlformats.org/officeDocument/2006/relationships/image" Target="../media/image3858.png"/><Relationship Id="rId17" Type="http://schemas.openxmlformats.org/officeDocument/2006/relationships/image" Target="../media/image2922.png"/><Relationship Id="rId59" Type="http://schemas.openxmlformats.org/officeDocument/2006/relationships/image" Target="../media/image3662.png"/><Relationship Id="rId124" Type="http://schemas.openxmlformats.org/officeDocument/2006/relationships/image" Target="../media/image3692.png"/><Relationship Id="rId70" Type="http://schemas.openxmlformats.org/officeDocument/2006/relationships/customXml" Target="../ink/ink957.xml"/><Relationship Id="rId166" Type="http://schemas.openxmlformats.org/officeDocument/2006/relationships/customXml" Target="../ink/ink1006.xml"/><Relationship Id="rId331" Type="http://schemas.openxmlformats.org/officeDocument/2006/relationships/customXml" Target="../ink/ink1093.xml"/><Relationship Id="rId373" Type="http://schemas.openxmlformats.org/officeDocument/2006/relationships/image" Target="../media/image3811.png"/><Relationship Id="rId429" Type="http://schemas.openxmlformats.org/officeDocument/2006/relationships/customXml" Target="../ink/ink1143.xml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3745.png"/><Relationship Id="rId440" Type="http://schemas.openxmlformats.org/officeDocument/2006/relationships/image" Target="../media/image3844.png"/><Relationship Id="rId28" Type="http://schemas.openxmlformats.org/officeDocument/2006/relationships/image" Target="../media/image3647.png"/><Relationship Id="rId275" Type="http://schemas.openxmlformats.org/officeDocument/2006/relationships/customXml" Target="../ink/ink1063.xml"/><Relationship Id="rId300" Type="http://schemas.openxmlformats.org/officeDocument/2006/relationships/image" Target="../media/image3776.png"/><Relationship Id="rId482" Type="http://schemas.openxmlformats.org/officeDocument/2006/relationships/customXml" Target="../ink/ink1171.xml"/><Relationship Id="rId81" Type="http://schemas.openxmlformats.org/officeDocument/2006/relationships/image" Target="../media/image3672.png"/><Relationship Id="rId135" Type="http://schemas.openxmlformats.org/officeDocument/2006/relationships/customXml" Target="../ink/ink990.xml"/><Relationship Id="rId177" Type="http://schemas.openxmlformats.org/officeDocument/2006/relationships/image" Target="../media/image3718.png"/><Relationship Id="rId342" Type="http://schemas.openxmlformats.org/officeDocument/2006/relationships/customXml" Target="../ink/ink1099.xml"/><Relationship Id="rId384" Type="http://schemas.openxmlformats.org/officeDocument/2006/relationships/customXml" Target="../ink/ink1120.xml"/><Relationship Id="rId202" Type="http://schemas.openxmlformats.org/officeDocument/2006/relationships/image" Target="../media/image3730.png"/><Relationship Id="rId244" Type="http://schemas.openxmlformats.org/officeDocument/2006/relationships/image" Target="../media/image3750.png"/><Relationship Id="rId39" Type="http://schemas.openxmlformats.org/officeDocument/2006/relationships/image" Target="../media/image3652.png"/><Relationship Id="rId286" Type="http://schemas.openxmlformats.org/officeDocument/2006/relationships/image" Target="../media/image3769.png"/><Relationship Id="rId451" Type="http://schemas.openxmlformats.org/officeDocument/2006/relationships/image" Target="../media/image3849.png"/><Relationship Id="rId493" Type="http://schemas.openxmlformats.org/officeDocument/2006/relationships/image" Target="../media/image3869.png"/><Relationship Id="rId507" Type="http://schemas.openxmlformats.org/officeDocument/2006/relationships/image" Target="../media/image3876.png"/><Relationship Id="rId50" Type="http://schemas.openxmlformats.org/officeDocument/2006/relationships/customXml" Target="../ink/ink947.xml"/><Relationship Id="rId104" Type="http://schemas.openxmlformats.org/officeDocument/2006/relationships/image" Target="../media/image3682.png"/><Relationship Id="rId146" Type="http://schemas.openxmlformats.org/officeDocument/2006/relationships/customXml" Target="../ink/ink996.xml"/><Relationship Id="rId188" Type="http://schemas.openxmlformats.org/officeDocument/2006/relationships/image" Target="../media/image3723.png"/><Relationship Id="rId311" Type="http://schemas.openxmlformats.org/officeDocument/2006/relationships/customXml" Target="../ink/ink1082.xml"/><Relationship Id="rId353" Type="http://schemas.openxmlformats.org/officeDocument/2006/relationships/image" Target="../media/image3801.png"/><Relationship Id="rId395" Type="http://schemas.openxmlformats.org/officeDocument/2006/relationships/image" Target="../media/image3822.png"/><Relationship Id="rId409" Type="http://schemas.openxmlformats.org/officeDocument/2006/relationships/image" Target="../media/image3829.png"/><Relationship Id="rId92" Type="http://schemas.openxmlformats.org/officeDocument/2006/relationships/image" Target="../media/image3676.png"/><Relationship Id="rId213" Type="http://schemas.openxmlformats.org/officeDocument/2006/relationships/customXml" Target="../ink/ink1030.xml"/><Relationship Id="rId420" Type="http://schemas.openxmlformats.org/officeDocument/2006/relationships/image" Target="../media/image3834.png"/><Relationship Id="rId255" Type="http://schemas.openxmlformats.org/officeDocument/2006/relationships/customXml" Target="../ink/ink1052.xml"/><Relationship Id="rId297" Type="http://schemas.openxmlformats.org/officeDocument/2006/relationships/customXml" Target="../ink/ink1075.xml"/><Relationship Id="rId462" Type="http://schemas.openxmlformats.org/officeDocument/2006/relationships/image" Target="../media/image3854.png"/><Relationship Id="rId115" Type="http://schemas.openxmlformats.org/officeDocument/2006/relationships/customXml" Target="../ink/ink980.xml"/><Relationship Id="rId157" Type="http://schemas.openxmlformats.org/officeDocument/2006/relationships/image" Target="../media/image3708.png"/><Relationship Id="rId322" Type="http://schemas.openxmlformats.org/officeDocument/2006/relationships/image" Target="../media/image3787.png"/><Relationship Id="rId364" Type="http://schemas.openxmlformats.org/officeDocument/2006/relationships/customXml" Target="../ink/ink1110.xml"/><Relationship Id="rId61" Type="http://schemas.openxmlformats.org/officeDocument/2006/relationships/image" Target="../media/image3366.png"/><Relationship Id="rId199" Type="http://schemas.openxmlformats.org/officeDocument/2006/relationships/customXml" Target="../ink/ink1023.xml"/><Relationship Id="rId19" Type="http://schemas.openxmlformats.org/officeDocument/2006/relationships/customXml" Target="../ink/ink931.xml"/><Relationship Id="rId224" Type="http://schemas.openxmlformats.org/officeDocument/2006/relationships/customXml" Target="../ink/ink1036.xml"/><Relationship Id="rId266" Type="http://schemas.openxmlformats.org/officeDocument/2006/relationships/image" Target="../media/image3761.png"/><Relationship Id="rId431" Type="http://schemas.openxmlformats.org/officeDocument/2006/relationships/customXml" Target="../ink/ink1144.xml"/><Relationship Id="rId473" Type="http://schemas.openxmlformats.org/officeDocument/2006/relationships/image" Target="../media/image3859.png"/><Relationship Id="rId30" Type="http://schemas.openxmlformats.org/officeDocument/2006/relationships/image" Target="../media/image3648.png"/><Relationship Id="rId126" Type="http://schemas.openxmlformats.org/officeDocument/2006/relationships/image" Target="../media/image3693.png"/><Relationship Id="rId168" Type="http://schemas.openxmlformats.org/officeDocument/2006/relationships/customXml" Target="../ink/ink1007.xml"/><Relationship Id="rId333" Type="http://schemas.openxmlformats.org/officeDocument/2006/relationships/customXml" Target="../ink/ink1094.xml"/><Relationship Id="rId72" Type="http://schemas.openxmlformats.org/officeDocument/2006/relationships/customXml" Target="../ink/ink958.xml"/><Relationship Id="rId375" Type="http://schemas.openxmlformats.org/officeDocument/2006/relationships/image" Target="../media/image3812.png"/><Relationship Id="rId3" Type="http://schemas.openxmlformats.org/officeDocument/2006/relationships/image" Target="../media/image3637.png"/><Relationship Id="rId235" Type="http://schemas.openxmlformats.org/officeDocument/2006/relationships/customXml" Target="../ink/ink1042.xml"/><Relationship Id="rId277" Type="http://schemas.openxmlformats.org/officeDocument/2006/relationships/customXml" Target="../ink/ink1064.xml"/><Relationship Id="rId400" Type="http://schemas.openxmlformats.org/officeDocument/2006/relationships/customXml" Target="../ink/ink1128.xml"/><Relationship Id="rId442" Type="http://schemas.openxmlformats.org/officeDocument/2006/relationships/image" Target="../media/image3845.png"/><Relationship Id="rId484" Type="http://schemas.openxmlformats.org/officeDocument/2006/relationships/customXml" Target="../ink/ink1172.xml"/><Relationship Id="rId137" Type="http://schemas.openxmlformats.org/officeDocument/2006/relationships/customXml" Target="../ink/ink991.xml"/><Relationship Id="rId302" Type="http://schemas.openxmlformats.org/officeDocument/2006/relationships/image" Target="../media/image3777.png"/><Relationship Id="rId344" Type="http://schemas.openxmlformats.org/officeDocument/2006/relationships/customXml" Target="../ink/ink1100.xml"/><Relationship Id="rId41" Type="http://schemas.openxmlformats.org/officeDocument/2006/relationships/image" Target="../media/image3653.png"/><Relationship Id="rId83" Type="http://schemas.openxmlformats.org/officeDocument/2006/relationships/image" Target="../media/image3673.png"/><Relationship Id="rId179" Type="http://schemas.openxmlformats.org/officeDocument/2006/relationships/customXml" Target="../ink/ink1013.xml"/><Relationship Id="rId386" Type="http://schemas.openxmlformats.org/officeDocument/2006/relationships/customXml" Target="../ink/ink1121.xml"/><Relationship Id="rId190" Type="http://schemas.openxmlformats.org/officeDocument/2006/relationships/image" Target="../media/image3724.png"/><Relationship Id="rId204" Type="http://schemas.openxmlformats.org/officeDocument/2006/relationships/image" Target="../media/image3731.png"/><Relationship Id="rId246" Type="http://schemas.openxmlformats.org/officeDocument/2006/relationships/image" Target="../media/image3751.png"/><Relationship Id="rId288" Type="http://schemas.openxmlformats.org/officeDocument/2006/relationships/image" Target="../media/image3770.png"/><Relationship Id="rId411" Type="http://schemas.openxmlformats.org/officeDocument/2006/relationships/image" Target="../media/image3830.png"/><Relationship Id="rId453" Type="http://schemas.openxmlformats.org/officeDocument/2006/relationships/image" Target="../media/image3850.png"/><Relationship Id="rId509" Type="http://schemas.openxmlformats.org/officeDocument/2006/relationships/customXml" Target="../ink/ink1185.xml"/><Relationship Id="rId106" Type="http://schemas.openxmlformats.org/officeDocument/2006/relationships/image" Target="../media/image3683.png"/><Relationship Id="rId313" Type="http://schemas.openxmlformats.org/officeDocument/2006/relationships/customXml" Target="../ink/ink1083.xml"/><Relationship Id="rId495" Type="http://schemas.openxmlformats.org/officeDocument/2006/relationships/image" Target="../media/image3870.png"/><Relationship Id="rId10" Type="http://schemas.openxmlformats.org/officeDocument/2006/relationships/customXml" Target="../ink/ink926.xml"/><Relationship Id="rId52" Type="http://schemas.openxmlformats.org/officeDocument/2006/relationships/customXml" Target="../ink/ink948.xml"/><Relationship Id="rId94" Type="http://schemas.openxmlformats.org/officeDocument/2006/relationships/image" Target="../media/image3677.png"/><Relationship Id="rId148" Type="http://schemas.openxmlformats.org/officeDocument/2006/relationships/customXml" Target="../ink/ink997.xml"/><Relationship Id="rId355" Type="http://schemas.openxmlformats.org/officeDocument/2006/relationships/image" Target="../media/image3802.png"/><Relationship Id="rId397" Type="http://schemas.openxmlformats.org/officeDocument/2006/relationships/image" Target="../media/image3823.png"/><Relationship Id="rId215" Type="http://schemas.openxmlformats.org/officeDocument/2006/relationships/image" Target="../media/image3736.png"/><Relationship Id="rId257" Type="http://schemas.openxmlformats.org/officeDocument/2006/relationships/customXml" Target="../ink/ink1053.xml"/><Relationship Id="rId422" Type="http://schemas.openxmlformats.org/officeDocument/2006/relationships/image" Target="../media/image3835.png"/><Relationship Id="rId464" Type="http://schemas.openxmlformats.org/officeDocument/2006/relationships/customXml" Target="../ink/ink1162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45.xml"/><Relationship Id="rId21" Type="http://schemas.openxmlformats.org/officeDocument/2006/relationships/image" Target="../media/image3887.png"/><Relationship Id="rId324" Type="http://schemas.openxmlformats.org/officeDocument/2006/relationships/customXml" Target="../ink/ink1352.xml"/><Relationship Id="rId170" Type="http://schemas.openxmlformats.org/officeDocument/2006/relationships/image" Target="../media/image3958.png"/><Relationship Id="rId268" Type="http://schemas.openxmlformats.org/officeDocument/2006/relationships/image" Target="../media/image3961.png"/><Relationship Id="rId475" Type="http://schemas.openxmlformats.org/officeDocument/2006/relationships/customXml" Target="../ink/ink1430.xml"/><Relationship Id="rId32" Type="http://schemas.openxmlformats.org/officeDocument/2006/relationships/customXml" Target="../ink/ink1202.xml"/><Relationship Id="rId74" Type="http://schemas.openxmlformats.org/officeDocument/2006/relationships/image" Target="../media/image3913.png"/><Relationship Id="rId128" Type="http://schemas.openxmlformats.org/officeDocument/2006/relationships/image" Target="../media/image3938.png"/><Relationship Id="rId335" Type="http://schemas.openxmlformats.org/officeDocument/2006/relationships/image" Target="../media/image3992.png"/><Relationship Id="rId377" Type="http://schemas.openxmlformats.org/officeDocument/2006/relationships/customXml" Target="../ink/ink1379.xml"/><Relationship Id="rId500" Type="http://schemas.openxmlformats.org/officeDocument/2006/relationships/image" Target="../media/image4071.png"/><Relationship Id="rId5" Type="http://schemas.openxmlformats.org/officeDocument/2006/relationships/image" Target="../media/image3880.png"/><Relationship Id="rId181" Type="http://schemas.openxmlformats.org/officeDocument/2006/relationships/customXml" Target="../ink/ink1277.xml"/><Relationship Id="rId237" Type="http://schemas.openxmlformats.org/officeDocument/2006/relationships/image" Target="../media/image3666.png"/><Relationship Id="rId402" Type="http://schemas.openxmlformats.org/officeDocument/2006/relationships/customXml" Target="../ink/ink1392.xml"/><Relationship Id="rId279" Type="http://schemas.openxmlformats.org/officeDocument/2006/relationships/customXml" Target="../ink/ink1328.xml"/><Relationship Id="rId444" Type="http://schemas.openxmlformats.org/officeDocument/2006/relationships/customXml" Target="../ink/ink1413.xml"/><Relationship Id="rId486" Type="http://schemas.openxmlformats.org/officeDocument/2006/relationships/image" Target="../media/image4064.png"/><Relationship Id="rId43" Type="http://schemas.openxmlformats.org/officeDocument/2006/relationships/customXml" Target="../ink/ink1208.xml"/><Relationship Id="rId139" Type="http://schemas.openxmlformats.org/officeDocument/2006/relationships/customXml" Target="../ink/ink1256.xml"/><Relationship Id="rId290" Type="http://schemas.openxmlformats.org/officeDocument/2006/relationships/customXml" Target="../ink/ink1334.xml"/><Relationship Id="rId304" Type="http://schemas.openxmlformats.org/officeDocument/2006/relationships/customXml" Target="../ink/ink1342.xml"/><Relationship Id="rId346" Type="http://schemas.openxmlformats.org/officeDocument/2006/relationships/customXml" Target="../ink/ink1363.xml"/><Relationship Id="rId388" Type="http://schemas.openxmlformats.org/officeDocument/2006/relationships/customXml" Target="../ink/ink1385.xml"/><Relationship Id="rId511" Type="http://schemas.openxmlformats.org/officeDocument/2006/relationships/customXml" Target="../ink/ink1448.xml"/><Relationship Id="rId85" Type="http://schemas.openxmlformats.org/officeDocument/2006/relationships/customXml" Target="../ink/ink1229.xml"/><Relationship Id="rId150" Type="http://schemas.openxmlformats.org/officeDocument/2006/relationships/image" Target="../media/image3949.png"/><Relationship Id="rId192" Type="http://schemas.openxmlformats.org/officeDocument/2006/relationships/image" Target="../media/image3645.png"/><Relationship Id="rId206" Type="http://schemas.openxmlformats.org/officeDocument/2006/relationships/customXml" Target="../ink/ink1291.xml"/><Relationship Id="rId413" Type="http://schemas.openxmlformats.org/officeDocument/2006/relationships/image" Target="../media/image4029.png"/><Relationship Id="rId248" Type="http://schemas.openxmlformats.org/officeDocument/2006/relationships/customXml" Target="../ink/ink1312.xml"/><Relationship Id="rId455" Type="http://schemas.openxmlformats.org/officeDocument/2006/relationships/image" Target="../media/image4050.png"/><Relationship Id="rId497" Type="http://schemas.openxmlformats.org/officeDocument/2006/relationships/customXml" Target="../ink/ink1441.xml"/><Relationship Id="rId12" Type="http://schemas.openxmlformats.org/officeDocument/2006/relationships/customXml" Target="../ink/ink1192.xml"/><Relationship Id="rId108" Type="http://schemas.openxmlformats.org/officeDocument/2006/relationships/image" Target="../media/image3929.png"/><Relationship Id="rId315" Type="http://schemas.openxmlformats.org/officeDocument/2006/relationships/image" Target="../media/image3982.png"/><Relationship Id="rId357" Type="http://schemas.openxmlformats.org/officeDocument/2006/relationships/image" Target="../media/image4003.png"/><Relationship Id="rId522" Type="http://schemas.openxmlformats.org/officeDocument/2006/relationships/customXml" Target="../ink/ink1454.xml"/><Relationship Id="rId54" Type="http://schemas.openxmlformats.org/officeDocument/2006/relationships/image" Target="../media/image3903.png"/><Relationship Id="rId96" Type="http://schemas.openxmlformats.org/officeDocument/2006/relationships/image" Target="../media/image3923.png"/><Relationship Id="rId161" Type="http://schemas.openxmlformats.org/officeDocument/2006/relationships/customXml" Target="../ink/ink1267.xml"/><Relationship Id="rId217" Type="http://schemas.openxmlformats.org/officeDocument/2006/relationships/image" Target="../media/image3657.png"/><Relationship Id="rId399" Type="http://schemas.openxmlformats.org/officeDocument/2006/relationships/image" Target="../media/image4023.png"/><Relationship Id="rId259" Type="http://schemas.openxmlformats.org/officeDocument/2006/relationships/customXml" Target="../ink/ink1318.xml"/><Relationship Id="rId424" Type="http://schemas.openxmlformats.org/officeDocument/2006/relationships/customXml" Target="../ink/ink1403.xml"/><Relationship Id="rId466" Type="http://schemas.openxmlformats.org/officeDocument/2006/relationships/image" Target="../media/image4055.png"/><Relationship Id="rId23" Type="http://schemas.openxmlformats.org/officeDocument/2006/relationships/image" Target="../media/image3888.png"/><Relationship Id="rId119" Type="http://schemas.openxmlformats.org/officeDocument/2006/relationships/customXml" Target="../ink/ink1246.xml"/><Relationship Id="rId270" Type="http://schemas.openxmlformats.org/officeDocument/2006/relationships/image" Target="../media/image3962.png"/><Relationship Id="rId326" Type="http://schemas.openxmlformats.org/officeDocument/2006/relationships/customXml" Target="../ink/ink1353.xml"/><Relationship Id="rId65" Type="http://schemas.openxmlformats.org/officeDocument/2006/relationships/customXml" Target="../ink/ink1219.xml"/><Relationship Id="rId130" Type="http://schemas.openxmlformats.org/officeDocument/2006/relationships/image" Target="../media/image3939.png"/><Relationship Id="rId368" Type="http://schemas.openxmlformats.org/officeDocument/2006/relationships/image" Target="../media/image4008.png"/><Relationship Id="rId172" Type="http://schemas.openxmlformats.org/officeDocument/2006/relationships/image" Target="../media/image3637.png"/><Relationship Id="rId228" Type="http://schemas.openxmlformats.org/officeDocument/2006/relationships/customXml" Target="../ink/ink1302.xml"/><Relationship Id="rId435" Type="http://schemas.openxmlformats.org/officeDocument/2006/relationships/image" Target="../media/image4040.png"/><Relationship Id="rId477" Type="http://schemas.openxmlformats.org/officeDocument/2006/relationships/customXml" Target="../ink/ink1431.xml"/><Relationship Id="rId281" Type="http://schemas.openxmlformats.org/officeDocument/2006/relationships/customXml" Target="../ink/ink1329.xml"/><Relationship Id="rId337" Type="http://schemas.openxmlformats.org/officeDocument/2006/relationships/image" Target="../media/image3993.png"/><Relationship Id="rId502" Type="http://schemas.openxmlformats.org/officeDocument/2006/relationships/image" Target="../media/image4072.png"/><Relationship Id="rId34" Type="http://schemas.openxmlformats.org/officeDocument/2006/relationships/customXml" Target="../ink/ink1203.xml"/><Relationship Id="rId76" Type="http://schemas.openxmlformats.org/officeDocument/2006/relationships/image" Target="../media/image3914.png"/><Relationship Id="rId141" Type="http://schemas.openxmlformats.org/officeDocument/2006/relationships/customXml" Target="../ink/ink1257.xml"/><Relationship Id="rId379" Type="http://schemas.openxmlformats.org/officeDocument/2006/relationships/customXml" Target="../ink/ink1380.xml"/><Relationship Id="rId7" Type="http://schemas.openxmlformats.org/officeDocument/2006/relationships/image" Target="../media/image3881.png"/><Relationship Id="rId183" Type="http://schemas.openxmlformats.org/officeDocument/2006/relationships/customXml" Target="../ink/ink1278.xml"/><Relationship Id="rId239" Type="http://schemas.openxmlformats.org/officeDocument/2006/relationships/image" Target="../media/image3667.png"/><Relationship Id="rId390" Type="http://schemas.openxmlformats.org/officeDocument/2006/relationships/customXml" Target="../ink/ink1386.xml"/><Relationship Id="rId404" Type="http://schemas.openxmlformats.org/officeDocument/2006/relationships/customXml" Target="../ink/ink1393.xml"/><Relationship Id="rId446" Type="http://schemas.openxmlformats.org/officeDocument/2006/relationships/customXml" Target="../ink/ink1414.xml"/><Relationship Id="rId250" Type="http://schemas.openxmlformats.org/officeDocument/2006/relationships/customXml" Target="../ink/ink1313.xml"/><Relationship Id="rId292" Type="http://schemas.openxmlformats.org/officeDocument/2006/relationships/customXml" Target="../ink/ink1335.xml"/><Relationship Id="rId306" Type="http://schemas.openxmlformats.org/officeDocument/2006/relationships/customXml" Target="../ink/ink1343.xml"/><Relationship Id="rId488" Type="http://schemas.openxmlformats.org/officeDocument/2006/relationships/image" Target="../media/image4065.png"/><Relationship Id="rId45" Type="http://schemas.openxmlformats.org/officeDocument/2006/relationships/customXml" Target="../ink/ink1209.xml"/><Relationship Id="rId87" Type="http://schemas.openxmlformats.org/officeDocument/2006/relationships/customXml" Target="../ink/ink1230.xml"/><Relationship Id="rId110" Type="http://schemas.openxmlformats.org/officeDocument/2006/relationships/image" Target="../media/image3930.png"/><Relationship Id="rId348" Type="http://schemas.openxmlformats.org/officeDocument/2006/relationships/customXml" Target="../ink/ink1364.xml"/><Relationship Id="rId513" Type="http://schemas.openxmlformats.org/officeDocument/2006/relationships/image" Target="../media/image4077.png"/><Relationship Id="rId152" Type="http://schemas.openxmlformats.org/officeDocument/2006/relationships/image" Target="../media/image3950.png"/><Relationship Id="rId194" Type="http://schemas.openxmlformats.org/officeDocument/2006/relationships/image" Target="../media/image3646.png"/><Relationship Id="rId208" Type="http://schemas.openxmlformats.org/officeDocument/2006/relationships/customXml" Target="../ink/ink1292.xml"/><Relationship Id="rId415" Type="http://schemas.openxmlformats.org/officeDocument/2006/relationships/image" Target="../media/image4030.png"/><Relationship Id="rId457" Type="http://schemas.openxmlformats.org/officeDocument/2006/relationships/image" Target="../media/image4051.png"/><Relationship Id="rId261" Type="http://schemas.openxmlformats.org/officeDocument/2006/relationships/customXml" Target="../ink/ink1319.xml"/><Relationship Id="rId499" Type="http://schemas.openxmlformats.org/officeDocument/2006/relationships/customXml" Target="../ink/ink1442.xml"/><Relationship Id="rId14" Type="http://schemas.openxmlformats.org/officeDocument/2006/relationships/customXml" Target="../ink/ink1193.xml"/><Relationship Id="rId56" Type="http://schemas.openxmlformats.org/officeDocument/2006/relationships/image" Target="../media/image3904.png"/><Relationship Id="rId317" Type="http://schemas.openxmlformats.org/officeDocument/2006/relationships/image" Target="../media/image3983.png"/><Relationship Id="rId359" Type="http://schemas.openxmlformats.org/officeDocument/2006/relationships/image" Target="../media/image4004.png"/><Relationship Id="rId524" Type="http://schemas.openxmlformats.org/officeDocument/2006/relationships/image" Target="../media/image4082.png"/><Relationship Id="rId98" Type="http://schemas.openxmlformats.org/officeDocument/2006/relationships/image" Target="../media/image3924.png"/><Relationship Id="rId121" Type="http://schemas.openxmlformats.org/officeDocument/2006/relationships/customXml" Target="../ink/ink1247.xml"/><Relationship Id="rId163" Type="http://schemas.openxmlformats.org/officeDocument/2006/relationships/customXml" Target="../ink/ink1268.xml"/><Relationship Id="rId219" Type="http://schemas.openxmlformats.org/officeDocument/2006/relationships/image" Target="../media/image3658.png"/><Relationship Id="rId370" Type="http://schemas.openxmlformats.org/officeDocument/2006/relationships/image" Target="../media/image4009.png"/><Relationship Id="rId426" Type="http://schemas.openxmlformats.org/officeDocument/2006/relationships/customXml" Target="../ink/ink1404.xml"/><Relationship Id="rId230" Type="http://schemas.openxmlformats.org/officeDocument/2006/relationships/customXml" Target="../ink/ink1303.xml"/><Relationship Id="rId468" Type="http://schemas.openxmlformats.org/officeDocument/2006/relationships/image" Target="../media/image4056.png"/><Relationship Id="rId25" Type="http://schemas.openxmlformats.org/officeDocument/2006/relationships/image" Target="../media/image3889.png"/><Relationship Id="rId67" Type="http://schemas.openxmlformats.org/officeDocument/2006/relationships/customXml" Target="../ink/ink1220.xml"/><Relationship Id="rId272" Type="http://schemas.openxmlformats.org/officeDocument/2006/relationships/image" Target="../media/image3963.png"/><Relationship Id="rId328" Type="http://schemas.openxmlformats.org/officeDocument/2006/relationships/customXml" Target="../ink/ink1354.xml"/><Relationship Id="rId132" Type="http://schemas.openxmlformats.org/officeDocument/2006/relationships/image" Target="../media/image3940.png"/><Relationship Id="rId174" Type="http://schemas.openxmlformats.org/officeDocument/2006/relationships/image" Target="../media/image3638.png"/><Relationship Id="rId381" Type="http://schemas.openxmlformats.org/officeDocument/2006/relationships/image" Target="../media/image4014.png"/><Relationship Id="rId241" Type="http://schemas.openxmlformats.org/officeDocument/2006/relationships/image" Target="../media/image3668.png"/><Relationship Id="rId437" Type="http://schemas.openxmlformats.org/officeDocument/2006/relationships/image" Target="../media/image4041.png"/><Relationship Id="rId479" Type="http://schemas.openxmlformats.org/officeDocument/2006/relationships/customXml" Target="../ink/ink1432.xml"/><Relationship Id="rId36" Type="http://schemas.openxmlformats.org/officeDocument/2006/relationships/customXml" Target="../ink/ink1204.xml"/><Relationship Id="rId283" Type="http://schemas.openxmlformats.org/officeDocument/2006/relationships/customXml" Target="../ink/ink1330.xml"/><Relationship Id="rId339" Type="http://schemas.openxmlformats.org/officeDocument/2006/relationships/image" Target="../media/image3994.png"/><Relationship Id="rId490" Type="http://schemas.openxmlformats.org/officeDocument/2006/relationships/image" Target="../media/image4066.png"/><Relationship Id="rId504" Type="http://schemas.openxmlformats.org/officeDocument/2006/relationships/image" Target="../media/image4073.png"/><Relationship Id="rId78" Type="http://schemas.openxmlformats.org/officeDocument/2006/relationships/image" Target="../media/image3915.png"/><Relationship Id="rId101" Type="http://schemas.openxmlformats.org/officeDocument/2006/relationships/customXml" Target="../ink/ink1237.xml"/><Relationship Id="rId143" Type="http://schemas.openxmlformats.org/officeDocument/2006/relationships/customXml" Target="../ink/ink1258.xml"/><Relationship Id="rId185" Type="http://schemas.openxmlformats.org/officeDocument/2006/relationships/customXml" Target="../ink/ink1279.xml"/><Relationship Id="rId350" Type="http://schemas.openxmlformats.org/officeDocument/2006/relationships/customXml" Target="../ink/ink1365.xml"/><Relationship Id="rId406" Type="http://schemas.openxmlformats.org/officeDocument/2006/relationships/customXml" Target="../ink/ink1394.xml"/><Relationship Id="rId9" Type="http://schemas.openxmlformats.org/officeDocument/2006/relationships/image" Target="../media/image3882.png"/><Relationship Id="rId210" Type="http://schemas.openxmlformats.org/officeDocument/2006/relationships/customXml" Target="../ink/ink1293.xml"/><Relationship Id="rId392" Type="http://schemas.openxmlformats.org/officeDocument/2006/relationships/customXml" Target="../ink/ink1387.xml"/><Relationship Id="rId448" Type="http://schemas.openxmlformats.org/officeDocument/2006/relationships/customXml" Target="../ink/ink1415.xml"/><Relationship Id="rId252" Type="http://schemas.openxmlformats.org/officeDocument/2006/relationships/customXml" Target="../ink/ink1314.xml"/><Relationship Id="rId294" Type="http://schemas.openxmlformats.org/officeDocument/2006/relationships/customXml" Target="../ink/ink1336.xml"/><Relationship Id="rId308" Type="http://schemas.openxmlformats.org/officeDocument/2006/relationships/customXml" Target="../ink/ink1344.xml"/><Relationship Id="rId515" Type="http://schemas.openxmlformats.org/officeDocument/2006/relationships/image" Target="../media/image4078.png"/><Relationship Id="rId47" Type="http://schemas.openxmlformats.org/officeDocument/2006/relationships/customXml" Target="../ink/ink1210.xml"/><Relationship Id="rId89" Type="http://schemas.openxmlformats.org/officeDocument/2006/relationships/customXml" Target="../ink/ink1231.xml"/><Relationship Id="rId112" Type="http://schemas.openxmlformats.org/officeDocument/2006/relationships/image" Target="../media/image3931.png"/><Relationship Id="rId154" Type="http://schemas.openxmlformats.org/officeDocument/2006/relationships/image" Target="../media/image3951.png"/><Relationship Id="rId361" Type="http://schemas.openxmlformats.org/officeDocument/2006/relationships/image" Target="../media/image4005.png"/><Relationship Id="rId196" Type="http://schemas.openxmlformats.org/officeDocument/2006/relationships/image" Target="../media/image3647.png"/><Relationship Id="rId417" Type="http://schemas.openxmlformats.org/officeDocument/2006/relationships/image" Target="../media/image4031.png"/><Relationship Id="rId459" Type="http://schemas.openxmlformats.org/officeDocument/2006/relationships/image" Target="../media/image4052.png"/><Relationship Id="rId16" Type="http://schemas.openxmlformats.org/officeDocument/2006/relationships/customXml" Target="../ink/ink1194.xml"/><Relationship Id="rId221" Type="http://schemas.openxmlformats.org/officeDocument/2006/relationships/image" Target="../media/image3659.png"/><Relationship Id="rId263" Type="http://schemas.openxmlformats.org/officeDocument/2006/relationships/customXml" Target="../ink/ink1320.xml"/><Relationship Id="rId319" Type="http://schemas.openxmlformats.org/officeDocument/2006/relationships/image" Target="../media/image3984.png"/><Relationship Id="rId470" Type="http://schemas.openxmlformats.org/officeDocument/2006/relationships/image" Target="../media/image4057.png"/><Relationship Id="rId526" Type="http://schemas.openxmlformats.org/officeDocument/2006/relationships/image" Target="../media/image4083.png"/><Relationship Id="rId58" Type="http://schemas.openxmlformats.org/officeDocument/2006/relationships/image" Target="../media/image3905.png"/><Relationship Id="rId123" Type="http://schemas.openxmlformats.org/officeDocument/2006/relationships/customXml" Target="../ink/ink1248.xml"/><Relationship Id="rId330" Type="http://schemas.openxmlformats.org/officeDocument/2006/relationships/customXml" Target="../ink/ink1355.xml"/><Relationship Id="rId165" Type="http://schemas.openxmlformats.org/officeDocument/2006/relationships/customXml" Target="../ink/ink1269.xml"/><Relationship Id="rId372" Type="http://schemas.openxmlformats.org/officeDocument/2006/relationships/image" Target="../media/image4010.png"/><Relationship Id="rId428" Type="http://schemas.openxmlformats.org/officeDocument/2006/relationships/customXml" Target="../ink/ink1405.xml"/><Relationship Id="rId232" Type="http://schemas.openxmlformats.org/officeDocument/2006/relationships/customXml" Target="../ink/ink1304.xml"/><Relationship Id="rId274" Type="http://schemas.openxmlformats.org/officeDocument/2006/relationships/image" Target="../media/image3964.png"/><Relationship Id="rId481" Type="http://schemas.openxmlformats.org/officeDocument/2006/relationships/customXml" Target="../ink/ink1433.xml"/><Relationship Id="rId27" Type="http://schemas.openxmlformats.org/officeDocument/2006/relationships/image" Target="../media/image3890.png"/><Relationship Id="rId69" Type="http://schemas.openxmlformats.org/officeDocument/2006/relationships/customXml" Target="../ink/ink1221.xml"/><Relationship Id="rId134" Type="http://schemas.openxmlformats.org/officeDocument/2006/relationships/image" Target="../media/image3941.png"/><Relationship Id="rId80" Type="http://schemas.openxmlformats.org/officeDocument/2006/relationships/image" Target="../media/image3916.png"/><Relationship Id="rId176" Type="http://schemas.openxmlformats.org/officeDocument/2006/relationships/image" Target="../media/image3639.png"/><Relationship Id="rId341" Type="http://schemas.openxmlformats.org/officeDocument/2006/relationships/image" Target="../media/image3995.png"/><Relationship Id="rId383" Type="http://schemas.openxmlformats.org/officeDocument/2006/relationships/image" Target="../media/image4015.png"/><Relationship Id="rId439" Type="http://schemas.openxmlformats.org/officeDocument/2006/relationships/image" Target="../media/image4042.png"/><Relationship Id="rId201" Type="http://schemas.openxmlformats.org/officeDocument/2006/relationships/customXml" Target="../ink/ink1288.xml"/><Relationship Id="rId243" Type="http://schemas.openxmlformats.org/officeDocument/2006/relationships/image" Target="../media/image3669.png"/><Relationship Id="rId285" Type="http://schemas.openxmlformats.org/officeDocument/2006/relationships/image" Target="../media/image3968.png"/><Relationship Id="rId450" Type="http://schemas.openxmlformats.org/officeDocument/2006/relationships/customXml" Target="../ink/ink1416.xml"/><Relationship Id="rId506" Type="http://schemas.openxmlformats.org/officeDocument/2006/relationships/image" Target="../media/image4074.png"/><Relationship Id="rId38" Type="http://schemas.openxmlformats.org/officeDocument/2006/relationships/customXml" Target="../ink/ink1205.xml"/><Relationship Id="rId103" Type="http://schemas.openxmlformats.org/officeDocument/2006/relationships/customXml" Target="../ink/ink1238.xml"/><Relationship Id="rId310" Type="http://schemas.openxmlformats.org/officeDocument/2006/relationships/customXml" Target="../ink/ink1345.xml"/><Relationship Id="rId492" Type="http://schemas.openxmlformats.org/officeDocument/2006/relationships/image" Target="../media/image4067.png"/><Relationship Id="rId91" Type="http://schemas.openxmlformats.org/officeDocument/2006/relationships/customXml" Target="../ink/ink1232.xml"/><Relationship Id="rId145" Type="http://schemas.openxmlformats.org/officeDocument/2006/relationships/customXml" Target="../ink/ink1259.xml"/><Relationship Id="rId187" Type="http://schemas.openxmlformats.org/officeDocument/2006/relationships/customXml" Target="../ink/ink1281.xml"/><Relationship Id="rId352" Type="http://schemas.openxmlformats.org/officeDocument/2006/relationships/customXml" Target="../ink/ink1366.xml"/><Relationship Id="rId394" Type="http://schemas.openxmlformats.org/officeDocument/2006/relationships/customXml" Target="../ink/ink1388.xml"/><Relationship Id="rId408" Type="http://schemas.openxmlformats.org/officeDocument/2006/relationships/customXml" Target="../ink/ink1395.xml"/><Relationship Id="rId212" Type="http://schemas.openxmlformats.org/officeDocument/2006/relationships/customXml" Target="../ink/ink1294.xml"/><Relationship Id="rId254" Type="http://schemas.openxmlformats.org/officeDocument/2006/relationships/customXml" Target="../ink/ink1315.xml"/><Relationship Id="rId49" Type="http://schemas.openxmlformats.org/officeDocument/2006/relationships/customXml" Target="../ink/ink1211.xml"/><Relationship Id="rId114" Type="http://schemas.openxmlformats.org/officeDocument/2006/relationships/image" Target="../media/image3932.png"/><Relationship Id="rId296" Type="http://schemas.openxmlformats.org/officeDocument/2006/relationships/image" Target="../media/image3973.png"/><Relationship Id="rId461" Type="http://schemas.openxmlformats.org/officeDocument/2006/relationships/customXml" Target="../ink/ink1422.xml"/><Relationship Id="rId517" Type="http://schemas.openxmlformats.org/officeDocument/2006/relationships/image" Target="../media/image4079.png"/><Relationship Id="rId60" Type="http://schemas.openxmlformats.org/officeDocument/2006/relationships/image" Target="../media/image3906.png"/><Relationship Id="rId156" Type="http://schemas.openxmlformats.org/officeDocument/2006/relationships/image" Target="../media/image3952.png"/><Relationship Id="rId198" Type="http://schemas.openxmlformats.org/officeDocument/2006/relationships/image" Target="../media/image3648.png"/><Relationship Id="rId321" Type="http://schemas.openxmlformats.org/officeDocument/2006/relationships/image" Target="../media/image3985.png"/><Relationship Id="rId363" Type="http://schemas.openxmlformats.org/officeDocument/2006/relationships/customXml" Target="../ink/ink1372.xml"/><Relationship Id="rId419" Type="http://schemas.openxmlformats.org/officeDocument/2006/relationships/image" Target="../media/image4032.png"/><Relationship Id="rId223" Type="http://schemas.openxmlformats.org/officeDocument/2006/relationships/image" Target="../media/image3660.png"/><Relationship Id="rId430" Type="http://schemas.openxmlformats.org/officeDocument/2006/relationships/customXml" Target="../ink/ink1406.xml"/><Relationship Id="rId18" Type="http://schemas.openxmlformats.org/officeDocument/2006/relationships/customXml" Target="../ink/ink1195.xml"/><Relationship Id="rId265" Type="http://schemas.openxmlformats.org/officeDocument/2006/relationships/customXml" Target="../ink/ink1321.xml"/><Relationship Id="rId472" Type="http://schemas.openxmlformats.org/officeDocument/2006/relationships/customXml" Target="../ink/ink1428.xml"/><Relationship Id="rId528" Type="http://schemas.openxmlformats.org/officeDocument/2006/relationships/image" Target="../media/image4084.png"/><Relationship Id="rId125" Type="http://schemas.openxmlformats.org/officeDocument/2006/relationships/customXml" Target="../ink/ink1249.xml"/><Relationship Id="rId167" Type="http://schemas.openxmlformats.org/officeDocument/2006/relationships/customXml" Target="../ink/ink1270.xml"/><Relationship Id="rId332" Type="http://schemas.openxmlformats.org/officeDocument/2006/relationships/customXml" Target="../ink/ink1356.xml"/><Relationship Id="rId374" Type="http://schemas.openxmlformats.org/officeDocument/2006/relationships/image" Target="../media/image4011.png"/><Relationship Id="rId71" Type="http://schemas.openxmlformats.org/officeDocument/2006/relationships/customXml" Target="../ink/ink1222.xml"/><Relationship Id="rId234" Type="http://schemas.openxmlformats.org/officeDocument/2006/relationships/customXml" Target="../ink/ink1305.xml"/><Relationship Id="rId2" Type="http://schemas.openxmlformats.org/officeDocument/2006/relationships/customXml" Target="../ink/ink1187.xml"/><Relationship Id="rId29" Type="http://schemas.openxmlformats.org/officeDocument/2006/relationships/image" Target="../media/image3891.png"/><Relationship Id="rId276" Type="http://schemas.openxmlformats.org/officeDocument/2006/relationships/image" Target="../media/image3965.png"/><Relationship Id="rId441" Type="http://schemas.openxmlformats.org/officeDocument/2006/relationships/image" Target="../media/image4043.png"/><Relationship Id="rId483" Type="http://schemas.openxmlformats.org/officeDocument/2006/relationships/customXml" Target="../ink/ink1434.xml"/><Relationship Id="rId40" Type="http://schemas.openxmlformats.org/officeDocument/2006/relationships/customXml" Target="../ink/ink1206.xml"/><Relationship Id="rId136" Type="http://schemas.openxmlformats.org/officeDocument/2006/relationships/image" Target="../media/image3942.png"/><Relationship Id="rId178" Type="http://schemas.openxmlformats.org/officeDocument/2006/relationships/image" Target="../media/image3640.png"/><Relationship Id="rId301" Type="http://schemas.openxmlformats.org/officeDocument/2006/relationships/image" Target="../media/image3975.png"/><Relationship Id="rId343" Type="http://schemas.openxmlformats.org/officeDocument/2006/relationships/image" Target="../media/image3996.png"/><Relationship Id="rId82" Type="http://schemas.openxmlformats.org/officeDocument/2006/relationships/image" Target="../media/image3917.png"/><Relationship Id="rId203" Type="http://schemas.openxmlformats.org/officeDocument/2006/relationships/customXml" Target="../ink/ink1289.xml"/><Relationship Id="rId385" Type="http://schemas.openxmlformats.org/officeDocument/2006/relationships/image" Target="../media/image4016.png"/><Relationship Id="rId245" Type="http://schemas.openxmlformats.org/officeDocument/2006/relationships/image" Target="../media/image3670.png"/><Relationship Id="rId287" Type="http://schemas.openxmlformats.org/officeDocument/2006/relationships/image" Target="../media/image3969.png"/><Relationship Id="rId410" Type="http://schemas.openxmlformats.org/officeDocument/2006/relationships/customXml" Target="../ink/ink1396.xml"/><Relationship Id="rId452" Type="http://schemas.openxmlformats.org/officeDocument/2006/relationships/customXml" Target="../ink/ink1417.xml"/><Relationship Id="rId494" Type="http://schemas.openxmlformats.org/officeDocument/2006/relationships/image" Target="../media/image4068.png"/><Relationship Id="rId508" Type="http://schemas.openxmlformats.org/officeDocument/2006/relationships/image" Target="../media/image4075.png"/><Relationship Id="rId105" Type="http://schemas.openxmlformats.org/officeDocument/2006/relationships/customXml" Target="../ink/ink1239.xml"/><Relationship Id="rId147" Type="http://schemas.openxmlformats.org/officeDocument/2006/relationships/customXml" Target="../ink/ink1260.xml"/><Relationship Id="rId312" Type="http://schemas.openxmlformats.org/officeDocument/2006/relationships/customXml" Target="../ink/ink1346.xml"/><Relationship Id="rId354" Type="http://schemas.openxmlformats.org/officeDocument/2006/relationships/customXml" Target="../ink/ink1367.xml"/><Relationship Id="rId51" Type="http://schemas.openxmlformats.org/officeDocument/2006/relationships/customXml" Target="../ink/ink1212.xml"/><Relationship Id="rId93" Type="http://schemas.openxmlformats.org/officeDocument/2006/relationships/customXml" Target="../ink/ink1233.xml"/><Relationship Id="rId189" Type="http://schemas.openxmlformats.org/officeDocument/2006/relationships/customXml" Target="../ink/ink1282.xml"/><Relationship Id="rId396" Type="http://schemas.openxmlformats.org/officeDocument/2006/relationships/customXml" Target="../ink/ink1389.xml"/><Relationship Id="rId214" Type="http://schemas.openxmlformats.org/officeDocument/2006/relationships/customXml" Target="../ink/ink1295.xml"/><Relationship Id="rId256" Type="http://schemas.openxmlformats.org/officeDocument/2006/relationships/customXml" Target="../ink/ink1316.xml"/><Relationship Id="rId298" Type="http://schemas.openxmlformats.org/officeDocument/2006/relationships/image" Target="../media/image3974.png"/><Relationship Id="rId421" Type="http://schemas.openxmlformats.org/officeDocument/2006/relationships/image" Target="../media/image4033.png"/><Relationship Id="rId463" Type="http://schemas.openxmlformats.org/officeDocument/2006/relationships/customXml" Target="../ink/ink1423.xml"/><Relationship Id="rId519" Type="http://schemas.openxmlformats.org/officeDocument/2006/relationships/image" Target="../media/image4080.png"/><Relationship Id="rId116" Type="http://schemas.openxmlformats.org/officeDocument/2006/relationships/image" Target="../media/image2922.png"/><Relationship Id="rId158" Type="http://schemas.openxmlformats.org/officeDocument/2006/relationships/image" Target="../media/image3953.png"/><Relationship Id="rId323" Type="http://schemas.openxmlformats.org/officeDocument/2006/relationships/image" Target="../media/image3986.png"/><Relationship Id="rId20" Type="http://schemas.openxmlformats.org/officeDocument/2006/relationships/customXml" Target="../ink/ink1196.xml"/><Relationship Id="rId62" Type="http://schemas.openxmlformats.org/officeDocument/2006/relationships/image" Target="../media/image3907.png"/><Relationship Id="rId365" Type="http://schemas.openxmlformats.org/officeDocument/2006/relationships/customXml" Target="../ink/ink1373.xml"/><Relationship Id="rId225" Type="http://schemas.openxmlformats.org/officeDocument/2006/relationships/image" Target="../media/image3661.png"/><Relationship Id="rId267" Type="http://schemas.openxmlformats.org/officeDocument/2006/relationships/customXml" Target="../ink/ink1322.xml"/><Relationship Id="rId432" Type="http://schemas.openxmlformats.org/officeDocument/2006/relationships/customXml" Target="../ink/ink1407.xml"/><Relationship Id="rId474" Type="http://schemas.openxmlformats.org/officeDocument/2006/relationships/customXml" Target="../ink/ink1429.xml"/><Relationship Id="rId127" Type="http://schemas.openxmlformats.org/officeDocument/2006/relationships/customXml" Target="../ink/ink1250.xml"/><Relationship Id="rId31" Type="http://schemas.openxmlformats.org/officeDocument/2006/relationships/image" Target="../media/image3892.png"/><Relationship Id="rId73" Type="http://schemas.openxmlformats.org/officeDocument/2006/relationships/customXml" Target="../ink/ink1223.xml"/><Relationship Id="rId169" Type="http://schemas.openxmlformats.org/officeDocument/2006/relationships/customXml" Target="../ink/ink1271.xml"/><Relationship Id="rId334" Type="http://schemas.openxmlformats.org/officeDocument/2006/relationships/customXml" Target="../ink/ink1357.xml"/><Relationship Id="rId376" Type="http://schemas.openxmlformats.org/officeDocument/2006/relationships/image" Target="../media/image4012.png"/><Relationship Id="rId4" Type="http://schemas.openxmlformats.org/officeDocument/2006/relationships/customXml" Target="../ink/ink1188.xml"/><Relationship Id="rId180" Type="http://schemas.openxmlformats.org/officeDocument/2006/relationships/image" Target="../media/image3641.png"/><Relationship Id="rId236" Type="http://schemas.openxmlformats.org/officeDocument/2006/relationships/customXml" Target="../ink/ink1306.xml"/><Relationship Id="rId278" Type="http://schemas.openxmlformats.org/officeDocument/2006/relationships/image" Target="../media/image3229.png"/><Relationship Id="rId401" Type="http://schemas.openxmlformats.org/officeDocument/2006/relationships/image" Target="../media/image4024.png"/><Relationship Id="rId443" Type="http://schemas.openxmlformats.org/officeDocument/2006/relationships/image" Target="../media/image4044.png"/><Relationship Id="rId303" Type="http://schemas.openxmlformats.org/officeDocument/2006/relationships/image" Target="../media/image3976.png"/><Relationship Id="rId485" Type="http://schemas.openxmlformats.org/officeDocument/2006/relationships/customXml" Target="../ink/ink1435.xml"/><Relationship Id="rId42" Type="http://schemas.openxmlformats.org/officeDocument/2006/relationships/customXml" Target="../ink/ink1207.xml"/><Relationship Id="rId84" Type="http://schemas.openxmlformats.org/officeDocument/2006/relationships/image" Target="../media/image3918.png"/><Relationship Id="rId138" Type="http://schemas.openxmlformats.org/officeDocument/2006/relationships/image" Target="../media/image3943.png"/><Relationship Id="rId345" Type="http://schemas.openxmlformats.org/officeDocument/2006/relationships/image" Target="../media/image3997.png"/><Relationship Id="rId387" Type="http://schemas.openxmlformats.org/officeDocument/2006/relationships/image" Target="../media/image4017.png"/><Relationship Id="rId510" Type="http://schemas.openxmlformats.org/officeDocument/2006/relationships/image" Target="../media/image4076.png"/><Relationship Id="rId191" Type="http://schemas.openxmlformats.org/officeDocument/2006/relationships/customXml" Target="../ink/ink1283.xml"/><Relationship Id="rId205" Type="http://schemas.openxmlformats.org/officeDocument/2006/relationships/image" Target="../media/image3651.png"/><Relationship Id="rId247" Type="http://schemas.openxmlformats.org/officeDocument/2006/relationships/image" Target="../media/image3671.png"/><Relationship Id="rId412" Type="http://schemas.openxmlformats.org/officeDocument/2006/relationships/customXml" Target="../ink/ink1397.xml"/><Relationship Id="rId107" Type="http://schemas.openxmlformats.org/officeDocument/2006/relationships/customXml" Target="../ink/ink1240.xml"/><Relationship Id="rId289" Type="http://schemas.openxmlformats.org/officeDocument/2006/relationships/image" Target="../media/image3970.png"/><Relationship Id="rId454" Type="http://schemas.openxmlformats.org/officeDocument/2006/relationships/customXml" Target="../ink/ink1418.xml"/><Relationship Id="rId496" Type="http://schemas.openxmlformats.org/officeDocument/2006/relationships/image" Target="../media/image4069.png"/><Relationship Id="rId11" Type="http://schemas.openxmlformats.org/officeDocument/2006/relationships/image" Target="../media/image3883.png"/><Relationship Id="rId53" Type="http://schemas.openxmlformats.org/officeDocument/2006/relationships/customXml" Target="../ink/ink1213.xml"/><Relationship Id="rId149" Type="http://schemas.openxmlformats.org/officeDocument/2006/relationships/customXml" Target="../ink/ink1261.xml"/><Relationship Id="rId314" Type="http://schemas.openxmlformats.org/officeDocument/2006/relationships/customXml" Target="../ink/ink1347.xml"/><Relationship Id="rId356" Type="http://schemas.openxmlformats.org/officeDocument/2006/relationships/customXml" Target="../ink/ink1368.xml"/><Relationship Id="rId398" Type="http://schemas.openxmlformats.org/officeDocument/2006/relationships/customXml" Target="../ink/ink1390.xml"/><Relationship Id="rId521" Type="http://schemas.openxmlformats.org/officeDocument/2006/relationships/image" Target="../media/image4081.png"/><Relationship Id="rId95" Type="http://schemas.openxmlformats.org/officeDocument/2006/relationships/customXml" Target="../ink/ink1234.xml"/><Relationship Id="rId160" Type="http://schemas.openxmlformats.org/officeDocument/2006/relationships/image" Target="../media/image3954.png"/><Relationship Id="rId216" Type="http://schemas.openxmlformats.org/officeDocument/2006/relationships/customXml" Target="../ink/ink1296.xml"/><Relationship Id="rId423" Type="http://schemas.openxmlformats.org/officeDocument/2006/relationships/image" Target="../media/image4034.png"/><Relationship Id="rId258" Type="http://schemas.openxmlformats.org/officeDocument/2006/relationships/image" Target="../media/image3305.png"/><Relationship Id="rId465" Type="http://schemas.openxmlformats.org/officeDocument/2006/relationships/customXml" Target="../ink/ink1424.xml"/><Relationship Id="rId22" Type="http://schemas.openxmlformats.org/officeDocument/2006/relationships/customXml" Target="../ink/ink1197.xml"/><Relationship Id="rId64" Type="http://schemas.openxmlformats.org/officeDocument/2006/relationships/image" Target="../media/image3908.png"/><Relationship Id="rId118" Type="http://schemas.openxmlformats.org/officeDocument/2006/relationships/image" Target="../media/image3933.png"/><Relationship Id="rId325" Type="http://schemas.openxmlformats.org/officeDocument/2006/relationships/image" Target="../media/image3987.png"/><Relationship Id="rId367" Type="http://schemas.openxmlformats.org/officeDocument/2006/relationships/customXml" Target="../ink/ink1374.xml"/><Relationship Id="rId171" Type="http://schemas.openxmlformats.org/officeDocument/2006/relationships/customXml" Target="../ink/ink1272.xml"/><Relationship Id="rId227" Type="http://schemas.openxmlformats.org/officeDocument/2006/relationships/image" Target="../media/image3662.png"/><Relationship Id="rId269" Type="http://schemas.openxmlformats.org/officeDocument/2006/relationships/customXml" Target="../ink/ink1323.xml"/><Relationship Id="rId434" Type="http://schemas.openxmlformats.org/officeDocument/2006/relationships/customXml" Target="../ink/ink1408.xml"/><Relationship Id="rId476" Type="http://schemas.openxmlformats.org/officeDocument/2006/relationships/image" Target="../media/image4059.png"/><Relationship Id="rId33" Type="http://schemas.openxmlformats.org/officeDocument/2006/relationships/image" Target="../media/image3893.png"/><Relationship Id="rId129" Type="http://schemas.openxmlformats.org/officeDocument/2006/relationships/customXml" Target="../ink/ink1251.xml"/><Relationship Id="rId280" Type="http://schemas.openxmlformats.org/officeDocument/2006/relationships/image" Target="../media/image3966.png"/><Relationship Id="rId336" Type="http://schemas.openxmlformats.org/officeDocument/2006/relationships/customXml" Target="../ink/ink1358.xml"/><Relationship Id="rId501" Type="http://schemas.openxmlformats.org/officeDocument/2006/relationships/customXml" Target="../ink/ink1443.xml"/><Relationship Id="rId75" Type="http://schemas.openxmlformats.org/officeDocument/2006/relationships/customXml" Target="../ink/ink1224.xml"/><Relationship Id="rId140" Type="http://schemas.openxmlformats.org/officeDocument/2006/relationships/image" Target="../media/image3944.png"/><Relationship Id="rId182" Type="http://schemas.openxmlformats.org/officeDocument/2006/relationships/image" Target="../media/image3342.png"/><Relationship Id="rId378" Type="http://schemas.openxmlformats.org/officeDocument/2006/relationships/image" Target="../media/image4013.png"/><Relationship Id="rId403" Type="http://schemas.openxmlformats.org/officeDocument/2006/relationships/image" Target="../media/image4025.png"/><Relationship Id="rId6" Type="http://schemas.openxmlformats.org/officeDocument/2006/relationships/customXml" Target="../ink/ink1189.xml"/><Relationship Id="rId238" Type="http://schemas.openxmlformats.org/officeDocument/2006/relationships/customXml" Target="../ink/ink1307.xml"/><Relationship Id="rId445" Type="http://schemas.openxmlformats.org/officeDocument/2006/relationships/image" Target="../media/image4045.png"/><Relationship Id="rId487" Type="http://schemas.openxmlformats.org/officeDocument/2006/relationships/customXml" Target="../ink/ink1436.xml"/><Relationship Id="rId291" Type="http://schemas.openxmlformats.org/officeDocument/2006/relationships/image" Target="../media/image3971.png"/><Relationship Id="rId305" Type="http://schemas.openxmlformats.org/officeDocument/2006/relationships/image" Target="../media/image3977.png"/><Relationship Id="rId347" Type="http://schemas.openxmlformats.org/officeDocument/2006/relationships/image" Target="../media/image3998.png"/><Relationship Id="rId512" Type="http://schemas.openxmlformats.org/officeDocument/2006/relationships/customXml" Target="../ink/ink1449.xml"/><Relationship Id="rId44" Type="http://schemas.openxmlformats.org/officeDocument/2006/relationships/image" Target="../media/image3898.png"/><Relationship Id="rId86" Type="http://schemas.openxmlformats.org/officeDocument/2006/relationships/image" Target="../media/image3919.png"/><Relationship Id="rId151" Type="http://schemas.openxmlformats.org/officeDocument/2006/relationships/customXml" Target="../ink/ink1262.xml"/><Relationship Id="rId389" Type="http://schemas.openxmlformats.org/officeDocument/2006/relationships/image" Target="../media/image4018.png"/><Relationship Id="rId193" Type="http://schemas.openxmlformats.org/officeDocument/2006/relationships/customXml" Target="../ink/ink1284.xml"/><Relationship Id="rId207" Type="http://schemas.openxmlformats.org/officeDocument/2006/relationships/image" Target="../media/image3652.png"/><Relationship Id="rId249" Type="http://schemas.openxmlformats.org/officeDocument/2006/relationships/image" Target="../media/image3672.png"/><Relationship Id="rId414" Type="http://schemas.openxmlformats.org/officeDocument/2006/relationships/customXml" Target="../ink/ink1398.xml"/><Relationship Id="rId456" Type="http://schemas.openxmlformats.org/officeDocument/2006/relationships/customXml" Target="../ink/ink1419.xml"/><Relationship Id="rId498" Type="http://schemas.openxmlformats.org/officeDocument/2006/relationships/image" Target="../media/image4070.png"/><Relationship Id="rId13" Type="http://schemas.openxmlformats.org/officeDocument/2006/relationships/image" Target="../media/image3884.png"/><Relationship Id="rId109" Type="http://schemas.openxmlformats.org/officeDocument/2006/relationships/customXml" Target="../ink/ink1241.xml"/><Relationship Id="rId260" Type="http://schemas.openxmlformats.org/officeDocument/2006/relationships/image" Target="../media/image3676.png"/><Relationship Id="rId316" Type="http://schemas.openxmlformats.org/officeDocument/2006/relationships/customXml" Target="../ink/ink1348.xml"/><Relationship Id="rId523" Type="http://schemas.openxmlformats.org/officeDocument/2006/relationships/customXml" Target="../ink/ink1455.xml"/><Relationship Id="rId55" Type="http://schemas.openxmlformats.org/officeDocument/2006/relationships/customXml" Target="../ink/ink1214.xml"/><Relationship Id="rId97" Type="http://schemas.openxmlformats.org/officeDocument/2006/relationships/customXml" Target="../ink/ink1235.xml"/><Relationship Id="rId120" Type="http://schemas.openxmlformats.org/officeDocument/2006/relationships/image" Target="../media/image3934.png"/><Relationship Id="rId358" Type="http://schemas.openxmlformats.org/officeDocument/2006/relationships/customXml" Target="../ink/ink1369.xml"/><Relationship Id="rId162" Type="http://schemas.openxmlformats.org/officeDocument/2006/relationships/image" Target="../media/image3955.png"/><Relationship Id="rId218" Type="http://schemas.openxmlformats.org/officeDocument/2006/relationships/customXml" Target="../ink/ink1297.xml"/><Relationship Id="rId425" Type="http://schemas.openxmlformats.org/officeDocument/2006/relationships/image" Target="../media/image4035.png"/><Relationship Id="rId467" Type="http://schemas.openxmlformats.org/officeDocument/2006/relationships/customXml" Target="../ink/ink1425.xml"/><Relationship Id="rId271" Type="http://schemas.openxmlformats.org/officeDocument/2006/relationships/customXml" Target="../ink/ink1324.xml"/><Relationship Id="rId24" Type="http://schemas.openxmlformats.org/officeDocument/2006/relationships/customXml" Target="../ink/ink1198.xml"/><Relationship Id="rId66" Type="http://schemas.openxmlformats.org/officeDocument/2006/relationships/image" Target="../media/image3909.png"/><Relationship Id="rId131" Type="http://schemas.openxmlformats.org/officeDocument/2006/relationships/customXml" Target="../ink/ink1252.xml"/><Relationship Id="rId327" Type="http://schemas.openxmlformats.org/officeDocument/2006/relationships/image" Target="../media/image3988.png"/><Relationship Id="rId369" Type="http://schemas.openxmlformats.org/officeDocument/2006/relationships/customXml" Target="../ink/ink1375.xml"/><Relationship Id="rId173" Type="http://schemas.openxmlformats.org/officeDocument/2006/relationships/customXml" Target="../ink/ink1273.xml"/><Relationship Id="rId229" Type="http://schemas.openxmlformats.org/officeDocument/2006/relationships/image" Target="../media/image3366.png"/><Relationship Id="rId380" Type="http://schemas.openxmlformats.org/officeDocument/2006/relationships/customXml" Target="../ink/ink1381.xml"/><Relationship Id="rId436" Type="http://schemas.openxmlformats.org/officeDocument/2006/relationships/customXml" Target="../ink/ink1409.xml"/><Relationship Id="rId240" Type="http://schemas.openxmlformats.org/officeDocument/2006/relationships/customXml" Target="../ink/ink1308.xml"/><Relationship Id="rId478" Type="http://schemas.openxmlformats.org/officeDocument/2006/relationships/image" Target="../media/image4060.png"/><Relationship Id="rId35" Type="http://schemas.openxmlformats.org/officeDocument/2006/relationships/image" Target="../media/image3894.png"/><Relationship Id="rId77" Type="http://schemas.openxmlformats.org/officeDocument/2006/relationships/customXml" Target="../ink/ink1225.xml"/><Relationship Id="rId100" Type="http://schemas.openxmlformats.org/officeDocument/2006/relationships/image" Target="../media/image3925.png"/><Relationship Id="rId282" Type="http://schemas.openxmlformats.org/officeDocument/2006/relationships/image" Target="../media/image3967.png"/><Relationship Id="rId338" Type="http://schemas.openxmlformats.org/officeDocument/2006/relationships/customXml" Target="../ink/ink1359.xml"/><Relationship Id="rId503" Type="http://schemas.openxmlformats.org/officeDocument/2006/relationships/customXml" Target="../ink/ink1444.xml"/><Relationship Id="rId8" Type="http://schemas.openxmlformats.org/officeDocument/2006/relationships/customXml" Target="../ink/ink1190.xml"/><Relationship Id="rId142" Type="http://schemas.openxmlformats.org/officeDocument/2006/relationships/image" Target="../media/image3945.png"/><Relationship Id="rId184" Type="http://schemas.openxmlformats.org/officeDocument/2006/relationships/image" Target="../media/image3642.png"/><Relationship Id="rId391" Type="http://schemas.openxmlformats.org/officeDocument/2006/relationships/image" Target="../media/image4019.png"/><Relationship Id="rId405" Type="http://schemas.openxmlformats.org/officeDocument/2006/relationships/image" Target="../media/image4026.png"/><Relationship Id="rId447" Type="http://schemas.openxmlformats.org/officeDocument/2006/relationships/image" Target="../media/image4046.png"/><Relationship Id="rId251" Type="http://schemas.openxmlformats.org/officeDocument/2006/relationships/image" Target="../media/image3673.png"/><Relationship Id="rId489" Type="http://schemas.openxmlformats.org/officeDocument/2006/relationships/customXml" Target="../ink/ink1437.xml"/><Relationship Id="rId46" Type="http://schemas.openxmlformats.org/officeDocument/2006/relationships/image" Target="../media/image3899.png"/><Relationship Id="rId293" Type="http://schemas.openxmlformats.org/officeDocument/2006/relationships/image" Target="../media/image3972.png"/><Relationship Id="rId307" Type="http://schemas.openxmlformats.org/officeDocument/2006/relationships/image" Target="../media/image3978.png"/><Relationship Id="rId349" Type="http://schemas.openxmlformats.org/officeDocument/2006/relationships/image" Target="../media/image3999.png"/><Relationship Id="rId514" Type="http://schemas.openxmlformats.org/officeDocument/2006/relationships/customXml" Target="../ink/ink1450.xml"/><Relationship Id="rId88" Type="http://schemas.openxmlformats.org/officeDocument/2006/relationships/image" Target="../media/image3920.png"/><Relationship Id="rId111" Type="http://schemas.openxmlformats.org/officeDocument/2006/relationships/customXml" Target="../ink/ink1242.xml"/><Relationship Id="rId153" Type="http://schemas.openxmlformats.org/officeDocument/2006/relationships/customXml" Target="../ink/ink1263.xml"/><Relationship Id="rId195" Type="http://schemas.openxmlformats.org/officeDocument/2006/relationships/customXml" Target="../ink/ink1285.xml"/><Relationship Id="rId209" Type="http://schemas.openxmlformats.org/officeDocument/2006/relationships/image" Target="../media/image3653.png"/><Relationship Id="rId360" Type="http://schemas.openxmlformats.org/officeDocument/2006/relationships/customXml" Target="../ink/ink1370.xml"/><Relationship Id="rId416" Type="http://schemas.openxmlformats.org/officeDocument/2006/relationships/customXml" Target="../ink/ink1399.xml"/><Relationship Id="rId220" Type="http://schemas.openxmlformats.org/officeDocument/2006/relationships/customXml" Target="../ink/ink1298.xml"/><Relationship Id="rId458" Type="http://schemas.openxmlformats.org/officeDocument/2006/relationships/customXml" Target="../ink/ink1420.xml"/><Relationship Id="rId15" Type="http://schemas.openxmlformats.org/officeDocument/2006/relationships/image" Target="../media/image3005.png"/><Relationship Id="rId57" Type="http://schemas.openxmlformats.org/officeDocument/2006/relationships/customXml" Target="../ink/ink1215.xml"/><Relationship Id="rId262" Type="http://schemas.openxmlformats.org/officeDocument/2006/relationships/image" Target="../media/image3677.png"/><Relationship Id="rId318" Type="http://schemas.openxmlformats.org/officeDocument/2006/relationships/customXml" Target="../ink/ink1349.xml"/><Relationship Id="rId525" Type="http://schemas.openxmlformats.org/officeDocument/2006/relationships/customXml" Target="../ink/ink1456.xml"/><Relationship Id="rId99" Type="http://schemas.openxmlformats.org/officeDocument/2006/relationships/customXml" Target="../ink/ink1236.xml"/><Relationship Id="rId122" Type="http://schemas.openxmlformats.org/officeDocument/2006/relationships/image" Target="../media/image3935.png"/><Relationship Id="rId164" Type="http://schemas.openxmlformats.org/officeDocument/2006/relationships/image" Target="../media/image3561.png"/><Relationship Id="rId371" Type="http://schemas.openxmlformats.org/officeDocument/2006/relationships/customXml" Target="../ink/ink1376.xml"/><Relationship Id="rId427" Type="http://schemas.openxmlformats.org/officeDocument/2006/relationships/image" Target="../media/image4036.png"/><Relationship Id="rId469" Type="http://schemas.openxmlformats.org/officeDocument/2006/relationships/customXml" Target="../ink/ink1426.xml"/><Relationship Id="rId26" Type="http://schemas.openxmlformats.org/officeDocument/2006/relationships/customXml" Target="../ink/ink1199.xml"/><Relationship Id="rId231" Type="http://schemas.openxmlformats.org/officeDocument/2006/relationships/image" Target="../media/image3663.png"/><Relationship Id="rId273" Type="http://schemas.openxmlformats.org/officeDocument/2006/relationships/customXml" Target="../ink/ink1325.xml"/><Relationship Id="rId329" Type="http://schemas.openxmlformats.org/officeDocument/2006/relationships/image" Target="../media/image3989.png"/><Relationship Id="rId480" Type="http://schemas.openxmlformats.org/officeDocument/2006/relationships/image" Target="../media/image4061.png"/><Relationship Id="rId68" Type="http://schemas.openxmlformats.org/officeDocument/2006/relationships/image" Target="../media/image3910.png"/><Relationship Id="rId133" Type="http://schemas.openxmlformats.org/officeDocument/2006/relationships/customXml" Target="../ink/ink1253.xml"/><Relationship Id="rId175" Type="http://schemas.openxmlformats.org/officeDocument/2006/relationships/customXml" Target="../ink/ink1274.xml"/><Relationship Id="rId340" Type="http://schemas.openxmlformats.org/officeDocument/2006/relationships/customXml" Target="../ink/ink1360.xml"/><Relationship Id="rId200" Type="http://schemas.openxmlformats.org/officeDocument/2006/relationships/image" Target="../media/image3649.png"/><Relationship Id="rId382" Type="http://schemas.openxmlformats.org/officeDocument/2006/relationships/customXml" Target="../ink/ink1382.xml"/><Relationship Id="rId438" Type="http://schemas.openxmlformats.org/officeDocument/2006/relationships/customXml" Target="../ink/ink1410.xml"/><Relationship Id="rId242" Type="http://schemas.openxmlformats.org/officeDocument/2006/relationships/customXml" Target="../ink/ink1309.xml"/><Relationship Id="rId284" Type="http://schemas.openxmlformats.org/officeDocument/2006/relationships/customXml" Target="../ink/ink1331.xml"/><Relationship Id="rId491" Type="http://schemas.openxmlformats.org/officeDocument/2006/relationships/customXml" Target="../ink/ink1438.xml"/><Relationship Id="rId505" Type="http://schemas.openxmlformats.org/officeDocument/2006/relationships/customXml" Target="../ink/ink1445.xml"/><Relationship Id="rId37" Type="http://schemas.openxmlformats.org/officeDocument/2006/relationships/image" Target="../media/image3895.png"/><Relationship Id="rId79" Type="http://schemas.openxmlformats.org/officeDocument/2006/relationships/customXml" Target="../ink/ink1226.xml"/><Relationship Id="rId102" Type="http://schemas.openxmlformats.org/officeDocument/2006/relationships/image" Target="../media/image3926.png"/><Relationship Id="rId144" Type="http://schemas.openxmlformats.org/officeDocument/2006/relationships/image" Target="../media/image3946.png"/><Relationship Id="rId90" Type="http://schemas.openxmlformats.org/officeDocument/2006/relationships/image" Target="../media/image3921.png"/><Relationship Id="rId186" Type="http://schemas.openxmlformats.org/officeDocument/2006/relationships/customXml" Target="../ink/ink1280.xml"/><Relationship Id="rId351" Type="http://schemas.openxmlformats.org/officeDocument/2006/relationships/image" Target="../media/image4000.png"/><Relationship Id="rId393" Type="http://schemas.openxmlformats.org/officeDocument/2006/relationships/image" Target="../media/image4020.png"/><Relationship Id="rId407" Type="http://schemas.openxmlformats.org/officeDocument/2006/relationships/image" Target="../media/image4027.png"/><Relationship Id="rId449" Type="http://schemas.openxmlformats.org/officeDocument/2006/relationships/image" Target="../media/image4047.png"/><Relationship Id="rId211" Type="http://schemas.openxmlformats.org/officeDocument/2006/relationships/image" Target="../media/image3654.png"/><Relationship Id="rId253" Type="http://schemas.openxmlformats.org/officeDocument/2006/relationships/image" Target="../media/image3674.png"/><Relationship Id="rId295" Type="http://schemas.openxmlformats.org/officeDocument/2006/relationships/customXml" Target="../ink/ink1337.xml"/><Relationship Id="rId309" Type="http://schemas.openxmlformats.org/officeDocument/2006/relationships/image" Target="../media/image3979.png"/><Relationship Id="rId460" Type="http://schemas.openxmlformats.org/officeDocument/2006/relationships/customXml" Target="../ink/ink1421.xml"/><Relationship Id="rId516" Type="http://schemas.openxmlformats.org/officeDocument/2006/relationships/customXml" Target="../ink/ink1451.xml"/><Relationship Id="rId48" Type="http://schemas.openxmlformats.org/officeDocument/2006/relationships/image" Target="../media/image3900.png"/><Relationship Id="rId113" Type="http://schemas.openxmlformats.org/officeDocument/2006/relationships/customXml" Target="../ink/ink1243.xml"/><Relationship Id="rId320" Type="http://schemas.openxmlformats.org/officeDocument/2006/relationships/customXml" Target="../ink/ink1350.xml"/><Relationship Id="rId155" Type="http://schemas.openxmlformats.org/officeDocument/2006/relationships/customXml" Target="../ink/ink1264.xml"/><Relationship Id="rId197" Type="http://schemas.openxmlformats.org/officeDocument/2006/relationships/customXml" Target="../ink/ink1286.xml"/><Relationship Id="rId362" Type="http://schemas.openxmlformats.org/officeDocument/2006/relationships/customXml" Target="../ink/ink1371.xml"/><Relationship Id="rId418" Type="http://schemas.openxmlformats.org/officeDocument/2006/relationships/customXml" Target="../ink/ink1400.xml"/><Relationship Id="rId222" Type="http://schemas.openxmlformats.org/officeDocument/2006/relationships/customXml" Target="../ink/ink1299.xml"/><Relationship Id="rId264" Type="http://schemas.openxmlformats.org/officeDocument/2006/relationships/image" Target="../media/image3959.png"/><Relationship Id="rId471" Type="http://schemas.openxmlformats.org/officeDocument/2006/relationships/customXml" Target="../ink/ink1427.xml"/><Relationship Id="rId17" Type="http://schemas.openxmlformats.org/officeDocument/2006/relationships/image" Target="../media/image3885.png"/><Relationship Id="rId59" Type="http://schemas.openxmlformats.org/officeDocument/2006/relationships/customXml" Target="../ink/ink1216.xml"/><Relationship Id="rId124" Type="http://schemas.openxmlformats.org/officeDocument/2006/relationships/image" Target="../media/image3936.png"/><Relationship Id="rId527" Type="http://schemas.openxmlformats.org/officeDocument/2006/relationships/customXml" Target="../ink/ink1457.xml"/><Relationship Id="rId70" Type="http://schemas.openxmlformats.org/officeDocument/2006/relationships/image" Target="../media/image3911.png"/><Relationship Id="rId166" Type="http://schemas.openxmlformats.org/officeDocument/2006/relationships/image" Target="../media/image3956.png"/><Relationship Id="rId331" Type="http://schemas.openxmlformats.org/officeDocument/2006/relationships/image" Target="../media/image3990.png"/><Relationship Id="rId373" Type="http://schemas.openxmlformats.org/officeDocument/2006/relationships/customXml" Target="../ink/ink1377.xml"/><Relationship Id="rId429" Type="http://schemas.openxmlformats.org/officeDocument/2006/relationships/image" Target="../media/image4037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3664.png"/><Relationship Id="rId440" Type="http://schemas.openxmlformats.org/officeDocument/2006/relationships/customXml" Target="../ink/ink1411.xml"/><Relationship Id="rId28" Type="http://schemas.openxmlformats.org/officeDocument/2006/relationships/customXml" Target="../ink/ink1200.xml"/><Relationship Id="rId275" Type="http://schemas.openxmlformats.org/officeDocument/2006/relationships/customXml" Target="../ink/ink1326.xml"/><Relationship Id="rId300" Type="http://schemas.openxmlformats.org/officeDocument/2006/relationships/customXml" Target="../ink/ink1340.xml"/><Relationship Id="rId482" Type="http://schemas.openxmlformats.org/officeDocument/2006/relationships/image" Target="../media/image4062.png"/><Relationship Id="rId81" Type="http://schemas.openxmlformats.org/officeDocument/2006/relationships/customXml" Target="../ink/ink1227.xml"/><Relationship Id="rId135" Type="http://schemas.openxmlformats.org/officeDocument/2006/relationships/customXml" Target="../ink/ink1254.xml"/><Relationship Id="rId177" Type="http://schemas.openxmlformats.org/officeDocument/2006/relationships/customXml" Target="../ink/ink1275.xml"/><Relationship Id="rId342" Type="http://schemas.openxmlformats.org/officeDocument/2006/relationships/customXml" Target="../ink/ink1361.xml"/><Relationship Id="rId384" Type="http://schemas.openxmlformats.org/officeDocument/2006/relationships/customXml" Target="../ink/ink1383.xml"/><Relationship Id="rId202" Type="http://schemas.openxmlformats.org/officeDocument/2006/relationships/image" Target="../media/image3650.png"/><Relationship Id="rId244" Type="http://schemas.openxmlformats.org/officeDocument/2006/relationships/customXml" Target="../ink/ink1310.xml"/><Relationship Id="rId39" Type="http://schemas.openxmlformats.org/officeDocument/2006/relationships/image" Target="../media/image3896.png"/><Relationship Id="rId286" Type="http://schemas.openxmlformats.org/officeDocument/2006/relationships/customXml" Target="../ink/ink1332.xml"/><Relationship Id="rId451" Type="http://schemas.openxmlformats.org/officeDocument/2006/relationships/image" Target="../media/image4048.png"/><Relationship Id="rId493" Type="http://schemas.openxmlformats.org/officeDocument/2006/relationships/customXml" Target="../ink/ink1439.xml"/><Relationship Id="rId507" Type="http://schemas.openxmlformats.org/officeDocument/2006/relationships/customXml" Target="../ink/ink1446.xml"/><Relationship Id="rId50" Type="http://schemas.openxmlformats.org/officeDocument/2006/relationships/image" Target="../media/image3901.png"/><Relationship Id="rId104" Type="http://schemas.openxmlformats.org/officeDocument/2006/relationships/image" Target="../media/image3927.png"/><Relationship Id="rId146" Type="http://schemas.openxmlformats.org/officeDocument/2006/relationships/image" Target="../media/image3947.png"/><Relationship Id="rId188" Type="http://schemas.openxmlformats.org/officeDocument/2006/relationships/image" Target="../media/image3643.png"/><Relationship Id="rId311" Type="http://schemas.openxmlformats.org/officeDocument/2006/relationships/image" Target="../media/image3980.png"/><Relationship Id="rId353" Type="http://schemas.openxmlformats.org/officeDocument/2006/relationships/image" Target="../media/image4001.png"/><Relationship Id="rId395" Type="http://schemas.openxmlformats.org/officeDocument/2006/relationships/image" Target="../media/image4021.png"/><Relationship Id="rId409" Type="http://schemas.openxmlformats.org/officeDocument/2006/relationships/image" Target="../media/image4028.png"/><Relationship Id="rId92" Type="http://schemas.openxmlformats.org/officeDocument/2006/relationships/image" Target="../media/image3922.png"/><Relationship Id="rId213" Type="http://schemas.openxmlformats.org/officeDocument/2006/relationships/image" Target="../media/image3655.png"/><Relationship Id="rId420" Type="http://schemas.openxmlformats.org/officeDocument/2006/relationships/customXml" Target="../ink/ink1401.xml"/><Relationship Id="rId255" Type="http://schemas.openxmlformats.org/officeDocument/2006/relationships/image" Target="../media/image3675.png"/><Relationship Id="rId297" Type="http://schemas.openxmlformats.org/officeDocument/2006/relationships/customXml" Target="../ink/ink1338.xml"/><Relationship Id="rId462" Type="http://schemas.openxmlformats.org/officeDocument/2006/relationships/image" Target="../media/image4053.png"/><Relationship Id="rId518" Type="http://schemas.openxmlformats.org/officeDocument/2006/relationships/customXml" Target="../ink/ink1452.xml"/><Relationship Id="rId115" Type="http://schemas.openxmlformats.org/officeDocument/2006/relationships/customXml" Target="../ink/ink1244.xml"/><Relationship Id="rId157" Type="http://schemas.openxmlformats.org/officeDocument/2006/relationships/customXml" Target="../ink/ink1265.xml"/><Relationship Id="rId322" Type="http://schemas.openxmlformats.org/officeDocument/2006/relationships/customXml" Target="../ink/ink1351.xml"/><Relationship Id="rId364" Type="http://schemas.openxmlformats.org/officeDocument/2006/relationships/image" Target="../media/image4006.png"/><Relationship Id="rId61" Type="http://schemas.openxmlformats.org/officeDocument/2006/relationships/customXml" Target="../ink/ink1217.xml"/><Relationship Id="rId199" Type="http://schemas.openxmlformats.org/officeDocument/2006/relationships/customXml" Target="../ink/ink1287.xml"/><Relationship Id="rId19" Type="http://schemas.openxmlformats.org/officeDocument/2006/relationships/image" Target="../media/image3886.png"/><Relationship Id="rId224" Type="http://schemas.openxmlformats.org/officeDocument/2006/relationships/customXml" Target="../ink/ink1300.xml"/><Relationship Id="rId266" Type="http://schemas.openxmlformats.org/officeDocument/2006/relationships/image" Target="../media/image3960.png"/><Relationship Id="rId431" Type="http://schemas.openxmlformats.org/officeDocument/2006/relationships/image" Target="../media/image4038.png"/><Relationship Id="rId473" Type="http://schemas.openxmlformats.org/officeDocument/2006/relationships/image" Target="../media/image4058.png"/><Relationship Id="rId30" Type="http://schemas.openxmlformats.org/officeDocument/2006/relationships/customXml" Target="../ink/ink1201.xml"/><Relationship Id="rId126" Type="http://schemas.openxmlformats.org/officeDocument/2006/relationships/image" Target="../media/image3937.png"/><Relationship Id="rId168" Type="http://schemas.openxmlformats.org/officeDocument/2006/relationships/image" Target="../media/image3957.png"/><Relationship Id="rId333" Type="http://schemas.openxmlformats.org/officeDocument/2006/relationships/image" Target="../media/image3991.png"/><Relationship Id="rId72" Type="http://schemas.openxmlformats.org/officeDocument/2006/relationships/image" Target="../media/image3912.png"/><Relationship Id="rId375" Type="http://schemas.openxmlformats.org/officeDocument/2006/relationships/customXml" Target="../ink/ink1378.xml"/><Relationship Id="rId3" Type="http://schemas.openxmlformats.org/officeDocument/2006/relationships/image" Target="../media/image3879.png"/><Relationship Id="rId235" Type="http://schemas.openxmlformats.org/officeDocument/2006/relationships/image" Target="../media/image3665.png"/><Relationship Id="rId277" Type="http://schemas.openxmlformats.org/officeDocument/2006/relationships/customXml" Target="../ink/ink1327.xml"/><Relationship Id="rId400" Type="http://schemas.openxmlformats.org/officeDocument/2006/relationships/customXml" Target="../ink/ink1391.xml"/><Relationship Id="rId442" Type="http://schemas.openxmlformats.org/officeDocument/2006/relationships/customXml" Target="../ink/ink1412.xml"/><Relationship Id="rId484" Type="http://schemas.openxmlformats.org/officeDocument/2006/relationships/image" Target="../media/image4063.png"/><Relationship Id="rId137" Type="http://schemas.openxmlformats.org/officeDocument/2006/relationships/customXml" Target="../ink/ink1255.xml"/><Relationship Id="rId302" Type="http://schemas.openxmlformats.org/officeDocument/2006/relationships/customXml" Target="../ink/ink1341.xml"/><Relationship Id="rId344" Type="http://schemas.openxmlformats.org/officeDocument/2006/relationships/customXml" Target="../ink/ink1362.xml"/><Relationship Id="rId41" Type="http://schemas.openxmlformats.org/officeDocument/2006/relationships/image" Target="../media/image3897.png"/><Relationship Id="rId83" Type="http://schemas.openxmlformats.org/officeDocument/2006/relationships/customXml" Target="../ink/ink1228.xml"/><Relationship Id="rId179" Type="http://schemas.openxmlformats.org/officeDocument/2006/relationships/customXml" Target="../ink/ink1276.xml"/><Relationship Id="rId386" Type="http://schemas.openxmlformats.org/officeDocument/2006/relationships/customXml" Target="../ink/ink1384.xml"/><Relationship Id="rId190" Type="http://schemas.openxmlformats.org/officeDocument/2006/relationships/image" Target="../media/image3644.png"/><Relationship Id="rId204" Type="http://schemas.openxmlformats.org/officeDocument/2006/relationships/customXml" Target="../ink/ink1290.xml"/><Relationship Id="rId246" Type="http://schemas.openxmlformats.org/officeDocument/2006/relationships/customXml" Target="../ink/ink1311.xml"/><Relationship Id="rId288" Type="http://schemas.openxmlformats.org/officeDocument/2006/relationships/customXml" Target="../ink/ink1333.xml"/><Relationship Id="rId411" Type="http://schemas.openxmlformats.org/officeDocument/2006/relationships/image" Target="../media/image2854.png"/><Relationship Id="rId453" Type="http://schemas.openxmlformats.org/officeDocument/2006/relationships/image" Target="../media/image4049.png"/><Relationship Id="rId509" Type="http://schemas.openxmlformats.org/officeDocument/2006/relationships/customXml" Target="../ink/ink1447.xml"/><Relationship Id="rId106" Type="http://schemas.openxmlformats.org/officeDocument/2006/relationships/image" Target="../media/image3928.png"/><Relationship Id="rId313" Type="http://schemas.openxmlformats.org/officeDocument/2006/relationships/image" Target="../media/image3981.png"/><Relationship Id="rId495" Type="http://schemas.openxmlformats.org/officeDocument/2006/relationships/customXml" Target="../ink/ink1440.xml"/><Relationship Id="rId10" Type="http://schemas.openxmlformats.org/officeDocument/2006/relationships/customXml" Target="../ink/ink1191.xml"/><Relationship Id="rId52" Type="http://schemas.openxmlformats.org/officeDocument/2006/relationships/image" Target="../media/image3902.png"/><Relationship Id="rId94" Type="http://schemas.openxmlformats.org/officeDocument/2006/relationships/image" Target="../media/image3752.png"/><Relationship Id="rId148" Type="http://schemas.openxmlformats.org/officeDocument/2006/relationships/image" Target="../media/image3948.png"/><Relationship Id="rId355" Type="http://schemas.openxmlformats.org/officeDocument/2006/relationships/image" Target="../media/image4002.png"/><Relationship Id="rId397" Type="http://schemas.openxmlformats.org/officeDocument/2006/relationships/image" Target="../media/image4022.png"/><Relationship Id="rId520" Type="http://schemas.openxmlformats.org/officeDocument/2006/relationships/customXml" Target="../ink/ink1453.xml"/><Relationship Id="rId215" Type="http://schemas.openxmlformats.org/officeDocument/2006/relationships/image" Target="../media/image3656.png"/><Relationship Id="rId257" Type="http://schemas.openxmlformats.org/officeDocument/2006/relationships/customXml" Target="../ink/ink1317.xml"/><Relationship Id="rId422" Type="http://schemas.openxmlformats.org/officeDocument/2006/relationships/customXml" Target="../ink/ink1402.xml"/><Relationship Id="rId464" Type="http://schemas.openxmlformats.org/officeDocument/2006/relationships/image" Target="../media/image4054.png"/><Relationship Id="rId299" Type="http://schemas.openxmlformats.org/officeDocument/2006/relationships/customXml" Target="../ink/ink1339.xml"/><Relationship Id="rId63" Type="http://schemas.openxmlformats.org/officeDocument/2006/relationships/customXml" Target="../ink/ink1218.xml"/><Relationship Id="rId159" Type="http://schemas.openxmlformats.org/officeDocument/2006/relationships/customXml" Target="../ink/ink1266.xml"/><Relationship Id="rId366" Type="http://schemas.openxmlformats.org/officeDocument/2006/relationships/image" Target="../media/image4007.png"/><Relationship Id="rId226" Type="http://schemas.openxmlformats.org/officeDocument/2006/relationships/customXml" Target="../ink/ink1301.xml"/><Relationship Id="rId433" Type="http://schemas.openxmlformats.org/officeDocument/2006/relationships/image" Target="../media/image4039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08.png"/><Relationship Id="rId299" Type="http://schemas.openxmlformats.org/officeDocument/2006/relationships/image" Target="../media/image4195.png"/><Relationship Id="rId21" Type="http://schemas.openxmlformats.org/officeDocument/2006/relationships/customXml" Target="../ink/ink1468.xml"/><Relationship Id="rId63" Type="http://schemas.openxmlformats.org/officeDocument/2006/relationships/image" Target="../media/image4081.png"/><Relationship Id="rId159" Type="http://schemas.openxmlformats.org/officeDocument/2006/relationships/image" Target="../media/image4128.png"/><Relationship Id="rId324" Type="http://schemas.openxmlformats.org/officeDocument/2006/relationships/customXml" Target="../ink/ink1623.xml"/><Relationship Id="rId366" Type="http://schemas.openxmlformats.org/officeDocument/2006/relationships/customXml" Target="../ink/ink1644.xml"/><Relationship Id="rId170" Type="http://schemas.openxmlformats.org/officeDocument/2006/relationships/image" Target="../media/image4132.png"/><Relationship Id="rId226" Type="http://schemas.openxmlformats.org/officeDocument/2006/relationships/customXml" Target="../ink/ink1574.xml"/><Relationship Id="rId433" Type="http://schemas.openxmlformats.org/officeDocument/2006/relationships/customXml" Target="../ink/ink1678.xml"/><Relationship Id="rId268" Type="http://schemas.openxmlformats.org/officeDocument/2006/relationships/customXml" Target="../ink/ink1595.xml"/><Relationship Id="rId475" Type="http://schemas.openxmlformats.org/officeDocument/2006/relationships/image" Target="../media/image4279.png"/><Relationship Id="rId32" Type="http://schemas.openxmlformats.org/officeDocument/2006/relationships/image" Target="../media/image4066.png"/><Relationship Id="rId74" Type="http://schemas.openxmlformats.org/officeDocument/2006/relationships/image" Target="../media/image4086.png"/><Relationship Id="rId128" Type="http://schemas.openxmlformats.org/officeDocument/2006/relationships/image" Target="../media/image4113.png"/><Relationship Id="rId335" Type="http://schemas.openxmlformats.org/officeDocument/2006/relationships/image" Target="../media/image4213.png"/><Relationship Id="rId377" Type="http://schemas.openxmlformats.org/officeDocument/2006/relationships/image" Target="../media/image4233.png"/><Relationship Id="rId5" Type="http://schemas.openxmlformats.org/officeDocument/2006/relationships/image" Target="../media/image4054.png"/><Relationship Id="rId181" Type="http://schemas.openxmlformats.org/officeDocument/2006/relationships/image" Target="../media/image4137.png"/><Relationship Id="rId237" Type="http://schemas.openxmlformats.org/officeDocument/2006/relationships/image" Target="../media/image4164.png"/><Relationship Id="rId402" Type="http://schemas.openxmlformats.org/officeDocument/2006/relationships/customXml" Target="../ink/ink1662.xml"/><Relationship Id="rId279" Type="http://schemas.openxmlformats.org/officeDocument/2006/relationships/image" Target="../media/image4185.png"/><Relationship Id="rId444" Type="http://schemas.openxmlformats.org/officeDocument/2006/relationships/customXml" Target="../ink/ink1684.xml"/><Relationship Id="rId486" Type="http://schemas.openxmlformats.org/officeDocument/2006/relationships/customXml" Target="../ink/ink1705.xml"/><Relationship Id="rId43" Type="http://schemas.openxmlformats.org/officeDocument/2006/relationships/customXml" Target="../ink/ink1479.xml"/><Relationship Id="rId139" Type="http://schemas.openxmlformats.org/officeDocument/2006/relationships/image" Target="../media/image4118.png"/><Relationship Id="rId290" Type="http://schemas.openxmlformats.org/officeDocument/2006/relationships/customXml" Target="../ink/ink1606.xml"/><Relationship Id="rId304" Type="http://schemas.openxmlformats.org/officeDocument/2006/relationships/customXml" Target="../ink/ink1613.xml"/><Relationship Id="rId346" Type="http://schemas.openxmlformats.org/officeDocument/2006/relationships/customXml" Target="../ink/ink1634.xml"/><Relationship Id="rId388" Type="http://schemas.openxmlformats.org/officeDocument/2006/relationships/customXml" Target="../ink/ink1655.xml"/><Relationship Id="rId85" Type="http://schemas.openxmlformats.org/officeDocument/2006/relationships/customXml" Target="../ink/ink1501.xml"/><Relationship Id="rId150" Type="http://schemas.openxmlformats.org/officeDocument/2006/relationships/customXml" Target="../ink/ink1535.xml"/><Relationship Id="rId192" Type="http://schemas.openxmlformats.org/officeDocument/2006/relationships/customXml" Target="../ink/ink1557.xml"/><Relationship Id="rId206" Type="http://schemas.openxmlformats.org/officeDocument/2006/relationships/customXml" Target="../ink/ink1564.xml"/><Relationship Id="rId413" Type="http://schemas.openxmlformats.org/officeDocument/2006/relationships/image" Target="../media/image4250.png"/><Relationship Id="rId248" Type="http://schemas.openxmlformats.org/officeDocument/2006/relationships/customXml" Target="../ink/ink1585.xml"/><Relationship Id="rId455" Type="http://schemas.openxmlformats.org/officeDocument/2006/relationships/image" Target="../media/image4270.png"/><Relationship Id="rId12" Type="http://schemas.openxmlformats.org/officeDocument/2006/relationships/customXml" Target="../ink/ink1463.xml"/><Relationship Id="rId108" Type="http://schemas.openxmlformats.org/officeDocument/2006/relationships/customXml" Target="../ink/ink1513.xml"/><Relationship Id="rId315" Type="http://schemas.openxmlformats.org/officeDocument/2006/relationships/image" Target="../media/image4203.png"/><Relationship Id="rId357" Type="http://schemas.openxmlformats.org/officeDocument/2006/relationships/image" Target="../media/image4224.png"/><Relationship Id="rId54" Type="http://schemas.openxmlformats.org/officeDocument/2006/relationships/customXml" Target="../ink/ink1485.xml"/><Relationship Id="rId96" Type="http://schemas.openxmlformats.org/officeDocument/2006/relationships/image" Target="../media/image4096.png"/><Relationship Id="rId161" Type="http://schemas.openxmlformats.org/officeDocument/2006/relationships/image" Target="../media/image4129.png"/><Relationship Id="rId217" Type="http://schemas.openxmlformats.org/officeDocument/2006/relationships/image" Target="../media/image4155.png"/><Relationship Id="rId399" Type="http://schemas.openxmlformats.org/officeDocument/2006/relationships/image" Target="../media/image4243.png"/><Relationship Id="rId259" Type="http://schemas.openxmlformats.org/officeDocument/2006/relationships/image" Target="../media/image4175.png"/><Relationship Id="rId424" Type="http://schemas.openxmlformats.org/officeDocument/2006/relationships/image" Target="../media/image4255.png"/><Relationship Id="rId466" Type="http://schemas.openxmlformats.org/officeDocument/2006/relationships/customXml" Target="../ink/ink1695.xml"/><Relationship Id="rId23" Type="http://schemas.openxmlformats.org/officeDocument/2006/relationships/customXml" Target="../ink/ink1469.xml"/><Relationship Id="rId119" Type="http://schemas.openxmlformats.org/officeDocument/2006/relationships/image" Target="../media/image4109.png"/><Relationship Id="rId270" Type="http://schemas.openxmlformats.org/officeDocument/2006/relationships/customXml" Target="../ink/ink1596.xml"/><Relationship Id="rId326" Type="http://schemas.openxmlformats.org/officeDocument/2006/relationships/customXml" Target="../ink/ink1624.xml"/><Relationship Id="rId65" Type="http://schemas.openxmlformats.org/officeDocument/2006/relationships/customXml" Target="../ink/ink1491.xml"/><Relationship Id="rId130" Type="http://schemas.openxmlformats.org/officeDocument/2006/relationships/customXml" Target="../ink/ink1525.xml"/><Relationship Id="rId368" Type="http://schemas.openxmlformats.org/officeDocument/2006/relationships/customXml" Target="../ink/ink1645.xml"/><Relationship Id="rId172" Type="http://schemas.openxmlformats.org/officeDocument/2006/relationships/image" Target="../media/image4133.png"/><Relationship Id="rId228" Type="http://schemas.openxmlformats.org/officeDocument/2006/relationships/customXml" Target="../ink/ink1575.xml"/><Relationship Id="rId435" Type="http://schemas.openxmlformats.org/officeDocument/2006/relationships/image" Target="../media/image4260.png"/><Relationship Id="rId477" Type="http://schemas.openxmlformats.org/officeDocument/2006/relationships/image" Target="../media/image4280.png"/><Relationship Id="rId281" Type="http://schemas.openxmlformats.org/officeDocument/2006/relationships/image" Target="../media/image4186.png"/><Relationship Id="rId337" Type="http://schemas.openxmlformats.org/officeDocument/2006/relationships/image" Target="../media/image4214.png"/><Relationship Id="rId34" Type="http://schemas.openxmlformats.org/officeDocument/2006/relationships/image" Target="../media/image4067.png"/><Relationship Id="rId76" Type="http://schemas.openxmlformats.org/officeDocument/2006/relationships/image" Target="../media/image4087.png"/><Relationship Id="rId141" Type="http://schemas.openxmlformats.org/officeDocument/2006/relationships/image" Target="../media/image4119.png"/><Relationship Id="rId379" Type="http://schemas.openxmlformats.org/officeDocument/2006/relationships/image" Target="../media/image4234.png"/><Relationship Id="rId7" Type="http://schemas.openxmlformats.org/officeDocument/2006/relationships/image" Target="../media/image4055.png"/><Relationship Id="rId183" Type="http://schemas.openxmlformats.org/officeDocument/2006/relationships/image" Target="../media/image4138.png"/><Relationship Id="rId239" Type="http://schemas.openxmlformats.org/officeDocument/2006/relationships/image" Target="../media/image4165.png"/><Relationship Id="rId390" Type="http://schemas.openxmlformats.org/officeDocument/2006/relationships/customXml" Target="../ink/ink1656.xml"/><Relationship Id="rId404" Type="http://schemas.openxmlformats.org/officeDocument/2006/relationships/customXml" Target="../ink/ink1663.xml"/><Relationship Id="rId446" Type="http://schemas.openxmlformats.org/officeDocument/2006/relationships/customXml" Target="../ink/ink1685.xml"/><Relationship Id="rId250" Type="http://schemas.openxmlformats.org/officeDocument/2006/relationships/customXml" Target="../ink/ink1586.xml"/><Relationship Id="rId292" Type="http://schemas.openxmlformats.org/officeDocument/2006/relationships/customXml" Target="../ink/ink1607.xml"/><Relationship Id="rId306" Type="http://schemas.openxmlformats.org/officeDocument/2006/relationships/customXml" Target="../ink/ink1614.xml"/><Relationship Id="rId45" Type="http://schemas.openxmlformats.org/officeDocument/2006/relationships/customXml" Target="../ink/ink1480.xml"/><Relationship Id="rId87" Type="http://schemas.openxmlformats.org/officeDocument/2006/relationships/customXml" Target="../ink/ink1502.xml"/><Relationship Id="rId110" Type="http://schemas.openxmlformats.org/officeDocument/2006/relationships/customXml" Target="../ink/ink1514.xml"/><Relationship Id="rId348" Type="http://schemas.openxmlformats.org/officeDocument/2006/relationships/customXml" Target="../ink/ink1635.xml"/><Relationship Id="rId152" Type="http://schemas.openxmlformats.org/officeDocument/2006/relationships/customXml" Target="../ink/ink1536.xml"/><Relationship Id="rId194" Type="http://schemas.openxmlformats.org/officeDocument/2006/relationships/customXml" Target="../ink/ink1558.xml"/><Relationship Id="rId208" Type="http://schemas.openxmlformats.org/officeDocument/2006/relationships/customXml" Target="../ink/ink1565.xml"/><Relationship Id="rId415" Type="http://schemas.openxmlformats.org/officeDocument/2006/relationships/image" Target="../media/image4251.png"/><Relationship Id="rId457" Type="http://schemas.openxmlformats.org/officeDocument/2006/relationships/image" Target="../media/image4271.png"/><Relationship Id="rId261" Type="http://schemas.openxmlformats.org/officeDocument/2006/relationships/image" Target="../media/image4176.png"/><Relationship Id="rId14" Type="http://schemas.openxmlformats.org/officeDocument/2006/relationships/customXml" Target="../ink/ink1464.xml"/><Relationship Id="rId56" Type="http://schemas.openxmlformats.org/officeDocument/2006/relationships/customXml" Target="../ink/ink1486.xml"/><Relationship Id="rId317" Type="http://schemas.openxmlformats.org/officeDocument/2006/relationships/image" Target="../media/image4204.png"/><Relationship Id="rId359" Type="http://schemas.openxmlformats.org/officeDocument/2006/relationships/image" Target="../media/image3553.png"/><Relationship Id="rId98" Type="http://schemas.openxmlformats.org/officeDocument/2006/relationships/image" Target="../media/image4097.png"/><Relationship Id="rId121" Type="http://schemas.openxmlformats.org/officeDocument/2006/relationships/image" Target="../media/image4110.png"/><Relationship Id="rId163" Type="http://schemas.openxmlformats.org/officeDocument/2006/relationships/image" Target="../media/image4130.png"/><Relationship Id="rId219" Type="http://schemas.openxmlformats.org/officeDocument/2006/relationships/image" Target="../media/image4156.png"/><Relationship Id="rId370" Type="http://schemas.openxmlformats.org/officeDocument/2006/relationships/customXml" Target="../ink/ink1646.xml"/><Relationship Id="rId426" Type="http://schemas.openxmlformats.org/officeDocument/2006/relationships/image" Target="../media/image4256.png"/><Relationship Id="rId230" Type="http://schemas.openxmlformats.org/officeDocument/2006/relationships/customXml" Target="../ink/ink1576.xml"/><Relationship Id="rId468" Type="http://schemas.openxmlformats.org/officeDocument/2006/relationships/customXml" Target="../ink/ink1696.xml"/><Relationship Id="rId25" Type="http://schemas.openxmlformats.org/officeDocument/2006/relationships/customXml" Target="../ink/ink1470.xml"/><Relationship Id="rId67" Type="http://schemas.openxmlformats.org/officeDocument/2006/relationships/customXml" Target="../ink/ink1492.xml"/><Relationship Id="rId272" Type="http://schemas.openxmlformats.org/officeDocument/2006/relationships/customXml" Target="../ink/ink1597.xml"/><Relationship Id="rId328" Type="http://schemas.openxmlformats.org/officeDocument/2006/relationships/customXml" Target="../ink/ink1625.xml"/><Relationship Id="rId132" Type="http://schemas.openxmlformats.org/officeDocument/2006/relationships/customXml" Target="../ink/ink1526.xml"/><Relationship Id="rId174" Type="http://schemas.openxmlformats.org/officeDocument/2006/relationships/image" Target="../media/image4134.png"/><Relationship Id="rId381" Type="http://schemas.openxmlformats.org/officeDocument/2006/relationships/image" Target="../media/image4235.png"/><Relationship Id="rId241" Type="http://schemas.openxmlformats.org/officeDocument/2006/relationships/image" Target="../media/image4166.png"/><Relationship Id="rId437" Type="http://schemas.openxmlformats.org/officeDocument/2006/relationships/image" Target="../media/image4261.png"/><Relationship Id="rId479" Type="http://schemas.openxmlformats.org/officeDocument/2006/relationships/image" Target="../media/image4281.png"/><Relationship Id="rId36" Type="http://schemas.openxmlformats.org/officeDocument/2006/relationships/image" Target="../media/image4068.png"/><Relationship Id="rId283" Type="http://schemas.openxmlformats.org/officeDocument/2006/relationships/image" Target="../media/image4187.png"/><Relationship Id="rId339" Type="http://schemas.openxmlformats.org/officeDocument/2006/relationships/image" Target="../media/image4215.png"/><Relationship Id="rId78" Type="http://schemas.openxmlformats.org/officeDocument/2006/relationships/image" Target="../media/image4088.png"/><Relationship Id="rId101" Type="http://schemas.openxmlformats.org/officeDocument/2006/relationships/customXml" Target="../ink/ink1509.xml"/><Relationship Id="rId143" Type="http://schemas.openxmlformats.org/officeDocument/2006/relationships/image" Target="../media/image4120.png"/><Relationship Id="rId185" Type="http://schemas.openxmlformats.org/officeDocument/2006/relationships/image" Target="../media/image4139.png"/><Relationship Id="rId350" Type="http://schemas.openxmlformats.org/officeDocument/2006/relationships/customXml" Target="../ink/ink1636.xml"/><Relationship Id="rId406" Type="http://schemas.openxmlformats.org/officeDocument/2006/relationships/customXml" Target="../ink/ink1664.xml"/><Relationship Id="rId9" Type="http://schemas.openxmlformats.org/officeDocument/2006/relationships/image" Target="../media/image4056.png"/><Relationship Id="rId210" Type="http://schemas.openxmlformats.org/officeDocument/2006/relationships/customXml" Target="../ink/ink1566.xml"/><Relationship Id="rId392" Type="http://schemas.openxmlformats.org/officeDocument/2006/relationships/customXml" Target="../ink/ink1657.xml"/><Relationship Id="rId448" Type="http://schemas.openxmlformats.org/officeDocument/2006/relationships/customXml" Target="../ink/ink1686.xml"/><Relationship Id="rId252" Type="http://schemas.openxmlformats.org/officeDocument/2006/relationships/customXml" Target="../ink/ink1587.xml"/><Relationship Id="rId294" Type="http://schemas.openxmlformats.org/officeDocument/2006/relationships/customXml" Target="../ink/ink1608.xml"/><Relationship Id="rId308" Type="http://schemas.openxmlformats.org/officeDocument/2006/relationships/customXml" Target="../ink/ink1615.xml"/><Relationship Id="rId47" Type="http://schemas.openxmlformats.org/officeDocument/2006/relationships/customXml" Target="../ink/ink1481.xml"/><Relationship Id="rId89" Type="http://schemas.openxmlformats.org/officeDocument/2006/relationships/customXml" Target="../ink/ink1503.xml"/><Relationship Id="rId112" Type="http://schemas.openxmlformats.org/officeDocument/2006/relationships/customXml" Target="../ink/ink1515.xml"/><Relationship Id="rId154" Type="http://schemas.openxmlformats.org/officeDocument/2006/relationships/customXml" Target="../ink/ink1537.xml"/><Relationship Id="rId361" Type="http://schemas.openxmlformats.org/officeDocument/2006/relationships/image" Target="../media/image4225.png"/><Relationship Id="rId196" Type="http://schemas.openxmlformats.org/officeDocument/2006/relationships/customXml" Target="../ink/ink1559.xml"/><Relationship Id="rId417" Type="http://schemas.openxmlformats.org/officeDocument/2006/relationships/image" Target="../media/image4252.png"/><Relationship Id="rId459" Type="http://schemas.openxmlformats.org/officeDocument/2006/relationships/image" Target="../media/image4272.png"/><Relationship Id="rId16" Type="http://schemas.openxmlformats.org/officeDocument/2006/relationships/customXml" Target="../ink/ink1465.xml"/><Relationship Id="rId221" Type="http://schemas.openxmlformats.org/officeDocument/2006/relationships/image" Target="../media/image4157.png"/><Relationship Id="rId263" Type="http://schemas.openxmlformats.org/officeDocument/2006/relationships/image" Target="../media/image4177.png"/><Relationship Id="rId319" Type="http://schemas.openxmlformats.org/officeDocument/2006/relationships/image" Target="../media/image4205.png"/><Relationship Id="rId470" Type="http://schemas.openxmlformats.org/officeDocument/2006/relationships/customXml" Target="../ink/ink1697.xml"/><Relationship Id="rId58" Type="http://schemas.openxmlformats.org/officeDocument/2006/relationships/customXml" Target="../ink/ink1487.xml"/><Relationship Id="rId123" Type="http://schemas.openxmlformats.org/officeDocument/2006/relationships/image" Target="../media/image4111.png"/><Relationship Id="rId330" Type="http://schemas.openxmlformats.org/officeDocument/2006/relationships/customXml" Target="../ink/ink1626.xml"/><Relationship Id="rId165" Type="http://schemas.openxmlformats.org/officeDocument/2006/relationships/image" Target="../media/image4131.png"/><Relationship Id="rId372" Type="http://schemas.openxmlformats.org/officeDocument/2006/relationships/customXml" Target="../ink/ink1647.xml"/><Relationship Id="rId428" Type="http://schemas.openxmlformats.org/officeDocument/2006/relationships/image" Target="../media/image4257.png"/><Relationship Id="rId232" Type="http://schemas.openxmlformats.org/officeDocument/2006/relationships/customXml" Target="../ink/ink1577.xml"/><Relationship Id="rId274" Type="http://schemas.openxmlformats.org/officeDocument/2006/relationships/customXml" Target="../ink/ink1598.xml"/><Relationship Id="rId481" Type="http://schemas.openxmlformats.org/officeDocument/2006/relationships/image" Target="../media/image4282.png"/><Relationship Id="rId27" Type="http://schemas.openxmlformats.org/officeDocument/2006/relationships/customXml" Target="../ink/ink1471.xml"/><Relationship Id="rId69" Type="http://schemas.openxmlformats.org/officeDocument/2006/relationships/customXml" Target="../ink/ink1493.xml"/><Relationship Id="rId134" Type="http://schemas.openxmlformats.org/officeDocument/2006/relationships/customXml" Target="../ink/ink1527.xml"/><Relationship Id="rId80" Type="http://schemas.openxmlformats.org/officeDocument/2006/relationships/image" Target="../media/image4089.png"/><Relationship Id="rId176" Type="http://schemas.openxmlformats.org/officeDocument/2006/relationships/image" Target="../media/image4135.png"/><Relationship Id="rId341" Type="http://schemas.openxmlformats.org/officeDocument/2006/relationships/image" Target="../media/image4216.png"/><Relationship Id="rId383" Type="http://schemas.openxmlformats.org/officeDocument/2006/relationships/image" Target="../media/image4236.png"/><Relationship Id="rId439" Type="http://schemas.openxmlformats.org/officeDocument/2006/relationships/image" Target="../media/image4262.png"/><Relationship Id="rId201" Type="http://schemas.openxmlformats.org/officeDocument/2006/relationships/image" Target="../media/image4147.png"/><Relationship Id="rId243" Type="http://schemas.openxmlformats.org/officeDocument/2006/relationships/image" Target="../media/image4167.png"/><Relationship Id="rId285" Type="http://schemas.openxmlformats.org/officeDocument/2006/relationships/image" Target="../media/image4188.png"/><Relationship Id="rId450" Type="http://schemas.openxmlformats.org/officeDocument/2006/relationships/customXml" Target="../ink/ink1687.xml"/><Relationship Id="rId38" Type="http://schemas.openxmlformats.org/officeDocument/2006/relationships/image" Target="../media/image4069.png"/><Relationship Id="rId103" Type="http://schemas.openxmlformats.org/officeDocument/2006/relationships/image" Target="../media/image4099.png"/><Relationship Id="rId310" Type="http://schemas.openxmlformats.org/officeDocument/2006/relationships/customXml" Target="../ink/ink1616.xml"/><Relationship Id="rId91" Type="http://schemas.openxmlformats.org/officeDocument/2006/relationships/customXml" Target="../ink/ink1504.xml"/><Relationship Id="rId145" Type="http://schemas.openxmlformats.org/officeDocument/2006/relationships/image" Target="../media/image4121.png"/><Relationship Id="rId187" Type="http://schemas.openxmlformats.org/officeDocument/2006/relationships/image" Target="../media/image4140.png"/><Relationship Id="rId352" Type="http://schemas.openxmlformats.org/officeDocument/2006/relationships/customXml" Target="../ink/ink1637.xml"/><Relationship Id="rId394" Type="http://schemas.openxmlformats.org/officeDocument/2006/relationships/customXml" Target="../ink/ink1658.xml"/><Relationship Id="rId408" Type="http://schemas.openxmlformats.org/officeDocument/2006/relationships/customXml" Target="../ink/ink1665.xml"/><Relationship Id="rId212" Type="http://schemas.openxmlformats.org/officeDocument/2006/relationships/customXml" Target="../ink/ink1567.xml"/><Relationship Id="rId254" Type="http://schemas.openxmlformats.org/officeDocument/2006/relationships/customXml" Target="../ink/ink1588.xml"/><Relationship Id="rId49" Type="http://schemas.openxmlformats.org/officeDocument/2006/relationships/customXml" Target="../ink/ink1482.xml"/><Relationship Id="rId114" Type="http://schemas.openxmlformats.org/officeDocument/2006/relationships/customXml" Target="../ink/ink1516.xml"/><Relationship Id="rId296" Type="http://schemas.openxmlformats.org/officeDocument/2006/relationships/customXml" Target="../ink/ink1609.xml"/><Relationship Id="rId461" Type="http://schemas.openxmlformats.org/officeDocument/2006/relationships/image" Target="../media/image3435.png"/><Relationship Id="rId60" Type="http://schemas.openxmlformats.org/officeDocument/2006/relationships/customXml" Target="../ink/ink1488.xml"/><Relationship Id="rId156" Type="http://schemas.openxmlformats.org/officeDocument/2006/relationships/customXml" Target="../ink/ink1538.xml"/><Relationship Id="rId198" Type="http://schemas.openxmlformats.org/officeDocument/2006/relationships/customXml" Target="../ink/ink1560.xml"/><Relationship Id="rId321" Type="http://schemas.openxmlformats.org/officeDocument/2006/relationships/image" Target="../media/image4206.png"/><Relationship Id="rId363" Type="http://schemas.openxmlformats.org/officeDocument/2006/relationships/image" Target="../media/image4226.png"/><Relationship Id="rId419" Type="http://schemas.openxmlformats.org/officeDocument/2006/relationships/image" Target="../media/image4253.png"/><Relationship Id="rId223" Type="http://schemas.openxmlformats.org/officeDocument/2006/relationships/image" Target="../media/image2909.png"/><Relationship Id="rId430" Type="http://schemas.openxmlformats.org/officeDocument/2006/relationships/image" Target="../media/image4258.png"/><Relationship Id="rId18" Type="http://schemas.openxmlformats.org/officeDocument/2006/relationships/image" Target="../media/image4059.png"/><Relationship Id="rId265" Type="http://schemas.openxmlformats.org/officeDocument/2006/relationships/image" Target="../media/image4178.png"/><Relationship Id="rId472" Type="http://schemas.openxmlformats.org/officeDocument/2006/relationships/customXml" Target="../ink/ink1698.xml"/><Relationship Id="rId125" Type="http://schemas.openxmlformats.org/officeDocument/2006/relationships/customXml" Target="../ink/ink1522.xml"/><Relationship Id="rId167" Type="http://schemas.openxmlformats.org/officeDocument/2006/relationships/customXml" Target="../ink/ink1544.xml"/><Relationship Id="rId332" Type="http://schemas.openxmlformats.org/officeDocument/2006/relationships/customXml" Target="../ink/ink1627.xml"/><Relationship Id="rId374" Type="http://schemas.openxmlformats.org/officeDocument/2006/relationships/customXml" Target="../ink/ink1648.xml"/><Relationship Id="rId71" Type="http://schemas.openxmlformats.org/officeDocument/2006/relationships/customXml" Target="../ink/ink1494.xml"/><Relationship Id="rId234" Type="http://schemas.openxmlformats.org/officeDocument/2006/relationships/customXml" Target="../ink/ink1578.xml"/><Relationship Id="rId2" Type="http://schemas.openxmlformats.org/officeDocument/2006/relationships/customXml" Target="../ink/ink1458.xml"/><Relationship Id="rId29" Type="http://schemas.openxmlformats.org/officeDocument/2006/relationships/customXml" Target="../ink/ink1472.xml"/><Relationship Id="rId276" Type="http://schemas.openxmlformats.org/officeDocument/2006/relationships/customXml" Target="../ink/ink1599.xml"/><Relationship Id="rId441" Type="http://schemas.openxmlformats.org/officeDocument/2006/relationships/image" Target="../media/image4263.png"/><Relationship Id="rId483" Type="http://schemas.openxmlformats.org/officeDocument/2006/relationships/image" Target="../media/image4283.png"/><Relationship Id="rId40" Type="http://schemas.openxmlformats.org/officeDocument/2006/relationships/image" Target="../media/image4070.png"/><Relationship Id="rId136" Type="http://schemas.openxmlformats.org/officeDocument/2006/relationships/customXml" Target="../ink/ink1528.xml"/><Relationship Id="rId178" Type="http://schemas.openxmlformats.org/officeDocument/2006/relationships/customXml" Target="../ink/ink1550.xml"/><Relationship Id="rId301" Type="http://schemas.openxmlformats.org/officeDocument/2006/relationships/image" Target="../media/image4196.png"/><Relationship Id="rId343" Type="http://schemas.openxmlformats.org/officeDocument/2006/relationships/image" Target="../media/image4217.png"/><Relationship Id="rId82" Type="http://schemas.openxmlformats.org/officeDocument/2006/relationships/image" Target="../media/image4090.png"/><Relationship Id="rId203" Type="http://schemas.openxmlformats.org/officeDocument/2006/relationships/image" Target="../media/image4148.png"/><Relationship Id="rId385" Type="http://schemas.openxmlformats.org/officeDocument/2006/relationships/image" Target="../media/image4237.png"/><Relationship Id="rId245" Type="http://schemas.openxmlformats.org/officeDocument/2006/relationships/image" Target="../media/image4168.png"/><Relationship Id="rId287" Type="http://schemas.openxmlformats.org/officeDocument/2006/relationships/image" Target="../media/image4189.png"/><Relationship Id="rId410" Type="http://schemas.openxmlformats.org/officeDocument/2006/relationships/customXml" Target="../ink/ink1666.xml"/><Relationship Id="rId452" Type="http://schemas.openxmlformats.org/officeDocument/2006/relationships/customXml" Target="../ink/ink1688.xml"/><Relationship Id="rId105" Type="http://schemas.openxmlformats.org/officeDocument/2006/relationships/image" Target="../media/image4102.png"/><Relationship Id="rId147" Type="http://schemas.openxmlformats.org/officeDocument/2006/relationships/image" Target="../media/image4122.png"/><Relationship Id="rId312" Type="http://schemas.openxmlformats.org/officeDocument/2006/relationships/customXml" Target="../ink/ink1617.xml"/><Relationship Id="rId354" Type="http://schemas.openxmlformats.org/officeDocument/2006/relationships/customXml" Target="../ink/ink1638.xml"/><Relationship Id="rId51" Type="http://schemas.openxmlformats.org/officeDocument/2006/relationships/customXml" Target="../ink/ink1483.xml"/><Relationship Id="rId93" Type="http://schemas.openxmlformats.org/officeDocument/2006/relationships/customXml" Target="../ink/ink1505.xml"/><Relationship Id="rId189" Type="http://schemas.openxmlformats.org/officeDocument/2006/relationships/image" Target="../media/image4141.png"/><Relationship Id="rId396" Type="http://schemas.openxmlformats.org/officeDocument/2006/relationships/customXml" Target="../ink/ink1659.xml"/><Relationship Id="rId214" Type="http://schemas.openxmlformats.org/officeDocument/2006/relationships/customXml" Target="../ink/ink1568.xml"/><Relationship Id="rId256" Type="http://schemas.openxmlformats.org/officeDocument/2006/relationships/customXml" Target="../ink/ink1589.xml"/><Relationship Id="rId298" Type="http://schemas.openxmlformats.org/officeDocument/2006/relationships/customXml" Target="../ink/ink1610.xml"/><Relationship Id="rId421" Type="http://schemas.openxmlformats.org/officeDocument/2006/relationships/customXml" Target="../ink/ink1672.xml"/><Relationship Id="rId463" Type="http://schemas.openxmlformats.org/officeDocument/2006/relationships/image" Target="../media/image4273.png"/><Relationship Id="rId116" Type="http://schemas.openxmlformats.org/officeDocument/2006/relationships/customXml" Target="../ink/ink1517.xml"/><Relationship Id="rId137" Type="http://schemas.openxmlformats.org/officeDocument/2006/relationships/image" Target="../media/image4117.png"/><Relationship Id="rId158" Type="http://schemas.openxmlformats.org/officeDocument/2006/relationships/customXml" Target="../ink/ink1539.xml"/><Relationship Id="rId302" Type="http://schemas.openxmlformats.org/officeDocument/2006/relationships/customXml" Target="../ink/ink1612.xml"/><Relationship Id="rId323" Type="http://schemas.openxmlformats.org/officeDocument/2006/relationships/image" Target="../media/image4207.png"/><Relationship Id="rId344" Type="http://schemas.openxmlformats.org/officeDocument/2006/relationships/customXml" Target="../ink/ink1633.xml"/><Relationship Id="rId20" Type="http://schemas.openxmlformats.org/officeDocument/2006/relationships/image" Target="../media/image4060.png"/><Relationship Id="rId41" Type="http://schemas.openxmlformats.org/officeDocument/2006/relationships/customXml" Target="../ink/ink1478.xml"/><Relationship Id="rId62" Type="http://schemas.openxmlformats.org/officeDocument/2006/relationships/customXml" Target="../ink/ink1489.xml"/><Relationship Id="rId83" Type="http://schemas.openxmlformats.org/officeDocument/2006/relationships/customXml" Target="../ink/ink1500.xml"/><Relationship Id="rId179" Type="http://schemas.openxmlformats.org/officeDocument/2006/relationships/image" Target="../media/image4136.png"/><Relationship Id="rId365" Type="http://schemas.openxmlformats.org/officeDocument/2006/relationships/image" Target="../media/image4227.png"/><Relationship Id="rId386" Type="http://schemas.openxmlformats.org/officeDocument/2006/relationships/customXml" Target="../ink/ink1654.xml"/><Relationship Id="rId190" Type="http://schemas.openxmlformats.org/officeDocument/2006/relationships/customXml" Target="../ink/ink1556.xml"/><Relationship Id="rId204" Type="http://schemas.openxmlformats.org/officeDocument/2006/relationships/customXml" Target="../ink/ink1563.xml"/><Relationship Id="rId225" Type="http://schemas.openxmlformats.org/officeDocument/2006/relationships/image" Target="../media/image4158.png"/><Relationship Id="rId246" Type="http://schemas.openxmlformats.org/officeDocument/2006/relationships/customXml" Target="../ink/ink1584.xml"/><Relationship Id="rId267" Type="http://schemas.openxmlformats.org/officeDocument/2006/relationships/image" Target="../media/image4179.png"/><Relationship Id="rId288" Type="http://schemas.openxmlformats.org/officeDocument/2006/relationships/customXml" Target="../ink/ink1605.xml"/><Relationship Id="rId411" Type="http://schemas.openxmlformats.org/officeDocument/2006/relationships/image" Target="../media/image4249.png"/><Relationship Id="rId432" Type="http://schemas.openxmlformats.org/officeDocument/2006/relationships/image" Target="../media/image4259.png"/><Relationship Id="rId453" Type="http://schemas.openxmlformats.org/officeDocument/2006/relationships/image" Target="../media/image4269.png"/><Relationship Id="rId474" Type="http://schemas.openxmlformats.org/officeDocument/2006/relationships/customXml" Target="../ink/ink1699.xml"/><Relationship Id="rId106" Type="http://schemas.openxmlformats.org/officeDocument/2006/relationships/customXml" Target="../ink/ink1512.xml"/><Relationship Id="rId127" Type="http://schemas.openxmlformats.org/officeDocument/2006/relationships/customXml" Target="../ink/ink1523.xml"/><Relationship Id="rId313" Type="http://schemas.openxmlformats.org/officeDocument/2006/relationships/image" Target="../media/image4202.png"/><Relationship Id="rId10" Type="http://schemas.openxmlformats.org/officeDocument/2006/relationships/customXml" Target="../ink/ink1462.xml"/><Relationship Id="rId31" Type="http://schemas.openxmlformats.org/officeDocument/2006/relationships/customXml" Target="../ink/ink1473.xml"/><Relationship Id="rId52" Type="http://schemas.openxmlformats.org/officeDocument/2006/relationships/image" Target="../media/image4076.png"/><Relationship Id="rId73" Type="http://schemas.openxmlformats.org/officeDocument/2006/relationships/customXml" Target="../ink/ink1495.xml"/><Relationship Id="rId94" Type="http://schemas.openxmlformats.org/officeDocument/2006/relationships/image" Target="../media/image4095.png"/><Relationship Id="rId148" Type="http://schemas.openxmlformats.org/officeDocument/2006/relationships/customXml" Target="../ink/ink1534.xml"/><Relationship Id="rId169" Type="http://schemas.openxmlformats.org/officeDocument/2006/relationships/customXml" Target="../ink/ink1545.xml"/><Relationship Id="rId334" Type="http://schemas.openxmlformats.org/officeDocument/2006/relationships/customXml" Target="../ink/ink1628.xml"/><Relationship Id="rId355" Type="http://schemas.openxmlformats.org/officeDocument/2006/relationships/image" Target="../media/image4223.png"/><Relationship Id="rId376" Type="http://schemas.openxmlformats.org/officeDocument/2006/relationships/customXml" Target="../ink/ink1649.xml"/><Relationship Id="rId397" Type="http://schemas.openxmlformats.org/officeDocument/2006/relationships/image" Target="../media/image4242.png"/><Relationship Id="rId4" Type="http://schemas.openxmlformats.org/officeDocument/2006/relationships/customXml" Target="../ink/ink1459.xml"/><Relationship Id="rId180" Type="http://schemas.openxmlformats.org/officeDocument/2006/relationships/customXml" Target="../ink/ink1551.xml"/><Relationship Id="rId215" Type="http://schemas.openxmlformats.org/officeDocument/2006/relationships/image" Target="../media/image4154.png"/><Relationship Id="rId236" Type="http://schemas.openxmlformats.org/officeDocument/2006/relationships/customXml" Target="../ink/ink1579.xml"/><Relationship Id="rId257" Type="http://schemas.openxmlformats.org/officeDocument/2006/relationships/image" Target="../media/image4174.png"/><Relationship Id="rId278" Type="http://schemas.openxmlformats.org/officeDocument/2006/relationships/customXml" Target="../ink/ink1600.xml"/><Relationship Id="rId401" Type="http://schemas.openxmlformats.org/officeDocument/2006/relationships/image" Target="../media/image4244.png"/><Relationship Id="rId422" Type="http://schemas.openxmlformats.org/officeDocument/2006/relationships/image" Target="../media/image4254.png"/><Relationship Id="rId443" Type="http://schemas.openxmlformats.org/officeDocument/2006/relationships/image" Target="../media/image4264.png"/><Relationship Id="rId464" Type="http://schemas.openxmlformats.org/officeDocument/2006/relationships/customXml" Target="../ink/ink1694.xml"/><Relationship Id="rId303" Type="http://schemas.openxmlformats.org/officeDocument/2006/relationships/image" Target="../media/image4197.png"/><Relationship Id="rId485" Type="http://schemas.openxmlformats.org/officeDocument/2006/relationships/image" Target="../media/image4284.png"/><Relationship Id="rId42" Type="http://schemas.openxmlformats.org/officeDocument/2006/relationships/image" Target="../media/image4071.png"/><Relationship Id="rId84" Type="http://schemas.openxmlformats.org/officeDocument/2006/relationships/image" Target="../media/image4091.png"/><Relationship Id="rId138" Type="http://schemas.openxmlformats.org/officeDocument/2006/relationships/customXml" Target="../ink/ink1529.xml"/><Relationship Id="rId345" Type="http://schemas.openxmlformats.org/officeDocument/2006/relationships/image" Target="../media/image4218.png"/><Relationship Id="rId387" Type="http://schemas.openxmlformats.org/officeDocument/2006/relationships/image" Target="../media/image4238.png"/><Relationship Id="rId191" Type="http://schemas.openxmlformats.org/officeDocument/2006/relationships/image" Target="../media/image4142.png"/><Relationship Id="rId205" Type="http://schemas.openxmlformats.org/officeDocument/2006/relationships/image" Target="../media/image4149.png"/><Relationship Id="rId247" Type="http://schemas.openxmlformats.org/officeDocument/2006/relationships/image" Target="../media/image4169.png"/><Relationship Id="rId412" Type="http://schemas.openxmlformats.org/officeDocument/2006/relationships/customXml" Target="../ink/ink1667.xml"/><Relationship Id="rId107" Type="http://schemas.openxmlformats.org/officeDocument/2006/relationships/image" Target="../media/image4103.png"/><Relationship Id="rId289" Type="http://schemas.openxmlformats.org/officeDocument/2006/relationships/image" Target="../media/image4190.png"/><Relationship Id="rId454" Type="http://schemas.openxmlformats.org/officeDocument/2006/relationships/customXml" Target="../ink/ink1689.xml"/><Relationship Id="rId11" Type="http://schemas.openxmlformats.org/officeDocument/2006/relationships/image" Target="../media/image4057.png"/><Relationship Id="rId53" Type="http://schemas.openxmlformats.org/officeDocument/2006/relationships/customXml" Target="../ink/ink1484.xml"/><Relationship Id="rId149" Type="http://schemas.openxmlformats.org/officeDocument/2006/relationships/image" Target="../media/image4123.png"/><Relationship Id="rId314" Type="http://schemas.openxmlformats.org/officeDocument/2006/relationships/customXml" Target="../ink/ink1618.xml"/><Relationship Id="rId356" Type="http://schemas.openxmlformats.org/officeDocument/2006/relationships/customXml" Target="../ink/ink1639.xml"/><Relationship Id="rId398" Type="http://schemas.openxmlformats.org/officeDocument/2006/relationships/customXml" Target="../ink/ink1660.xml"/><Relationship Id="rId95" Type="http://schemas.openxmlformats.org/officeDocument/2006/relationships/customXml" Target="../ink/ink1506.xml"/><Relationship Id="rId160" Type="http://schemas.openxmlformats.org/officeDocument/2006/relationships/customXml" Target="../ink/ink1540.xml"/><Relationship Id="rId216" Type="http://schemas.openxmlformats.org/officeDocument/2006/relationships/customXml" Target="../ink/ink1569.xml"/><Relationship Id="rId423" Type="http://schemas.openxmlformats.org/officeDocument/2006/relationships/customXml" Target="../ink/ink1673.xml"/><Relationship Id="rId258" Type="http://schemas.openxmlformats.org/officeDocument/2006/relationships/customXml" Target="../ink/ink1590.xml"/><Relationship Id="rId465" Type="http://schemas.openxmlformats.org/officeDocument/2006/relationships/image" Target="../media/image4274.png"/><Relationship Id="rId22" Type="http://schemas.openxmlformats.org/officeDocument/2006/relationships/image" Target="../media/image4061.png"/><Relationship Id="rId64" Type="http://schemas.openxmlformats.org/officeDocument/2006/relationships/customXml" Target="../ink/ink1490.xml"/><Relationship Id="rId118" Type="http://schemas.openxmlformats.org/officeDocument/2006/relationships/customXml" Target="../ink/ink1518.xml"/><Relationship Id="rId325" Type="http://schemas.openxmlformats.org/officeDocument/2006/relationships/image" Target="../media/image4208.png"/><Relationship Id="rId367" Type="http://schemas.openxmlformats.org/officeDocument/2006/relationships/image" Target="../media/image4228.png"/><Relationship Id="rId171" Type="http://schemas.openxmlformats.org/officeDocument/2006/relationships/customXml" Target="../ink/ink1546.xml"/><Relationship Id="rId227" Type="http://schemas.openxmlformats.org/officeDocument/2006/relationships/image" Target="../media/image4159.png"/><Relationship Id="rId269" Type="http://schemas.openxmlformats.org/officeDocument/2006/relationships/image" Target="../media/image4180.png"/><Relationship Id="rId434" Type="http://schemas.openxmlformats.org/officeDocument/2006/relationships/customXml" Target="../ink/ink1679.xml"/><Relationship Id="rId476" Type="http://schemas.openxmlformats.org/officeDocument/2006/relationships/customXml" Target="../ink/ink1700.xml"/><Relationship Id="rId33" Type="http://schemas.openxmlformats.org/officeDocument/2006/relationships/customXml" Target="../ink/ink1474.xml"/><Relationship Id="rId129" Type="http://schemas.openxmlformats.org/officeDocument/2006/relationships/customXml" Target="../ink/ink1524.xml"/><Relationship Id="rId280" Type="http://schemas.openxmlformats.org/officeDocument/2006/relationships/customXml" Target="../ink/ink1601.xml"/><Relationship Id="rId336" Type="http://schemas.openxmlformats.org/officeDocument/2006/relationships/customXml" Target="../ink/ink1629.xml"/><Relationship Id="rId75" Type="http://schemas.openxmlformats.org/officeDocument/2006/relationships/customXml" Target="../ink/ink1496.xml"/><Relationship Id="rId140" Type="http://schemas.openxmlformats.org/officeDocument/2006/relationships/customXml" Target="../ink/ink1530.xml"/><Relationship Id="rId182" Type="http://schemas.openxmlformats.org/officeDocument/2006/relationships/customXml" Target="../ink/ink1552.xml"/><Relationship Id="rId378" Type="http://schemas.openxmlformats.org/officeDocument/2006/relationships/customXml" Target="../ink/ink1650.xml"/><Relationship Id="rId403" Type="http://schemas.openxmlformats.org/officeDocument/2006/relationships/image" Target="../media/image4245.png"/><Relationship Id="rId6" Type="http://schemas.openxmlformats.org/officeDocument/2006/relationships/customXml" Target="../ink/ink1460.xml"/><Relationship Id="rId238" Type="http://schemas.openxmlformats.org/officeDocument/2006/relationships/customXml" Target="../ink/ink1580.xml"/><Relationship Id="rId445" Type="http://schemas.openxmlformats.org/officeDocument/2006/relationships/image" Target="../media/image4265.png"/><Relationship Id="rId487" Type="http://schemas.openxmlformats.org/officeDocument/2006/relationships/image" Target="../media/image4285.png"/><Relationship Id="rId291" Type="http://schemas.openxmlformats.org/officeDocument/2006/relationships/image" Target="../media/image4191.png"/><Relationship Id="rId305" Type="http://schemas.openxmlformats.org/officeDocument/2006/relationships/image" Target="../media/image4198.png"/><Relationship Id="rId347" Type="http://schemas.openxmlformats.org/officeDocument/2006/relationships/image" Target="../media/image4219.png"/><Relationship Id="rId44" Type="http://schemas.openxmlformats.org/officeDocument/2006/relationships/image" Target="../media/image4072.png"/><Relationship Id="rId86" Type="http://schemas.openxmlformats.org/officeDocument/2006/relationships/image" Target="../media/image4092.png"/><Relationship Id="rId151" Type="http://schemas.openxmlformats.org/officeDocument/2006/relationships/image" Target="../media/image4124.png"/><Relationship Id="rId389" Type="http://schemas.openxmlformats.org/officeDocument/2006/relationships/image" Target="../media/image4239.png"/><Relationship Id="rId193" Type="http://schemas.openxmlformats.org/officeDocument/2006/relationships/image" Target="../media/image4143.png"/><Relationship Id="rId207" Type="http://schemas.openxmlformats.org/officeDocument/2006/relationships/image" Target="../media/image4150.png"/><Relationship Id="rId249" Type="http://schemas.openxmlformats.org/officeDocument/2006/relationships/image" Target="../media/image4170.png"/><Relationship Id="rId414" Type="http://schemas.openxmlformats.org/officeDocument/2006/relationships/customXml" Target="../ink/ink1668.xml"/><Relationship Id="rId456" Type="http://schemas.openxmlformats.org/officeDocument/2006/relationships/customXml" Target="../ink/ink1690.xml"/><Relationship Id="rId13" Type="http://schemas.openxmlformats.org/officeDocument/2006/relationships/image" Target="../media/image2922.png"/><Relationship Id="rId109" Type="http://schemas.openxmlformats.org/officeDocument/2006/relationships/image" Target="../media/image4104.png"/><Relationship Id="rId260" Type="http://schemas.openxmlformats.org/officeDocument/2006/relationships/customXml" Target="../ink/ink1591.xml"/><Relationship Id="rId316" Type="http://schemas.openxmlformats.org/officeDocument/2006/relationships/customXml" Target="../ink/ink1619.xml"/><Relationship Id="rId55" Type="http://schemas.openxmlformats.org/officeDocument/2006/relationships/image" Target="../media/image4077.png"/><Relationship Id="rId97" Type="http://schemas.openxmlformats.org/officeDocument/2006/relationships/customXml" Target="../ink/ink1507.xml"/><Relationship Id="rId120" Type="http://schemas.openxmlformats.org/officeDocument/2006/relationships/customXml" Target="../ink/ink1519.xml"/><Relationship Id="rId358" Type="http://schemas.openxmlformats.org/officeDocument/2006/relationships/customXml" Target="../ink/ink1640.xml"/><Relationship Id="rId162" Type="http://schemas.openxmlformats.org/officeDocument/2006/relationships/customXml" Target="../ink/ink1541.xml"/><Relationship Id="rId218" Type="http://schemas.openxmlformats.org/officeDocument/2006/relationships/customXml" Target="../ink/ink1570.xml"/><Relationship Id="rId425" Type="http://schemas.openxmlformats.org/officeDocument/2006/relationships/customXml" Target="../ink/ink1674.xml"/><Relationship Id="rId467" Type="http://schemas.openxmlformats.org/officeDocument/2006/relationships/image" Target="../media/image4275.png"/><Relationship Id="rId271" Type="http://schemas.openxmlformats.org/officeDocument/2006/relationships/image" Target="../media/image4181.png"/><Relationship Id="rId24" Type="http://schemas.openxmlformats.org/officeDocument/2006/relationships/image" Target="../media/image4062.png"/><Relationship Id="rId66" Type="http://schemas.openxmlformats.org/officeDocument/2006/relationships/image" Target="../media/image4082.png"/><Relationship Id="rId131" Type="http://schemas.openxmlformats.org/officeDocument/2006/relationships/image" Target="../media/image4114.png"/><Relationship Id="rId327" Type="http://schemas.openxmlformats.org/officeDocument/2006/relationships/image" Target="../media/image4209.png"/><Relationship Id="rId369" Type="http://schemas.openxmlformats.org/officeDocument/2006/relationships/image" Target="../media/image4229.png"/><Relationship Id="rId173" Type="http://schemas.openxmlformats.org/officeDocument/2006/relationships/customXml" Target="../ink/ink1547.xml"/><Relationship Id="rId229" Type="http://schemas.openxmlformats.org/officeDocument/2006/relationships/image" Target="../media/image4160.png"/><Relationship Id="rId380" Type="http://schemas.openxmlformats.org/officeDocument/2006/relationships/customXml" Target="../ink/ink1651.xml"/><Relationship Id="rId436" Type="http://schemas.openxmlformats.org/officeDocument/2006/relationships/customXml" Target="../ink/ink1680.xml"/><Relationship Id="rId240" Type="http://schemas.openxmlformats.org/officeDocument/2006/relationships/customXml" Target="../ink/ink1581.xml"/><Relationship Id="rId478" Type="http://schemas.openxmlformats.org/officeDocument/2006/relationships/customXml" Target="../ink/ink1701.xml"/><Relationship Id="rId35" Type="http://schemas.openxmlformats.org/officeDocument/2006/relationships/customXml" Target="../ink/ink1475.xml"/><Relationship Id="rId77" Type="http://schemas.openxmlformats.org/officeDocument/2006/relationships/customXml" Target="../ink/ink1497.xml"/><Relationship Id="rId100" Type="http://schemas.openxmlformats.org/officeDocument/2006/relationships/image" Target="../media/image4098.png"/><Relationship Id="rId282" Type="http://schemas.openxmlformats.org/officeDocument/2006/relationships/customXml" Target="../ink/ink1602.xml"/><Relationship Id="rId338" Type="http://schemas.openxmlformats.org/officeDocument/2006/relationships/customXml" Target="../ink/ink1630.xml"/><Relationship Id="rId8" Type="http://schemas.openxmlformats.org/officeDocument/2006/relationships/customXml" Target="../ink/ink1461.xml"/><Relationship Id="rId142" Type="http://schemas.openxmlformats.org/officeDocument/2006/relationships/customXml" Target="../ink/ink1531.xml"/><Relationship Id="rId184" Type="http://schemas.openxmlformats.org/officeDocument/2006/relationships/customXml" Target="../ink/ink1553.xml"/><Relationship Id="rId391" Type="http://schemas.openxmlformats.org/officeDocument/2006/relationships/image" Target="../media/image4240.png"/><Relationship Id="rId405" Type="http://schemas.openxmlformats.org/officeDocument/2006/relationships/image" Target="../media/image4246.png"/><Relationship Id="rId447" Type="http://schemas.openxmlformats.org/officeDocument/2006/relationships/image" Target="../media/image4266.png"/><Relationship Id="rId251" Type="http://schemas.openxmlformats.org/officeDocument/2006/relationships/image" Target="../media/image4171.png"/><Relationship Id="rId46" Type="http://schemas.openxmlformats.org/officeDocument/2006/relationships/image" Target="../media/image4073.png"/><Relationship Id="rId293" Type="http://schemas.openxmlformats.org/officeDocument/2006/relationships/image" Target="../media/image4192.png"/><Relationship Id="rId307" Type="http://schemas.openxmlformats.org/officeDocument/2006/relationships/image" Target="../media/image4199.png"/><Relationship Id="rId349" Type="http://schemas.openxmlformats.org/officeDocument/2006/relationships/image" Target="../media/image4220.png"/><Relationship Id="rId88" Type="http://schemas.openxmlformats.org/officeDocument/2006/relationships/image" Target="../media/image3005.png"/><Relationship Id="rId111" Type="http://schemas.openxmlformats.org/officeDocument/2006/relationships/image" Target="../media/image4105.png"/><Relationship Id="rId153" Type="http://schemas.openxmlformats.org/officeDocument/2006/relationships/image" Target="../media/image4125.png"/><Relationship Id="rId195" Type="http://schemas.openxmlformats.org/officeDocument/2006/relationships/image" Target="../media/image4144.png"/><Relationship Id="rId209" Type="http://schemas.openxmlformats.org/officeDocument/2006/relationships/image" Target="../media/image4151.png"/><Relationship Id="rId360" Type="http://schemas.openxmlformats.org/officeDocument/2006/relationships/customXml" Target="../ink/ink1641.xml"/><Relationship Id="rId416" Type="http://schemas.openxmlformats.org/officeDocument/2006/relationships/customXml" Target="../ink/ink1669.xml"/><Relationship Id="rId220" Type="http://schemas.openxmlformats.org/officeDocument/2006/relationships/customXml" Target="../ink/ink1571.xml"/><Relationship Id="rId458" Type="http://schemas.openxmlformats.org/officeDocument/2006/relationships/customXml" Target="../ink/ink1691.xml"/><Relationship Id="rId15" Type="http://schemas.openxmlformats.org/officeDocument/2006/relationships/image" Target="../media/image4058.png"/><Relationship Id="rId57" Type="http://schemas.openxmlformats.org/officeDocument/2006/relationships/image" Target="../media/image4078.png"/><Relationship Id="rId262" Type="http://schemas.openxmlformats.org/officeDocument/2006/relationships/customXml" Target="../ink/ink1592.xml"/><Relationship Id="rId318" Type="http://schemas.openxmlformats.org/officeDocument/2006/relationships/customXml" Target="../ink/ink1620.xml"/><Relationship Id="rId99" Type="http://schemas.openxmlformats.org/officeDocument/2006/relationships/customXml" Target="../ink/ink1508.xml"/><Relationship Id="rId122" Type="http://schemas.openxmlformats.org/officeDocument/2006/relationships/customXml" Target="../ink/ink1520.xml"/><Relationship Id="rId164" Type="http://schemas.openxmlformats.org/officeDocument/2006/relationships/customXml" Target="../ink/ink1542.xml"/><Relationship Id="rId371" Type="http://schemas.openxmlformats.org/officeDocument/2006/relationships/image" Target="../media/image4230.png"/><Relationship Id="rId427" Type="http://schemas.openxmlformats.org/officeDocument/2006/relationships/customXml" Target="../ink/ink1675.xml"/><Relationship Id="rId469" Type="http://schemas.openxmlformats.org/officeDocument/2006/relationships/image" Target="../media/image4276.png"/><Relationship Id="rId26" Type="http://schemas.openxmlformats.org/officeDocument/2006/relationships/image" Target="../media/image4063.png"/><Relationship Id="rId231" Type="http://schemas.openxmlformats.org/officeDocument/2006/relationships/image" Target="../media/image4161.png"/><Relationship Id="rId273" Type="http://schemas.openxmlformats.org/officeDocument/2006/relationships/image" Target="../media/image4182.png"/><Relationship Id="rId329" Type="http://schemas.openxmlformats.org/officeDocument/2006/relationships/image" Target="../media/image4210.png"/><Relationship Id="rId480" Type="http://schemas.openxmlformats.org/officeDocument/2006/relationships/customXml" Target="../ink/ink1702.xml"/><Relationship Id="rId68" Type="http://schemas.openxmlformats.org/officeDocument/2006/relationships/image" Target="../media/image4083.png"/><Relationship Id="rId133" Type="http://schemas.openxmlformats.org/officeDocument/2006/relationships/image" Target="../media/image4115.png"/><Relationship Id="rId175" Type="http://schemas.openxmlformats.org/officeDocument/2006/relationships/customXml" Target="../ink/ink1548.xml"/><Relationship Id="rId340" Type="http://schemas.openxmlformats.org/officeDocument/2006/relationships/customXml" Target="../ink/ink1631.xml"/><Relationship Id="rId200" Type="http://schemas.openxmlformats.org/officeDocument/2006/relationships/customXml" Target="../ink/ink1561.xml"/><Relationship Id="rId382" Type="http://schemas.openxmlformats.org/officeDocument/2006/relationships/customXml" Target="../ink/ink1652.xml"/><Relationship Id="rId438" Type="http://schemas.openxmlformats.org/officeDocument/2006/relationships/customXml" Target="../ink/ink1681.xml"/><Relationship Id="rId242" Type="http://schemas.openxmlformats.org/officeDocument/2006/relationships/customXml" Target="../ink/ink1582.xml"/><Relationship Id="rId284" Type="http://schemas.openxmlformats.org/officeDocument/2006/relationships/customXml" Target="../ink/ink1603.xml"/><Relationship Id="rId37" Type="http://schemas.openxmlformats.org/officeDocument/2006/relationships/customXml" Target="../ink/ink1476.xml"/><Relationship Id="rId79" Type="http://schemas.openxmlformats.org/officeDocument/2006/relationships/customXml" Target="../ink/ink1498.xml"/><Relationship Id="rId102" Type="http://schemas.openxmlformats.org/officeDocument/2006/relationships/customXml" Target="../ink/ink1510.xml"/><Relationship Id="rId144" Type="http://schemas.openxmlformats.org/officeDocument/2006/relationships/customXml" Target="../ink/ink1532.xml"/><Relationship Id="rId90" Type="http://schemas.openxmlformats.org/officeDocument/2006/relationships/image" Target="../media/image4093.png"/><Relationship Id="rId186" Type="http://schemas.openxmlformats.org/officeDocument/2006/relationships/customXml" Target="../ink/ink1554.xml"/><Relationship Id="rId351" Type="http://schemas.openxmlformats.org/officeDocument/2006/relationships/image" Target="../media/image4221.png"/><Relationship Id="rId393" Type="http://schemas.openxmlformats.org/officeDocument/2006/relationships/image" Target="../media/image3284.png"/><Relationship Id="rId407" Type="http://schemas.openxmlformats.org/officeDocument/2006/relationships/image" Target="../media/image4247.png"/><Relationship Id="rId449" Type="http://schemas.openxmlformats.org/officeDocument/2006/relationships/image" Target="../media/image4267.png"/><Relationship Id="rId211" Type="http://schemas.openxmlformats.org/officeDocument/2006/relationships/image" Target="../media/image4152.png"/><Relationship Id="rId253" Type="http://schemas.openxmlformats.org/officeDocument/2006/relationships/image" Target="../media/image4172.png"/><Relationship Id="rId295" Type="http://schemas.openxmlformats.org/officeDocument/2006/relationships/image" Target="../media/image4193.png"/><Relationship Id="rId309" Type="http://schemas.openxmlformats.org/officeDocument/2006/relationships/image" Target="../media/image4200.png"/><Relationship Id="rId460" Type="http://schemas.openxmlformats.org/officeDocument/2006/relationships/customXml" Target="../ink/ink1692.xml"/><Relationship Id="rId48" Type="http://schemas.openxmlformats.org/officeDocument/2006/relationships/image" Target="../media/image4074.png"/><Relationship Id="rId113" Type="http://schemas.openxmlformats.org/officeDocument/2006/relationships/image" Target="../media/image4106.png"/><Relationship Id="rId320" Type="http://schemas.openxmlformats.org/officeDocument/2006/relationships/customXml" Target="../ink/ink1621.xml"/><Relationship Id="rId155" Type="http://schemas.openxmlformats.org/officeDocument/2006/relationships/image" Target="../media/image4126.png"/><Relationship Id="rId197" Type="http://schemas.openxmlformats.org/officeDocument/2006/relationships/image" Target="../media/image4145.png"/><Relationship Id="rId362" Type="http://schemas.openxmlformats.org/officeDocument/2006/relationships/customXml" Target="../ink/ink1642.xml"/><Relationship Id="rId418" Type="http://schemas.openxmlformats.org/officeDocument/2006/relationships/customXml" Target="../ink/ink1670.xml"/><Relationship Id="rId222" Type="http://schemas.openxmlformats.org/officeDocument/2006/relationships/customXml" Target="../ink/ink1572.xml"/><Relationship Id="rId264" Type="http://schemas.openxmlformats.org/officeDocument/2006/relationships/customXml" Target="../ink/ink1593.xml"/><Relationship Id="rId471" Type="http://schemas.openxmlformats.org/officeDocument/2006/relationships/image" Target="../media/image4277.png"/><Relationship Id="rId17" Type="http://schemas.openxmlformats.org/officeDocument/2006/relationships/customXml" Target="../ink/ink1466.xml"/><Relationship Id="rId59" Type="http://schemas.openxmlformats.org/officeDocument/2006/relationships/image" Target="../media/image4079.png"/><Relationship Id="rId124" Type="http://schemas.openxmlformats.org/officeDocument/2006/relationships/customXml" Target="../ink/ink1521.xml"/><Relationship Id="rId70" Type="http://schemas.openxmlformats.org/officeDocument/2006/relationships/image" Target="../media/image4084.png"/><Relationship Id="rId166" Type="http://schemas.openxmlformats.org/officeDocument/2006/relationships/customXml" Target="../ink/ink1543.xml"/><Relationship Id="rId331" Type="http://schemas.openxmlformats.org/officeDocument/2006/relationships/image" Target="../media/image4211.png"/><Relationship Id="rId373" Type="http://schemas.openxmlformats.org/officeDocument/2006/relationships/image" Target="../media/image4231.png"/><Relationship Id="rId429" Type="http://schemas.openxmlformats.org/officeDocument/2006/relationships/customXml" Target="../ink/ink1676.xml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4162.png"/><Relationship Id="rId440" Type="http://schemas.openxmlformats.org/officeDocument/2006/relationships/customXml" Target="../ink/ink1682.xml"/><Relationship Id="rId28" Type="http://schemas.openxmlformats.org/officeDocument/2006/relationships/image" Target="../media/image4064.png"/><Relationship Id="rId275" Type="http://schemas.openxmlformats.org/officeDocument/2006/relationships/image" Target="../media/image4183.png"/><Relationship Id="rId300" Type="http://schemas.openxmlformats.org/officeDocument/2006/relationships/customXml" Target="../ink/ink1611.xml"/><Relationship Id="rId482" Type="http://schemas.openxmlformats.org/officeDocument/2006/relationships/customXml" Target="../ink/ink1703.xml"/><Relationship Id="rId81" Type="http://schemas.openxmlformats.org/officeDocument/2006/relationships/customXml" Target="../ink/ink1499.xml"/><Relationship Id="rId135" Type="http://schemas.openxmlformats.org/officeDocument/2006/relationships/image" Target="../media/image4116.png"/><Relationship Id="rId177" Type="http://schemas.openxmlformats.org/officeDocument/2006/relationships/customXml" Target="../ink/ink1549.xml"/><Relationship Id="rId342" Type="http://schemas.openxmlformats.org/officeDocument/2006/relationships/customXml" Target="../ink/ink1632.xml"/><Relationship Id="rId384" Type="http://schemas.openxmlformats.org/officeDocument/2006/relationships/customXml" Target="../ink/ink1653.xml"/><Relationship Id="rId202" Type="http://schemas.openxmlformats.org/officeDocument/2006/relationships/customXml" Target="../ink/ink1562.xml"/><Relationship Id="rId244" Type="http://schemas.openxmlformats.org/officeDocument/2006/relationships/customXml" Target="../ink/ink1583.xml"/><Relationship Id="rId39" Type="http://schemas.openxmlformats.org/officeDocument/2006/relationships/customXml" Target="../ink/ink1477.xml"/><Relationship Id="rId286" Type="http://schemas.openxmlformats.org/officeDocument/2006/relationships/customXml" Target="../ink/ink1604.xml"/><Relationship Id="rId451" Type="http://schemas.openxmlformats.org/officeDocument/2006/relationships/image" Target="../media/image4268.png"/><Relationship Id="rId50" Type="http://schemas.openxmlformats.org/officeDocument/2006/relationships/image" Target="../media/image4075.png"/><Relationship Id="rId104" Type="http://schemas.openxmlformats.org/officeDocument/2006/relationships/customXml" Target="../ink/ink1511.xml"/><Relationship Id="rId146" Type="http://schemas.openxmlformats.org/officeDocument/2006/relationships/customXml" Target="../ink/ink1533.xml"/><Relationship Id="rId188" Type="http://schemas.openxmlformats.org/officeDocument/2006/relationships/customXml" Target="../ink/ink1555.xml"/><Relationship Id="rId311" Type="http://schemas.openxmlformats.org/officeDocument/2006/relationships/image" Target="../media/image4201.png"/><Relationship Id="rId353" Type="http://schemas.openxmlformats.org/officeDocument/2006/relationships/image" Target="../media/image4222.png"/><Relationship Id="rId395" Type="http://schemas.openxmlformats.org/officeDocument/2006/relationships/image" Target="../media/image4241.png"/><Relationship Id="rId409" Type="http://schemas.openxmlformats.org/officeDocument/2006/relationships/image" Target="../media/image4248.png"/><Relationship Id="rId92" Type="http://schemas.openxmlformats.org/officeDocument/2006/relationships/image" Target="../media/image4094.png"/><Relationship Id="rId213" Type="http://schemas.openxmlformats.org/officeDocument/2006/relationships/image" Target="../media/image4153.png"/><Relationship Id="rId420" Type="http://schemas.openxmlformats.org/officeDocument/2006/relationships/customXml" Target="../ink/ink1671.xml"/><Relationship Id="rId255" Type="http://schemas.openxmlformats.org/officeDocument/2006/relationships/image" Target="../media/image4173.png"/><Relationship Id="rId297" Type="http://schemas.openxmlformats.org/officeDocument/2006/relationships/image" Target="../media/image4194.png"/><Relationship Id="rId462" Type="http://schemas.openxmlformats.org/officeDocument/2006/relationships/customXml" Target="../ink/ink1693.xml"/><Relationship Id="rId115" Type="http://schemas.openxmlformats.org/officeDocument/2006/relationships/image" Target="../media/image4107.png"/><Relationship Id="rId157" Type="http://schemas.openxmlformats.org/officeDocument/2006/relationships/image" Target="../media/image4127.png"/><Relationship Id="rId322" Type="http://schemas.openxmlformats.org/officeDocument/2006/relationships/customXml" Target="../ink/ink1622.xml"/><Relationship Id="rId364" Type="http://schemas.openxmlformats.org/officeDocument/2006/relationships/customXml" Target="../ink/ink1643.xml"/><Relationship Id="rId61" Type="http://schemas.openxmlformats.org/officeDocument/2006/relationships/image" Target="../media/image4080.png"/><Relationship Id="rId199" Type="http://schemas.openxmlformats.org/officeDocument/2006/relationships/image" Target="../media/image4146.png"/><Relationship Id="rId19" Type="http://schemas.openxmlformats.org/officeDocument/2006/relationships/customXml" Target="../ink/ink1467.xml"/><Relationship Id="rId224" Type="http://schemas.openxmlformats.org/officeDocument/2006/relationships/customXml" Target="../ink/ink1573.xml"/><Relationship Id="rId266" Type="http://schemas.openxmlformats.org/officeDocument/2006/relationships/customXml" Target="../ink/ink1594.xml"/><Relationship Id="rId431" Type="http://schemas.openxmlformats.org/officeDocument/2006/relationships/customXml" Target="../ink/ink1677.xml"/><Relationship Id="rId473" Type="http://schemas.openxmlformats.org/officeDocument/2006/relationships/image" Target="../media/image4278.png"/><Relationship Id="rId30" Type="http://schemas.openxmlformats.org/officeDocument/2006/relationships/image" Target="../media/image4065.png"/><Relationship Id="rId126" Type="http://schemas.openxmlformats.org/officeDocument/2006/relationships/image" Target="../media/image4112.png"/><Relationship Id="rId168" Type="http://schemas.openxmlformats.org/officeDocument/2006/relationships/image" Target="../media/image3586.png"/><Relationship Id="rId333" Type="http://schemas.openxmlformats.org/officeDocument/2006/relationships/image" Target="../media/image4212.png"/><Relationship Id="rId72" Type="http://schemas.openxmlformats.org/officeDocument/2006/relationships/image" Target="../media/image4085.png"/><Relationship Id="rId375" Type="http://schemas.openxmlformats.org/officeDocument/2006/relationships/image" Target="../media/image4232.png"/><Relationship Id="rId3" Type="http://schemas.openxmlformats.org/officeDocument/2006/relationships/image" Target="../media/image4053.png"/><Relationship Id="rId235" Type="http://schemas.openxmlformats.org/officeDocument/2006/relationships/image" Target="../media/image4163.png"/><Relationship Id="rId277" Type="http://schemas.openxmlformats.org/officeDocument/2006/relationships/image" Target="../media/image4184.png"/><Relationship Id="rId400" Type="http://schemas.openxmlformats.org/officeDocument/2006/relationships/customXml" Target="../ink/ink1661.xml"/><Relationship Id="rId442" Type="http://schemas.openxmlformats.org/officeDocument/2006/relationships/customXml" Target="../ink/ink1683.xml"/><Relationship Id="rId484" Type="http://schemas.openxmlformats.org/officeDocument/2006/relationships/customXml" Target="../ink/ink170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07.png"/><Relationship Id="rId21" Type="http://schemas.openxmlformats.org/officeDocument/2006/relationships/image" Target="../media/image4295.png"/><Relationship Id="rId324" Type="http://schemas.openxmlformats.org/officeDocument/2006/relationships/image" Target="../media/image4406.png"/><Relationship Id="rId531" Type="http://schemas.openxmlformats.org/officeDocument/2006/relationships/customXml" Target="../ink/ink1979.xml"/><Relationship Id="rId170" Type="http://schemas.openxmlformats.org/officeDocument/2006/relationships/customXml" Target="../ink/ink1793.xml"/><Relationship Id="rId268" Type="http://schemas.openxmlformats.org/officeDocument/2006/relationships/image" Target="../media/image4378.png"/><Relationship Id="rId475" Type="http://schemas.openxmlformats.org/officeDocument/2006/relationships/customXml" Target="../ink/ink1950.xml"/><Relationship Id="rId32" Type="http://schemas.openxmlformats.org/officeDocument/2006/relationships/customXml" Target="../ink/ink1721.xml"/><Relationship Id="rId128" Type="http://schemas.openxmlformats.org/officeDocument/2006/relationships/customXml" Target="../ink/ink1771.xml"/><Relationship Id="rId335" Type="http://schemas.openxmlformats.org/officeDocument/2006/relationships/customXml" Target="../ink/ink1878.xml"/><Relationship Id="rId542" Type="http://schemas.openxmlformats.org/officeDocument/2006/relationships/customXml" Target="../ink/ink1985.xml"/><Relationship Id="rId181" Type="http://schemas.openxmlformats.org/officeDocument/2006/relationships/image" Target="../media/image4338.png"/><Relationship Id="rId402" Type="http://schemas.openxmlformats.org/officeDocument/2006/relationships/image" Target="../media/image4443.png"/><Relationship Id="rId279" Type="http://schemas.openxmlformats.org/officeDocument/2006/relationships/customXml" Target="../ink/ink1850.xml"/><Relationship Id="rId486" Type="http://schemas.openxmlformats.org/officeDocument/2006/relationships/image" Target="../media/image4484.png"/><Relationship Id="rId43" Type="http://schemas.openxmlformats.org/officeDocument/2006/relationships/image" Target="../media/image4054.png"/><Relationship Id="rId139" Type="http://schemas.openxmlformats.org/officeDocument/2006/relationships/customXml" Target="../ink/ink1777.xml"/><Relationship Id="rId346" Type="http://schemas.openxmlformats.org/officeDocument/2006/relationships/image" Target="../media/image4417.png"/><Relationship Id="rId553" Type="http://schemas.openxmlformats.org/officeDocument/2006/relationships/image" Target="../media/image4515.png"/><Relationship Id="rId192" Type="http://schemas.openxmlformats.org/officeDocument/2006/relationships/image" Target="../media/image4343.png"/><Relationship Id="rId206" Type="http://schemas.openxmlformats.org/officeDocument/2006/relationships/image" Target="../media/image4350.png"/><Relationship Id="rId413" Type="http://schemas.openxmlformats.org/officeDocument/2006/relationships/customXml" Target="../ink/ink1919.xml"/><Relationship Id="rId497" Type="http://schemas.openxmlformats.org/officeDocument/2006/relationships/customXml" Target="../ink/ink1961.xml"/><Relationship Id="rId357" Type="http://schemas.openxmlformats.org/officeDocument/2006/relationships/customXml" Target="../ink/ink1890.xml"/><Relationship Id="rId54" Type="http://schemas.openxmlformats.org/officeDocument/2006/relationships/customXml" Target="../ink/ink1732.xml"/><Relationship Id="rId96" Type="http://schemas.openxmlformats.org/officeDocument/2006/relationships/customXml" Target="../ink/ink1754.xml"/><Relationship Id="rId161" Type="http://schemas.openxmlformats.org/officeDocument/2006/relationships/image" Target="../media/image4328.png"/><Relationship Id="rId217" Type="http://schemas.openxmlformats.org/officeDocument/2006/relationships/image" Target="../media/image4355.png"/><Relationship Id="rId399" Type="http://schemas.openxmlformats.org/officeDocument/2006/relationships/customXml" Target="../ink/ink1912.xml"/><Relationship Id="rId259" Type="http://schemas.openxmlformats.org/officeDocument/2006/relationships/customXml" Target="../ink/ink1839.xml"/><Relationship Id="rId424" Type="http://schemas.openxmlformats.org/officeDocument/2006/relationships/image" Target="../media/image4453.png"/><Relationship Id="rId466" Type="http://schemas.openxmlformats.org/officeDocument/2006/relationships/image" Target="../media/image4474.png"/><Relationship Id="rId23" Type="http://schemas.openxmlformats.org/officeDocument/2006/relationships/image" Target="../media/image4296.png"/><Relationship Id="rId119" Type="http://schemas.openxmlformats.org/officeDocument/2006/relationships/image" Target="../media/image4308.png"/><Relationship Id="rId270" Type="http://schemas.openxmlformats.org/officeDocument/2006/relationships/image" Target="../media/image4379.png"/><Relationship Id="rId326" Type="http://schemas.openxmlformats.org/officeDocument/2006/relationships/image" Target="../media/image4407.png"/><Relationship Id="rId533" Type="http://schemas.openxmlformats.org/officeDocument/2006/relationships/customXml" Target="../ink/ink1980.xml"/><Relationship Id="rId65" Type="http://schemas.openxmlformats.org/officeDocument/2006/relationships/customXml" Target="../ink/ink1738.xml"/><Relationship Id="rId130" Type="http://schemas.openxmlformats.org/officeDocument/2006/relationships/image" Target="../media/image4313.png"/><Relationship Id="rId368" Type="http://schemas.openxmlformats.org/officeDocument/2006/relationships/image" Target="../media/image4427.png"/><Relationship Id="rId172" Type="http://schemas.openxmlformats.org/officeDocument/2006/relationships/customXml" Target="../ink/ink1794.xml"/><Relationship Id="rId228" Type="http://schemas.openxmlformats.org/officeDocument/2006/relationships/customXml" Target="../ink/ink1823.xml"/><Relationship Id="rId435" Type="http://schemas.openxmlformats.org/officeDocument/2006/relationships/customXml" Target="../ink/ink1930.xml"/><Relationship Id="rId477" Type="http://schemas.openxmlformats.org/officeDocument/2006/relationships/customXml" Target="../ink/ink1951.xml"/><Relationship Id="rId281" Type="http://schemas.openxmlformats.org/officeDocument/2006/relationships/customXml" Target="../ink/ink1851.xml"/><Relationship Id="rId337" Type="http://schemas.openxmlformats.org/officeDocument/2006/relationships/customXml" Target="../ink/ink1879.xml"/><Relationship Id="rId502" Type="http://schemas.openxmlformats.org/officeDocument/2006/relationships/image" Target="../media/image4491.png"/><Relationship Id="rId34" Type="http://schemas.openxmlformats.org/officeDocument/2006/relationships/customXml" Target="../ink/ink1722.xml"/><Relationship Id="rId76" Type="http://schemas.openxmlformats.org/officeDocument/2006/relationships/image" Target="../media/image4069.png"/><Relationship Id="rId141" Type="http://schemas.openxmlformats.org/officeDocument/2006/relationships/customXml" Target="../ink/ink1778.xml"/><Relationship Id="rId379" Type="http://schemas.openxmlformats.org/officeDocument/2006/relationships/image" Target="../media/image4432.png"/><Relationship Id="rId544" Type="http://schemas.openxmlformats.org/officeDocument/2006/relationships/customXml" Target="../ink/ink1986.xml"/><Relationship Id="rId7" Type="http://schemas.openxmlformats.org/officeDocument/2006/relationships/image" Target="../media/image4288.png"/><Relationship Id="rId183" Type="http://schemas.openxmlformats.org/officeDocument/2006/relationships/image" Target="../media/image4339.png"/><Relationship Id="rId239" Type="http://schemas.openxmlformats.org/officeDocument/2006/relationships/image" Target="../media/image4366.png"/><Relationship Id="rId390" Type="http://schemas.openxmlformats.org/officeDocument/2006/relationships/customXml" Target="../ink/ink1907.xml"/><Relationship Id="rId404" Type="http://schemas.openxmlformats.org/officeDocument/2006/relationships/image" Target="../media/image4444.png"/><Relationship Id="rId446" Type="http://schemas.openxmlformats.org/officeDocument/2006/relationships/image" Target="../media/image4464.png"/><Relationship Id="rId250" Type="http://schemas.openxmlformats.org/officeDocument/2006/relationships/image" Target="../media/image4371.png"/><Relationship Id="rId292" Type="http://schemas.openxmlformats.org/officeDocument/2006/relationships/image" Target="../media/image4390.png"/><Relationship Id="rId306" Type="http://schemas.openxmlformats.org/officeDocument/2006/relationships/image" Target="../media/image4397.png"/><Relationship Id="rId488" Type="http://schemas.openxmlformats.org/officeDocument/2006/relationships/image" Target="../media/image4485.png"/><Relationship Id="rId45" Type="http://schemas.openxmlformats.org/officeDocument/2006/relationships/image" Target="../media/image4055.png"/><Relationship Id="rId87" Type="http://schemas.openxmlformats.org/officeDocument/2006/relationships/customXml" Target="../ink/ink1749.xml"/><Relationship Id="rId110" Type="http://schemas.openxmlformats.org/officeDocument/2006/relationships/image" Target="../media/image4304.png"/><Relationship Id="rId348" Type="http://schemas.openxmlformats.org/officeDocument/2006/relationships/image" Target="../media/image4418.png"/><Relationship Id="rId513" Type="http://schemas.openxmlformats.org/officeDocument/2006/relationships/image" Target="../media/image4496.png"/><Relationship Id="rId152" Type="http://schemas.openxmlformats.org/officeDocument/2006/relationships/customXml" Target="../ink/ink1784.xml"/><Relationship Id="rId194" Type="http://schemas.openxmlformats.org/officeDocument/2006/relationships/image" Target="../media/image4344.png"/><Relationship Id="rId208" Type="http://schemas.openxmlformats.org/officeDocument/2006/relationships/image" Target="../media/image4351.png"/><Relationship Id="rId415" Type="http://schemas.openxmlformats.org/officeDocument/2006/relationships/customXml" Target="../ink/ink1920.xml"/><Relationship Id="rId457" Type="http://schemas.openxmlformats.org/officeDocument/2006/relationships/customXml" Target="../ink/ink1941.xml"/><Relationship Id="rId261" Type="http://schemas.openxmlformats.org/officeDocument/2006/relationships/image" Target="../media/image4375.png"/><Relationship Id="rId499" Type="http://schemas.openxmlformats.org/officeDocument/2006/relationships/customXml" Target="../ink/ink1962.xml"/><Relationship Id="rId14" Type="http://schemas.openxmlformats.org/officeDocument/2006/relationships/customXml" Target="../ink/ink1712.xml"/><Relationship Id="rId56" Type="http://schemas.openxmlformats.org/officeDocument/2006/relationships/image" Target="../media/image4059.png"/><Relationship Id="rId317" Type="http://schemas.openxmlformats.org/officeDocument/2006/relationships/customXml" Target="../ink/ink1869.xml"/><Relationship Id="rId359" Type="http://schemas.openxmlformats.org/officeDocument/2006/relationships/customXml" Target="../ink/ink1891.xml"/><Relationship Id="rId524" Type="http://schemas.openxmlformats.org/officeDocument/2006/relationships/customXml" Target="../ink/ink1975.xml"/><Relationship Id="rId98" Type="http://schemas.openxmlformats.org/officeDocument/2006/relationships/customXml" Target="../ink/ink1755.xml"/><Relationship Id="rId121" Type="http://schemas.openxmlformats.org/officeDocument/2006/relationships/image" Target="../media/image4309.png"/><Relationship Id="rId163" Type="http://schemas.openxmlformats.org/officeDocument/2006/relationships/image" Target="../media/image4329.png"/><Relationship Id="rId219" Type="http://schemas.openxmlformats.org/officeDocument/2006/relationships/image" Target="../media/image4356.png"/><Relationship Id="rId370" Type="http://schemas.openxmlformats.org/officeDocument/2006/relationships/image" Target="../media/image4428.png"/><Relationship Id="rId426" Type="http://schemas.openxmlformats.org/officeDocument/2006/relationships/image" Target="../media/image4454.png"/><Relationship Id="rId230" Type="http://schemas.openxmlformats.org/officeDocument/2006/relationships/customXml" Target="../ink/ink1824.xml"/><Relationship Id="rId468" Type="http://schemas.openxmlformats.org/officeDocument/2006/relationships/image" Target="../media/image4475.png"/><Relationship Id="rId25" Type="http://schemas.openxmlformats.org/officeDocument/2006/relationships/image" Target="../media/image4297.png"/><Relationship Id="rId67" Type="http://schemas.openxmlformats.org/officeDocument/2006/relationships/customXml" Target="../ink/ink1739.xml"/><Relationship Id="rId272" Type="http://schemas.openxmlformats.org/officeDocument/2006/relationships/image" Target="../media/image4380.png"/><Relationship Id="rId328" Type="http://schemas.openxmlformats.org/officeDocument/2006/relationships/image" Target="../media/image4408.png"/><Relationship Id="rId535" Type="http://schemas.openxmlformats.org/officeDocument/2006/relationships/image" Target="../media/image4506.png"/><Relationship Id="rId132" Type="http://schemas.openxmlformats.org/officeDocument/2006/relationships/image" Target="../media/image4314.png"/><Relationship Id="rId174" Type="http://schemas.openxmlformats.org/officeDocument/2006/relationships/customXml" Target="../ink/ink1795.xml"/><Relationship Id="rId381" Type="http://schemas.openxmlformats.org/officeDocument/2006/relationships/image" Target="../media/image4433.png"/><Relationship Id="rId241" Type="http://schemas.openxmlformats.org/officeDocument/2006/relationships/image" Target="../media/image4367.png"/><Relationship Id="rId437" Type="http://schemas.openxmlformats.org/officeDocument/2006/relationships/customXml" Target="../ink/ink1931.xml"/><Relationship Id="rId479" Type="http://schemas.openxmlformats.org/officeDocument/2006/relationships/customXml" Target="../ink/ink1952.xml"/><Relationship Id="rId36" Type="http://schemas.openxmlformats.org/officeDocument/2006/relationships/customXml" Target="../ink/ink1723.xml"/><Relationship Id="rId283" Type="http://schemas.openxmlformats.org/officeDocument/2006/relationships/customXml" Target="../ink/ink1852.xml"/><Relationship Id="rId339" Type="http://schemas.openxmlformats.org/officeDocument/2006/relationships/customXml" Target="../ink/ink1880.xml"/><Relationship Id="rId490" Type="http://schemas.openxmlformats.org/officeDocument/2006/relationships/image" Target="../media/image2909.png"/><Relationship Id="rId504" Type="http://schemas.openxmlformats.org/officeDocument/2006/relationships/image" Target="../media/image4492.png"/><Relationship Id="rId546" Type="http://schemas.openxmlformats.org/officeDocument/2006/relationships/customXml" Target="../ink/ink1987.xml"/><Relationship Id="rId78" Type="http://schemas.openxmlformats.org/officeDocument/2006/relationships/image" Target="../media/image4070.png"/><Relationship Id="rId101" Type="http://schemas.openxmlformats.org/officeDocument/2006/relationships/image" Target="../media/image4081.png"/><Relationship Id="rId143" Type="http://schemas.openxmlformats.org/officeDocument/2006/relationships/customXml" Target="../ink/ink1779.xml"/><Relationship Id="rId185" Type="http://schemas.openxmlformats.org/officeDocument/2006/relationships/image" Target="../media/image4340.png"/><Relationship Id="rId350" Type="http://schemas.openxmlformats.org/officeDocument/2006/relationships/image" Target="../media/image4419.png"/><Relationship Id="rId406" Type="http://schemas.openxmlformats.org/officeDocument/2006/relationships/image" Target="../media/image4445.png"/><Relationship Id="rId9" Type="http://schemas.openxmlformats.org/officeDocument/2006/relationships/image" Target="../media/image4289.png"/><Relationship Id="rId210" Type="http://schemas.openxmlformats.org/officeDocument/2006/relationships/image" Target="../media/image4352.png"/><Relationship Id="rId392" Type="http://schemas.openxmlformats.org/officeDocument/2006/relationships/customXml" Target="../ink/ink1908.xml"/><Relationship Id="rId448" Type="http://schemas.openxmlformats.org/officeDocument/2006/relationships/image" Target="../media/image4465.png"/><Relationship Id="rId252" Type="http://schemas.openxmlformats.org/officeDocument/2006/relationships/image" Target="../media/image4017.png"/><Relationship Id="rId294" Type="http://schemas.openxmlformats.org/officeDocument/2006/relationships/image" Target="../media/image4391.png"/><Relationship Id="rId308" Type="http://schemas.openxmlformats.org/officeDocument/2006/relationships/image" Target="../media/image4398.png"/><Relationship Id="rId515" Type="http://schemas.openxmlformats.org/officeDocument/2006/relationships/image" Target="../media/image4497.png"/><Relationship Id="rId47" Type="http://schemas.openxmlformats.org/officeDocument/2006/relationships/image" Target="../media/image4056.png"/><Relationship Id="rId89" Type="http://schemas.openxmlformats.org/officeDocument/2006/relationships/customXml" Target="../ink/ink1750.xml"/><Relationship Id="rId112" Type="http://schemas.openxmlformats.org/officeDocument/2006/relationships/customXml" Target="../ink/ink1763.xml"/><Relationship Id="rId154" Type="http://schemas.openxmlformats.org/officeDocument/2006/relationships/customXml" Target="../ink/ink1785.xml"/><Relationship Id="rId361" Type="http://schemas.openxmlformats.org/officeDocument/2006/relationships/customXml" Target="../ink/ink1892.xml"/><Relationship Id="rId196" Type="http://schemas.openxmlformats.org/officeDocument/2006/relationships/image" Target="../media/image4345.png"/><Relationship Id="rId417" Type="http://schemas.openxmlformats.org/officeDocument/2006/relationships/customXml" Target="../ink/ink1921.xml"/><Relationship Id="rId459" Type="http://schemas.openxmlformats.org/officeDocument/2006/relationships/customXml" Target="../ink/ink1942.xml"/><Relationship Id="rId16" Type="http://schemas.openxmlformats.org/officeDocument/2006/relationships/customXml" Target="../ink/ink1713.xml"/><Relationship Id="rId221" Type="http://schemas.openxmlformats.org/officeDocument/2006/relationships/image" Target="../media/image4357.png"/><Relationship Id="rId263" Type="http://schemas.openxmlformats.org/officeDocument/2006/relationships/image" Target="../media/image4376.png"/><Relationship Id="rId319" Type="http://schemas.openxmlformats.org/officeDocument/2006/relationships/customXml" Target="../ink/ink1870.xml"/><Relationship Id="rId470" Type="http://schemas.openxmlformats.org/officeDocument/2006/relationships/image" Target="../media/image4476.png"/><Relationship Id="rId526" Type="http://schemas.openxmlformats.org/officeDocument/2006/relationships/customXml" Target="../ink/ink1976.xml"/><Relationship Id="rId58" Type="http://schemas.openxmlformats.org/officeDocument/2006/relationships/image" Target="../media/image4060.png"/><Relationship Id="rId123" Type="http://schemas.openxmlformats.org/officeDocument/2006/relationships/image" Target="../media/image4310.png"/><Relationship Id="rId330" Type="http://schemas.openxmlformats.org/officeDocument/2006/relationships/image" Target="../media/image4409.png"/><Relationship Id="rId165" Type="http://schemas.openxmlformats.org/officeDocument/2006/relationships/image" Target="../media/image4330.png"/><Relationship Id="rId372" Type="http://schemas.openxmlformats.org/officeDocument/2006/relationships/image" Target="../media/image4429.png"/><Relationship Id="rId428" Type="http://schemas.openxmlformats.org/officeDocument/2006/relationships/image" Target="../media/image4455.png"/><Relationship Id="rId232" Type="http://schemas.openxmlformats.org/officeDocument/2006/relationships/customXml" Target="../ink/ink1825.xml"/><Relationship Id="rId274" Type="http://schemas.openxmlformats.org/officeDocument/2006/relationships/image" Target="../media/image4381.png"/><Relationship Id="rId481" Type="http://schemas.openxmlformats.org/officeDocument/2006/relationships/customXml" Target="../ink/ink1953.xml"/><Relationship Id="rId27" Type="http://schemas.openxmlformats.org/officeDocument/2006/relationships/image" Target="../media/image4298.png"/><Relationship Id="rId69" Type="http://schemas.openxmlformats.org/officeDocument/2006/relationships/customXml" Target="../ink/ink1740.xml"/><Relationship Id="rId134" Type="http://schemas.openxmlformats.org/officeDocument/2006/relationships/image" Target="../media/image4315.png"/><Relationship Id="rId537" Type="http://schemas.openxmlformats.org/officeDocument/2006/relationships/image" Target="../media/image4507.png"/><Relationship Id="rId80" Type="http://schemas.openxmlformats.org/officeDocument/2006/relationships/image" Target="../media/image4071.png"/><Relationship Id="rId176" Type="http://schemas.openxmlformats.org/officeDocument/2006/relationships/customXml" Target="../ink/ink1796.xml"/><Relationship Id="rId341" Type="http://schemas.openxmlformats.org/officeDocument/2006/relationships/customXml" Target="../ink/ink1881.xml"/><Relationship Id="rId383" Type="http://schemas.openxmlformats.org/officeDocument/2006/relationships/image" Target="../media/image4434.png"/><Relationship Id="rId439" Type="http://schemas.openxmlformats.org/officeDocument/2006/relationships/customXml" Target="../ink/ink1932.xml"/><Relationship Id="rId201" Type="http://schemas.openxmlformats.org/officeDocument/2006/relationships/customXml" Target="../ink/ink1809.xml"/><Relationship Id="rId243" Type="http://schemas.openxmlformats.org/officeDocument/2006/relationships/image" Target="../media/image4368.png"/><Relationship Id="rId285" Type="http://schemas.openxmlformats.org/officeDocument/2006/relationships/customXml" Target="../ink/ink1853.xml"/><Relationship Id="rId450" Type="http://schemas.openxmlformats.org/officeDocument/2006/relationships/image" Target="../media/image4466.png"/><Relationship Id="rId506" Type="http://schemas.openxmlformats.org/officeDocument/2006/relationships/image" Target="../media/image4493.png"/><Relationship Id="rId38" Type="http://schemas.openxmlformats.org/officeDocument/2006/relationships/customXml" Target="../ink/ink1724.xml"/><Relationship Id="rId103" Type="http://schemas.openxmlformats.org/officeDocument/2006/relationships/customXml" Target="../ink/ink1758.xml"/><Relationship Id="rId310" Type="http://schemas.openxmlformats.org/officeDocument/2006/relationships/image" Target="../media/image4399.png"/><Relationship Id="rId492" Type="http://schemas.openxmlformats.org/officeDocument/2006/relationships/image" Target="../media/image4486.png"/><Relationship Id="rId548" Type="http://schemas.openxmlformats.org/officeDocument/2006/relationships/customXml" Target="../ink/ink1988.xml"/><Relationship Id="rId91" Type="http://schemas.openxmlformats.org/officeDocument/2006/relationships/customXml" Target="../ink/ink1751.xml"/><Relationship Id="rId145" Type="http://schemas.openxmlformats.org/officeDocument/2006/relationships/image" Target="../media/image4320.png"/><Relationship Id="rId187" Type="http://schemas.openxmlformats.org/officeDocument/2006/relationships/image" Target="../media/image4341.png"/><Relationship Id="rId352" Type="http://schemas.openxmlformats.org/officeDocument/2006/relationships/image" Target="../media/image4420.png"/><Relationship Id="rId394" Type="http://schemas.openxmlformats.org/officeDocument/2006/relationships/customXml" Target="../ink/ink1909.xml"/><Relationship Id="rId408" Type="http://schemas.openxmlformats.org/officeDocument/2006/relationships/image" Target="../media/image4446.png"/><Relationship Id="rId212" Type="http://schemas.openxmlformats.org/officeDocument/2006/relationships/image" Target="../media/image4353.png"/><Relationship Id="rId254" Type="http://schemas.openxmlformats.org/officeDocument/2006/relationships/image" Target="../media/image4372.png"/><Relationship Id="rId49" Type="http://schemas.openxmlformats.org/officeDocument/2006/relationships/image" Target="../media/image4057.png"/><Relationship Id="rId114" Type="http://schemas.openxmlformats.org/officeDocument/2006/relationships/customXml" Target="../ink/ink1764.xml"/><Relationship Id="rId296" Type="http://schemas.openxmlformats.org/officeDocument/2006/relationships/image" Target="../media/image4392.png"/><Relationship Id="rId461" Type="http://schemas.openxmlformats.org/officeDocument/2006/relationships/customXml" Target="../ink/ink1943.xml"/><Relationship Id="rId517" Type="http://schemas.openxmlformats.org/officeDocument/2006/relationships/image" Target="../media/image4498.png"/><Relationship Id="rId60" Type="http://schemas.openxmlformats.org/officeDocument/2006/relationships/image" Target="../media/image4061.png"/><Relationship Id="rId156" Type="http://schemas.openxmlformats.org/officeDocument/2006/relationships/customXml" Target="../ink/ink1786.xml"/><Relationship Id="rId198" Type="http://schemas.openxmlformats.org/officeDocument/2006/relationships/image" Target="../media/image4346.png"/><Relationship Id="rId321" Type="http://schemas.openxmlformats.org/officeDocument/2006/relationships/customXml" Target="../ink/ink1871.xml"/><Relationship Id="rId363" Type="http://schemas.openxmlformats.org/officeDocument/2006/relationships/customXml" Target="../ink/ink1893.xml"/><Relationship Id="rId419" Type="http://schemas.openxmlformats.org/officeDocument/2006/relationships/customXml" Target="../ink/ink1922.xml"/><Relationship Id="rId223" Type="http://schemas.openxmlformats.org/officeDocument/2006/relationships/image" Target="../media/image4358.png"/><Relationship Id="rId430" Type="http://schemas.openxmlformats.org/officeDocument/2006/relationships/image" Target="../media/image4456.png"/><Relationship Id="rId18" Type="http://schemas.openxmlformats.org/officeDocument/2006/relationships/customXml" Target="../ink/ink1714.xml"/><Relationship Id="rId265" Type="http://schemas.openxmlformats.org/officeDocument/2006/relationships/image" Target="../media/image4377.png"/><Relationship Id="rId472" Type="http://schemas.openxmlformats.org/officeDocument/2006/relationships/image" Target="../media/image4477.png"/><Relationship Id="rId528" Type="http://schemas.openxmlformats.org/officeDocument/2006/relationships/image" Target="../media/image4503.png"/><Relationship Id="rId125" Type="http://schemas.openxmlformats.org/officeDocument/2006/relationships/image" Target="../media/image4311.png"/><Relationship Id="rId167" Type="http://schemas.openxmlformats.org/officeDocument/2006/relationships/image" Target="../media/image4331.png"/><Relationship Id="rId332" Type="http://schemas.openxmlformats.org/officeDocument/2006/relationships/image" Target="../media/image4410.png"/><Relationship Id="rId374" Type="http://schemas.openxmlformats.org/officeDocument/2006/relationships/image" Target="../media/image4430.png"/><Relationship Id="rId71" Type="http://schemas.openxmlformats.org/officeDocument/2006/relationships/customXml" Target="../ink/ink1741.xml"/><Relationship Id="rId234" Type="http://schemas.openxmlformats.org/officeDocument/2006/relationships/customXml" Target="../ink/ink1826.xml"/><Relationship Id="rId2" Type="http://schemas.openxmlformats.org/officeDocument/2006/relationships/customXml" Target="../ink/ink1706.xml"/><Relationship Id="rId29" Type="http://schemas.openxmlformats.org/officeDocument/2006/relationships/image" Target="../media/image4299.png"/><Relationship Id="rId276" Type="http://schemas.openxmlformats.org/officeDocument/2006/relationships/image" Target="../media/image4382.png"/><Relationship Id="rId441" Type="http://schemas.openxmlformats.org/officeDocument/2006/relationships/customXml" Target="../ink/ink1933.xml"/><Relationship Id="rId483" Type="http://schemas.openxmlformats.org/officeDocument/2006/relationships/customXml" Target="../ink/ink1954.xml"/><Relationship Id="rId539" Type="http://schemas.openxmlformats.org/officeDocument/2006/relationships/image" Target="../media/image4508.png"/><Relationship Id="rId40" Type="http://schemas.openxmlformats.org/officeDocument/2006/relationships/customXml" Target="../ink/ink1725.xml"/><Relationship Id="rId136" Type="http://schemas.openxmlformats.org/officeDocument/2006/relationships/image" Target="../media/image4316.png"/><Relationship Id="rId178" Type="http://schemas.openxmlformats.org/officeDocument/2006/relationships/customXml" Target="../ink/ink1797.xml"/><Relationship Id="rId301" Type="http://schemas.openxmlformats.org/officeDocument/2006/relationships/customXml" Target="../ink/ink1861.xml"/><Relationship Id="rId343" Type="http://schemas.openxmlformats.org/officeDocument/2006/relationships/customXml" Target="../ink/ink1882.xml"/><Relationship Id="rId550" Type="http://schemas.openxmlformats.org/officeDocument/2006/relationships/customXml" Target="../ink/ink1989.xml"/><Relationship Id="rId82" Type="http://schemas.openxmlformats.org/officeDocument/2006/relationships/image" Target="../media/image4072.png"/><Relationship Id="rId203" Type="http://schemas.openxmlformats.org/officeDocument/2006/relationships/customXml" Target="../ink/ink1810.xml"/><Relationship Id="rId385" Type="http://schemas.openxmlformats.org/officeDocument/2006/relationships/image" Target="../media/image4435.png"/><Relationship Id="rId245" Type="http://schemas.openxmlformats.org/officeDocument/2006/relationships/customXml" Target="../ink/ink1832.xml"/><Relationship Id="rId287" Type="http://schemas.openxmlformats.org/officeDocument/2006/relationships/customXml" Target="../ink/ink1854.xml"/><Relationship Id="rId410" Type="http://schemas.openxmlformats.org/officeDocument/2006/relationships/image" Target="../media/image4447.png"/><Relationship Id="rId452" Type="http://schemas.openxmlformats.org/officeDocument/2006/relationships/image" Target="../media/image4467.png"/><Relationship Id="rId494" Type="http://schemas.openxmlformats.org/officeDocument/2006/relationships/image" Target="../media/image4487.png"/><Relationship Id="rId508" Type="http://schemas.openxmlformats.org/officeDocument/2006/relationships/customXml" Target="../ink/ink1967.xml"/><Relationship Id="rId105" Type="http://schemas.openxmlformats.org/officeDocument/2006/relationships/customXml" Target="../ink/ink1759.xml"/><Relationship Id="rId147" Type="http://schemas.openxmlformats.org/officeDocument/2006/relationships/image" Target="../media/image4321.png"/><Relationship Id="rId312" Type="http://schemas.openxmlformats.org/officeDocument/2006/relationships/image" Target="../media/image4400.png"/><Relationship Id="rId354" Type="http://schemas.openxmlformats.org/officeDocument/2006/relationships/customXml" Target="../ink/ink1888.xml"/><Relationship Id="rId51" Type="http://schemas.openxmlformats.org/officeDocument/2006/relationships/image" Target="../media/image2922.png"/><Relationship Id="rId93" Type="http://schemas.openxmlformats.org/officeDocument/2006/relationships/image" Target="../media/image4077.png"/><Relationship Id="rId189" Type="http://schemas.openxmlformats.org/officeDocument/2006/relationships/image" Target="../media/image4342.png"/><Relationship Id="rId396" Type="http://schemas.openxmlformats.org/officeDocument/2006/relationships/customXml" Target="../ink/ink1910.xml"/><Relationship Id="rId214" Type="http://schemas.openxmlformats.org/officeDocument/2006/relationships/image" Target="../media/image4354.png"/><Relationship Id="rId256" Type="http://schemas.openxmlformats.org/officeDocument/2006/relationships/image" Target="../media/image4373.png"/><Relationship Id="rId298" Type="http://schemas.openxmlformats.org/officeDocument/2006/relationships/image" Target="../media/image4393.png"/><Relationship Id="rId421" Type="http://schemas.openxmlformats.org/officeDocument/2006/relationships/customXml" Target="../ink/ink1923.xml"/><Relationship Id="rId463" Type="http://schemas.openxmlformats.org/officeDocument/2006/relationships/customXml" Target="../ink/ink1944.xml"/><Relationship Id="rId519" Type="http://schemas.openxmlformats.org/officeDocument/2006/relationships/image" Target="../media/image4499.png"/><Relationship Id="rId116" Type="http://schemas.openxmlformats.org/officeDocument/2006/relationships/customXml" Target="../ink/ink1765.xml"/><Relationship Id="rId158" Type="http://schemas.openxmlformats.org/officeDocument/2006/relationships/customXml" Target="../ink/ink1787.xml"/><Relationship Id="rId323" Type="http://schemas.openxmlformats.org/officeDocument/2006/relationships/customXml" Target="../ink/ink1872.xml"/><Relationship Id="rId530" Type="http://schemas.openxmlformats.org/officeDocument/2006/relationships/image" Target="../media/image4504.png"/><Relationship Id="rId20" Type="http://schemas.openxmlformats.org/officeDocument/2006/relationships/customXml" Target="../ink/ink1715.xml"/><Relationship Id="rId62" Type="http://schemas.openxmlformats.org/officeDocument/2006/relationships/image" Target="../media/image4062.png"/><Relationship Id="rId365" Type="http://schemas.openxmlformats.org/officeDocument/2006/relationships/customXml" Target="../ink/ink1894.xml"/><Relationship Id="rId225" Type="http://schemas.openxmlformats.org/officeDocument/2006/relationships/image" Target="../media/image4359.png"/><Relationship Id="rId267" Type="http://schemas.openxmlformats.org/officeDocument/2006/relationships/customXml" Target="../ink/ink1844.xml"/><Relationship Id="rId432" Type="http://schemas.openxmlformats.org/officeDocument/2006/relationships/image" Target="../media/image4457.png"/><Relationship Id="rId474" Type="http://schemas.openxmlformats.org/officeDocument/2006/relationships/image" Target="../media/image4478.png"/><Relationship Id="rId127" Type="http://schemas.openxmlformats.org/officeDocument/2006/relationships/image" Target="../media/image4312.png"/><Relationship Id="rId31" Type="http://schemas.openxmlformats.org/officeDocument/2006/relationships/image" Target="../media/image4300.png"/><Relationship Id="rId73" Type="http://schemas.openxmlformats.org/officeDocument/2006/relationships/customXml" Target="../ink/ink1742.xml"/><Relationship Id="rId169" Type="http://schemas.openxmlformats.org/officeDocument/2006/relationships/image" Target="../media/image4332.png"/><Relationship Id="rId334" Type="http://schemas.openxmlformats.org/officeDocument/2006/relationships/image" Target="../media/image4411.png"/><Relationship Id="rId376" Type="http://schemas.openxmlformats.org/officeDocument/2006/relationships/image" Target="../media/image4431.png"/><Relationship Id="rId541" Type="http://schemas.openxmlformats.org/officeDocument/2006/relationships/image" Target="../media/image4509.png"/><Relationship Id="rId4" Type="http://schemas.openxmlformats.org/officeDocument/2006/relationships/customXml" Target="../ink/ink1707.xml"/><Relationship Id="rId180" Type="http://schemas.openxmlformats.org/officeDocument/2006/relationships/customXml" Target="../ink/ink1798.xml"/><Relationship Id="rId236" Type="http://schemas.openxmlformats.org/officeDocument/2006/relationships/customXml" Target="../ink/ink1827.xml"/><Relationship Id="rId278" Type="http://schemas.openxmlformats.org/officeDocument/2006/relationships/image" Target="../media/image4383.png"/><Relationship Id="rId401" Type="http://schemas.openxmlformats.org/officeDocument/2006/relationships/customXml" Target="../ink/ink1913.xml"/><Relationship Id="rId443" Type="http://schemas.openxmlformats.org/officeDocument/2006/relationships/customXml" Target="../ink/ink1934.xml"/><Relationship Id="rId303" Type="http://schemas.openxmlformats.org/officeDocument/2006/relationships/customXml" Target="../ink/ink1862.xml"/><Relationship Id="rId485" Type="http://schemas.openxmlformats.org/officeDocument/2006/relationships/customXml" Target="../ink/ink1955.xml"/><Relationship Id="rId42" Type="http://schemas.openxmlformats.org/officeDocument/2006/relationships/customXml" Target="../ink/ink1726.xml"/><Relationship Id="rId84" Type="http://schemas.openxmlformats.org/officeDocument/2006/relationships/image" Target="../media/image4073.png"/><Relationship Id="rId138" Type="http://schemas.openxmlformats.org/officeDocument/2006/relationships/image" Target="../media/image4317.png"/><Relationship Id="rId345" Type="http://schemas.openxmlformats.org/officeDocument/2006/relationships/customXml" Target="../ink/ink1883.xml"/><Relationship Id="rId387" Type="http://schemas.openxmlformats.org/officeDocument/2006/relationships/image" Target="../media/image4436.png"/><Relationship Id="rId510" Type="http://schemas.openxmlformats.org/officeDocument/2006/relationships/customXml" Target="../ink/ink1968.xml"/><Relationship Id="rId552" Type="http://schemas.openxmlformats.org/officeDocument/2006/relationships/customXml" Target="../ink/ink1990.xml"/><Relationship Id="rId191" Type="http://schemas.openxmlformats.org/officeDocument/2006/relationships/customXml" Target="../ink/ink1804.xml"/><Relationship Id="rId205" Type="http://schemas.openxmlformats.org/officeDocument/2006/relationships/customXml" Target="../ink/ink1811.xml"/><Relationship Id="rId247" Type="http://schemas.openxmlformats.org/officeDocument/2006/relationships/customXml" Target="../ink/ink1833.xml"/><Relationship Id="rId412" Type="http://schemas.openxmlformats.org/officeDocument/2006/relationships/image" Target="../media/image4448.png"/><Relationship Id="rId107" Type="http://schemas.openxmlformats.org/officeDocument/2006/relationships/customXml" Target="../ink/ink1760.xml"/><Relationship Id="rId289" Type="http://schemas.openxmlformats.org/officeDocument/2006/relationships/customXml" Target="../ink/ink1855.xml"/><Relationship Id="rId454" Type="http://schemas.openxmlformats.org/officeDocument/2006/relationships/image" Target="../media/image4468.png"/><Relationship Id="rId496" Type="http://schemas.openxmlformats.org/officeDocument/2006/relationships/image" Target="../media/image4488.png"/><Relationship Id="rId11" Type="http://schemas.openxmlformats.org/officeDocument/2006/relationships/image" Target="../media/image4290.png"/><Relationship Id="rId53" Type="http://schemas.openxmlformats.org/officeDocument/2006/relationships/image" Target="../media/image4058.png"/><Relationship Id="rId149" Type="http://schemas.openxmlformats.org/officeDocument/2006/relationships/image" Target="../media/image4322.png"/><Relationship Id="rId314" Type="http://schemas.openxmlformats.org/officeDocument/2006/relationships/image" Target="../media/image4401.png"/><Relationship Id="rId356" Type="http://schemas.openxmlformats.org/officeDocument/2006/relationships/customXml" Target="../ink/ink1889.xml"/><Relationship Id="rId398" Type="http://schemas.openxmlformats.org/officeDocument/2006/relationships/image" Target="../media/image4441.png"/><Relationship Id="rId521" Type="http://schemas.openxmlformats.org/officeDocument/2006/relationships/image" Target="../media/image4500.png"/><Relationship Id="rId95" Type="http://schemas.openxmlformats.org/officeDocument/2006/relationships/image" Target="../media/image4078.png"/><Relationship Id="rId160" Type="http://schemas.openxmlformats.org/officeDocument/2006/relationships/customXml" Target="../ink/ink1788.xml"/><Relationship Id="rId216" Type="http://schemas.openxmlformats.org/officeDocument/2006/relationships/customXml" Target="../ink/ink1817.xml"/><Relationship Id="rId423" Type="http://schemas.openxmlformats.org/officeDocument/2006/relationships/customXml" Target="../ink/ink1924.xml"/><Relationship Id="rId258" Type="http://schemas.openxmlformats.org/officeDocument/2006/relationships/image" Target="../media/image4374.png"/><Relationship Id="rId465" Type="http://schemas.openxmlformats.org/officeDocument/2006/relationships/customXml" Target="../ink/ink1945.xml"/><Relationship Id="rId22" Type="http://schemas.openxmlformats.org/officeDocument/2006/relationships/customXml" Target="../ink/ink1716.xml"/><Relationship Id="rId64" Type="http://schemas.openxmlformats.org/officeDocument/2006/relationships/image" Target="../media/image4063.png"/><Relationship Id="rId118" Type="http://schemas.openxmlformats.org/officeDocument/2006/relationships/customXml" Target="../ink/ink1766.xml"/><Relationship Id="rId325" Type="http://schemas.openxmlformats.org/officeDocument/2006/relationships/customXml" Target="../ink/ink1873.xml"/><Relationship Id="rId367" Type="http://schemas.openxmlformats.org/officeDocument/2006/relationships/customXml" Target="../ink/ink1895.xml"/><Relationship Id="rId532" Type="http://schemas.openxmlformats.org/officeDocument/2006/relationships/image" Target="../media/image4505.png"/><Relationship Id="rId171" Type="http://schemas.openxmlformats.org/officeDocument/2006/relationships/image" Target="../media/image4333.png"/><Relationship Id="rId227" Type="http://schemas.openxmlformats.org/officeDocument/2006/relationships/image" Target="../media/image4360.png"/><Relationship Id="rId269" Type="http://schemas.openxmlformats.org/officeDocument/2006/relationships/customXml" Target="../ink/ink1845.xml"/><Relationship Id="rId434" Type="http://schemas.openxmlformats.org/officeDocument/2006/relationships/image" Target="../media/image4458.png"/><Relationship Id="rId476" Type="http://schemas.openxmlformats.org/officeDocument/2006/relationships/image" Target="../media/image4479.png"/><Relationship Id="rId33" Type="http://schemas.openxmlformats.org/officeDocument/2006/relationships/image" Target="../media/image3005.png"/><Relationship Id="rId129" Type="http://schemas.openxmlformats.org/officeDocument/2006/relationships/customXml" Target="../ink/ink1772.xml"/><Relationship Id="rId280" Type="http://schemas.openxmlformats.org/officeDocument/2006/relationships/image" Target="../media/image4384.png"/><Relationship Id="rId336" Type="http://schemas.openxmlformats.org/officeDocument/2006/relationships/image" Target="../media/image4412.png"/><Relationship Id="rId501" Type="http://schemas.openxmlformats.org/officeDocument/2006/relationships/customXml" Target="../ink/ink1963.xml"/><Relationship Id="rId543" Type="http://schemas.openxmlformats.org/officeDocument/2006/relationships/image" Target="../media/image4510.png"/><Relationship Id="rId75" Type="http://schemas.openxmlformats.org/officeDocument/2006/relationships/customXml" Target="../ink/ink1743.xml"/><Relationship Id="rId140" Type="http://schemas.openxmlformats.org/officeDocument/2006/relationships/image" Target="../media/image4318.png"/><Relationship Id="rId182" Type="http://schemas.openxmlformats.org/officeDocument/2006/relationships/customXml" Target="../ink/ink1799.xml"/><Relationship Id="rId378" Type="http://schemas.openxmlformats.org/officeDocument/2006/relationships/customXml" Target="../ink/ink1901.xml"/><Relationship Id="rId403" Type="http://schemas.openxmlformats.org/officeDocument/2006/relationships/customXml" Target="../ink/ink1914.xml"/><Relationship Id="rId6" Type="http://schemas.openxmlformats.org/officeDocument/2006/relationships/customXml" Target="../ink/ink1708.xml"/><Relationship Id="rId238" Type="http://schemas.openxmlformats.org/officeDocument/2006/relationships/customXml" Target="../ink/ink1828.xml"/><Relationship Id="rId445" Type="http://schemas.openxmlformats.org/officeDocument/2006/relationships/customXml" Target="../ink/ink1935.xml"/><Relationship Id="rId487" Type="http://schemas.openxmlformats.org/officeDocument/2006/relationships/customXml" Target="../ink/ink1956.xml"/><Relationship Id="rId291" Type="http://schemas.openxmlformats.org/officeDocument/2006/relationships/customXml" Target="../ink/ink1856.xml"/><Relationship Id="rId305" Type="http://schemas.openxmlformats.org/officeDocument/2006/relationships/customXml" Target="../ink/ink1863.xml"/><Relationship Id="rId347" Type="http://schemas.openxmlformats.org/officeDocument/2006/relationships/customXml" Target="../ink/ink1884.xml"/><Relationship Id="rId512" Type="http://schemas.openxmlformats.org/officeDocument/2006/relationships/customXml" Target="../ink/ink1969.xml"/><Relationship Id="rId44" Type="http://schemas.openxmlformats.org/officeDocument/2006/relationships/customXml" Target="../ink/ink1727.xml"/><Relationship Id="rId86" Type="http://schemas.openxmlformats.org/officeDocument/2006/relationships/image" Target="../media/image4074.png"/><Relationship Id="rId151" Type="http://schemas.openxmlformats.org/officeDocument/2006/relationships/image" Target="../media/image4323.png"/><Relationship Id="rId389" Type="http://schemas.openxmlformats.org/officeDocument/2006/relationships/image" Target="../media/image4437.png"/><Relationship Id="rId193" Type="http://schemas.openxmlformats.org/officeDocument/2006/relationships/customXml" Target="../ink/ink1805.xml"/><Relationship Id="rId207" Type="http://schemas.openxmlformats.org/officeDocument/2006/relationships/customXml" Target="../ink/ink1812.xml"/><Relationship Id="rId249" Type="http://schemas.openxmlformats.org/officeDocument/2006/relationships/customXml" Target="../ink/ink1834.xml"/><Relationship Id="rId414" Type="http://schemas.openxmlformats.org/officeDocument/2006/relationships/image" Target="../media/image4449.png"/><Relationship Id="rId456" Type="http://schemas.openxmlformats.org/officeDocument/2006/relationships/image" Target="../media/image4469.png"/><Relationship Id="rId498" Type="http://schemas.openxmlformats.org/officeDocument/2006/relationships/image" Target="../media/image4489.png"/><Relationship Id="rId13" Type="http://schemas.openxmlformats.org/officeDocument/2006/relationships/image" Target="../media/image4291.png"/><Relationship Id="rId109" Type="http://schemas.openxmlformats.org/officeDocument/2006/relationships/customXml" Target="../ink/ink1761.xml"/><Relationship Id="rId260" Type="http://schemas.openxmlformats.org/officeDocument/2006/relationships/customXml" Target="../ink/ink1840.xml"/><Relationship Id="rId316" Type="http://schemas.openxmlformats.org/officeDocument/2006/relationships/image" Target="../media/image4402.png"/><Relationship Id="rId523" Type="http://schemas.openxmlformats.org/officeDocument/2006/relationships/image" Target="../media/image4501.png"/><Relationship Id="rId55" Type="http://schemas.openxmlformats.org/officeDocument/2006/relationships/customXml" Target="../ink/ink1733.xml"/><Relationship Id="rId97" Type="http://schemas.openxmlformats.org/officeDocument/2006/relationships/image" Target="../media/image4079.png"/><Relationship Id="rId120" Type="http://schemas.openxmlformats.org/officeDocument/2006/relationships/customXml" Target="../ink/ink1767.xml"/><Relationship Id="rId358" Type="http://schemas.openxmlformats.org/officeDocument/2006/relationships/image" Target="../media/image4422.png"/><Relationship Id="rId162" Type="http://schemas.openxmlformats.org/officeDocument/2006/relationships/customXml" Target="../ink/ink1789.xml"/><Relationship Id="rId218" Type="http://schemas.openxmlformats.org/officeDocument/2006/relationships/customXml" Target="../ink/ink1818.xml"/><Relationship Id="rId425" Type="http://schemas.openxmlformats.org/officeDocument/2006/relationships/customXml" Target="../ink/ink1925.xml"/><Relationship Id="rId467" Type="http://schemas.openxmlformats.org/officeDocument/2006/relationships/customXml" Target="../ink/ink1946.xml"/><Relationship Id="rId271" Type="http://schemas.openxmlformats.org/officeDocument/2006/relationships/customXml" Target="../ink/ink1846.xml"/><Relationship Id="rId24" Type="http://schemas.openxmlformats.org/officeDocument/2006/relationships/customXml" Target="../ink/ink1717.xml"/><Relationship Id="rId66" Type="http://schemas.openxmlformats.org/officeDocument/2006/relationships/image" Target="../media/image4064.png"/><Relationship Id="rId131" Type="http://schemas.openxmlformats.org/officeDocument/2006/relationships/customXml" Target="../ink/ink1773.xml"/><Relationship Id="rId327" Type="http://schemas.openxmlformats.org/officeDocument/2006/relationships/customXml" Target="../ink/ink1874.xml"/><Relationship Id="rId369" Type="http://schemas.openxmlformats.org/officeDocument/2006/relationships/customXml" Target="../ink/ink1896.xml"/><Relationship Id="rId534" Type="http://schemas.openxmlformats.org/officeDocument/2006/relationships/customXml" Target="../ink/ink1981.xml"/><Relationship Id="rId173" Type="http://schemas.openxmlformats.org/officeDocument/2006/relationships/image" Target="../media/image4334.png"/><Relationship Id="rId229" Type="http://schemas.openxmlformats.org/officeDocument/2006/relationships/image" Target="../media/image4361.png"/><Relationship Id="rId380" Type="http://schemas.openxmlformats.org/officeDocument/2006/relationships/customXml" Target="../ink/ink1902.xml"/><Relationship Id="rId436" Type="http://schemas.openxmlformats.org/officeDocument/2006/relationships/image" Target="../media/image4459.png"/><Relationship Id="rId240" Type="http://schemas.openxmlformats.org/officeDocument/2006/relationships/customXml" Target="../ink/ink1829.xml"/><Relationship Id="rId478" Type="http://schemas.openxmlformats.org/officeDocument/2006/relationships/image" Target="../media/image4480.png"/><Relationship Id="rId35" Type="http://schemas.openxmlformats.org/officeDocument/2006/relationships/image" Target="../media/image4301.png"/><Relationship Id="rId77" Type="http://schemas.openxmlformats.org/officeDocument/2006/relationships/customXml" Target="../ink/ink1744.xml"/><Relationship Id="rId100" Type="http://schemas.openxmlformats.org/officeDocument/2006/relationships/customXml" Target="../ink/ink1756.xml"/><Relationship Id="rId282" Type="http://schemas.openxmlformats.org/officeDocument/2006/relationships/image" Target="../media/image4385.png"/><Relationship Id="rId338" Type="http://schemas.openxmlformats.org/officeDocument/2006/relationships/image" Target="../media/image4413.png"/><Relationship Id="rId503" Type="http://schemas.openxmlformats.org/officeDocument/2006/relationships/customXml" Target="../ink/ink1964.xml"/><Relationship Id="rId545" Type="http://schemas.openxmlformats.org/officeDocument/2006/relationships/image" Target="../media/image4511.png"/><Relationship Id="rId8" Type="http://schemas.openxmlformats.org/officeDocument/2006/relationships/customXml" Target="../ink/ink1709.xml"/><Relationship Id="rId142" Type="http://schemas.openxmlformats.org/officeDocument/2006/relationships/image" Target="../media/image4319.png"/><Relationship Id="rId184" Type="http://schemas.openxmlformats.org/officeDocument/2006/relationships/customXml" Target="../ink/ink1800.xml"/><Relationship Id="rId391" Type="http://schemas.openxmlformats.org/officeDocument/2006/relationships/image" Target="../media/image4438.png"/><Relationship Id="rId405" Type="http://schemas.openxmlformats.org/officeDocument/2006/relationships/customXml" Target="../ink/ink1915.xml"/><Relationship Id="rId447" Type="http://schemas.openxmlformats.org/officeDocument/2006/relationships/customXml" Target="../ink/ink1936.xml"/><Relationship Id="rId251" Type="http://schemas.openxmlformats.org/officeDocument/2006/relationships/customXml" Target="../ink/ink1835.xml"/><Relationship Id="rId489" Type="http://schemas.openxmlformats.org/officeDocument/2006/relationships/customXml" Target="../ink/ink1957.xml"/><Relationship Id="rId46" Type="http://schemas.openxmlformats.org/officeDocument/2006/relationships/customXml" Target="../ink/ink1728.xml"/><Relationship Id="rId293" Type="http://schemas.openxmlformats.org/officeDocument/2006/relationships/customXml" Target="../ink/ink1857.xml"/><Relationship Id="rId307" Type="http://schemas.openxmlformats.org/officeDocument/2006/relationships/customXml" Target="../ink/ink1864.xml"/><Relationship Id="rId349" Type="http://schemas.openxmlformats.org/officeDocument/2006/relationships/customXml" Target="../ink/ink1885.xml"/><Relationship Id="rId514" Type="http://schemas.openxmlformats.org/officeDocument/2006/relationships/customXml" Target="../ink/ink1970.xml"/><Relationship Id="rId88" Type="http://schemas.openxmlformats.org/officeDocument/2006/relationships/image" Target="../media/image4075.png"/><Relationship Id="rId111" Type="http://schemas.openxmlformats.org/officeDocument/2006/relationships/customXml" Target="../ink/ink1762.xml"/><Relationship Id="rId153" Type="http://schemas.openxmlformats.org/officeDocument/2006/relationships/image" Target="../media/image4324.png"/><Relationship Id="rId195" Type="http://schemas.openxmlformats.org/officeDocument/2006/relationships/customXml" Target="../ink/ink1806.xml"/><Relationship Id="rId209" Type="http://schemas.openxmlformats.org/officeDocument/2006/relationships/customXml" Target="../ink/ink1813.xml"/><Relationship Id="rId360" Type="http://schemas.openxmlformats.org/officeDocument/2006/relationships/image" Target="../media/image4423.png"/><Relationship Id="rId416" Type="http://schemas.openxmlformats.org/officeDocument/2006/relationships/image" Target="../media/image4450.png"/><Relationship Id="rId220" Type="http://schemas.openxmlformats.org/officeDocument/2006/relationships/customXml" Target="../ink/ink1819.xml"/><Relationship Id="rId458" Type="http://schemas.openxmlformats.org/officeDocument/2006/relationships/image" Target="../media/image4470.png"/><Relationship Id="rId15" Type="http://schemas.openxmlformats.org/officeDocument/2006/relationships/image" Target="../media/image4292.png"/><Relationship Id="rId57" Type="http://schemas.openxmlformats.org/officeDocument/2006/relationships/customXml" Target="../ink/ink1734.xml"/><Relationship Id="rId262" Type="http://schemas.openxmlformats.org/officeDocument/2006/relationships/customXml" Target="../ink/ink1841.xml"/><Relationship Id="rId318" Type="http://schemas.openxmlformats.org/officeDocument/2006/relationships/image" Target="../media/image4403.png"/><Relationship Id="rId525" Type="http://schemas.openxmlformats.org/officeDocument/2006/relationships/image" Target="../media/image4502.png"/><Relationship Id="rId99" Type="http://schemas.openxmlformats.org/officeDocument/2006/relationships/image" Target="../media/image4080.png"/><Relationship Id="rId122" Type="http://schemas.openxmlformats.org/officeDocument/2006/relationships/customXml" Target="../ink/ink1768.xml"/><Relationship Id="rId164" Type="http://schemas.openxmlformats.org/officeDocument/2006/relationships/customXml" Target="../ink/ink1790.xml"/><Relationship Id="rId371" Type="http://schemas.openxmlformats.org/officeDocument/2006/relationships/customXml" Target="../ink/ink1897.xml"/><Relationship Id="rId427" Type="http://schemas.openxmlformats.org/officeDocument/2006/relationships/customXml" Target="../ink/ink1926.xml"/><Relationship Id="rId469" Type="http://schemas.openxmlformats.org/officeDocument/2006/relationships/customXml" Target="../ink/ink1947.xml"/><Relationship Id="rId26" Type="http://schemas.openxmlformats.org/officeDocument/2006/relationships/customXml" Target="../ink/ink1718.xml"/><Relationship Id="rId231" Type="http://schemas.openxmlformats.org/officeDocument/2006/relationships/image" Target="../media/image4362.png"/><Relationship Id="rId273" Type="http://schemas.openxmlformats.org/officeDocument/2006/relationships/customXml" Target="../ink/ink1847.xml"/><Relationship Id="rId329" Type="http://schemas.openxmlformats.org/officeDocument/2006/relationships/customXml" Target="../ink/ink1875.xml"/><Relationship Id="rId480" Type="http://schemas.openxmlformats.org/officeDocument/2006/relationships/image" Target="../media/image4481.png"/><Relationship Id="rId536" Type="http://schemas.openxmlformats.org/officeDocument/2006/relationships/customXml" Target="../ink/ink1982.xml"/><Relationship Id="rId68" Type="http://schemas.openxmlformats.org/officeDocument/2006/relationships/image" Target="../media/image4065.png"/><Relationship Id="rId133" Type="http://schemas.openxmlformats.org/officeDocument/2006/relationships/customXml" Target="../ink/ink1774.xml"/><Relationship Id="rId175" Type="http://schemas.openxmlformats.org/officeDocument/2006/relationships/image" Target="../media/image4335.png"/><Relationship Id="rId340" Type="http://schemas.openxmlformats.org/officeDocument/2006/relationships/image" Target="../media/image4414.png"/><Relationship Id="rId200" Type="http://schemas.openxmlformats.org/officeDocument/2006/relationships/image" Target="../media/image4347.png"/><Relationship Id="rId382" Type="http://schemas.openxmlformats.org/officeDocument/2006/relationships/customXml" Target="../ink/ink1903.xml"/><Relationship Id="rId438" Type="http://schemas.openxmlformats.org/officeDocument/2006/relationships/image" Target="../media/image4460.png"/><Relationship Id="rId242" Type="http://schemas.openxmlformats.org/officeDocument/2006/relationships/customXml" Target="../ink/ink1830.xml"/><Relationship Id="rId284" Type="http://schemas.openxmlformats.org/officeDocument/2006/relationships/image" Target="../media/image4386.png"/><Relationship Id="rId491" Type="http://schemas.openxmlformats.org/officeDocument/2006/relationships/customXml" Target="../ink/ink1958.xml"/><Relationship Id="rId505" Type="http://schemas.openxmlformats.org/officeDocument/2006/relationships/customXml" Target="../ink/ink1965.xml"/><Relationship Id="rId37" Type="http://schemas.openxmlformats.org/officeDocument/2006/relationships/image" Target="../media/image4302.png"/><Relationship Id="rId79" Type="http://schemas.openxmlformats.org/officeDocument/2006/relationships/customXml" Target="../ink/ink1745.xml"/><Relationship Id="rId102" Type="http://schemas.openxmlformats.org/officeDocument/2006/relationships/customXml" Target="../ink/ink1757.xml"/><Relationship Id="rId144" Type="http://schemas.openxmlformats.org/officeDocument/2006/relationships/customXml" Target="../ink/ink1780.xml"/><Relationship Id="rId547" Type="http://schemas.openxmlformats.org/officeDocument/2006/relationships/image" Target="../media/image4512.png"/><Relationship Id="rId90" Type="http://schemas.openxmlformats.org/officeDocument/2006/relationships/image" Target="../media/image4076.png"/><Relationship Id="rId186" Type="http://schemas.openxmlformats.org/officeDocument/2006/relationships/customXml" Target="../ink/ink1801.xml"/><Relationship Id="rId351" Type="http://schemas.openxmlformats.org/officeDocument/2006/relationships/customXml" Target="../ink/ink1886.xml"/><Relationship Id="rId393" Type="http://schemas.openxmlformats.org/officeDocument/2006/relationships/image" Target="../media/image4439.png"/><Relationship Id="rId407" Type="http://schemas.openxmlformats.org/officeDocument/2006/relationships/customXml" Target="../ink/ink1916.xml"/><Relationship Id="rId449" Type="http://schemas.openxmlformats.org/officeDocument/2006/relationships/customXml" Target="../ink/ink1937.xml"/><Relationship Id="rId211" Type="http://schemas.openxmlformats.org/officeDocument/2006/relationships/customXml" Target="../ink/ink1814.xml"/><Relationship Id="rId253" Type="http://schemas.openxmlformats.org/officeDocument/2006/relationships/customXml" Target="../ink/ink1836.xml"/><Relationship Id="rId295" Type="http://schemas.openxmlformats.org/officeDocument/2006/relationships/customXml" Target="../ink/ink1858.xml"/><Relationship Id="rId309" Type="http://schemas.openxmlformats.org/officeDocument/2006/relationships/customXml" Target="../ink/ink1865.xml"/><Relationship Id="rId460" Type="http://schemas.openxmlformats.org/officeDocument/2006/relationships/image" Target="../media/image4471.png"/><Relationship Id="rId516" Type="http://schemas.openxmlformats.org/officeDocument/2006/relationships/customXml" Target="../ink/ink1971.xml"/><Relationship Id="rId48" Type="http://schemas.openxmlformats.org/officeDocument/2006/relationships/customXml" Target="../ink/ink1729.xml"/><Relationship Id="rId113" Type="http://schemas.openxmlformats.org/officeDocument/2006/relationships/image" Target="../media/image4305.png"/><Relationship Id="rId320" Type="http://schemas.openxmlformats.org/officeDocument/2006/relationships/image" Target="../media/image4404.png"/><Relationship Id="rId155" Type="http://schemas.openxmlformats.org/officeDocument/2006/relationships/image" Target="../media/image4325.png"/><Relationship Id="rId197" Type="http://schemas.openxmlformats.org/officeDocument/2006/relationships/customXml" Target="../ink/ink1807.xml"/><Relationship Id="rId362" Type="http://schemas.openxmlformats.org/officeDocument/2006/relationships/image" Target="../media/image4424.png"/><Relationship Id="rId418" Type="http://schemas.openxmlformats.org/officeDocument/2006/relationships/image" Target="../media/image3366.png"/><Relationship Id="rId222" Type="http://schemas.openxmlformats.org/officeDocument/2006/relationships/customXml" Target="../ink/ink1820.xml"/><Relationship Id="rId264" Type="http://schemas.openxmlformats.org/officeDocument/2006/relationships/customXml" Target="../ink/ink1842.xml"/><Relationship Id="rId471" Type="http://schemas.openxmlformats.org/officeDocument/2006/relationships/customXml" Target="../ink/ink1948.xml"/><Relationship Id="rId17" Type="http://schemas.openxmlformats.org/officeDocument/2006/relationships/image" Target="../media/image4293.png"/><Relationship Id="rId59" Type="http://schemas.openxmlformats.org/officeDocument/2006/relationships/customXml" Target="../ink/ink1735.xml"/><Relationship Id="rId124" Type="http://schemas.openxmlformats.org/officeDocument/2006/relationships/customXml" Target="../ink/ink1769.xml"/><Relationship Id="rId527" Type="http://schemas.openxmlformats.org/officeDocument/2006/relationships/customXml" Target="../ink/ink1977.xml"/><Relationship Id="rId70" Type="http://schemas.openxmlformats.org/officeDocument/2006/relationships/image" Target="../media/image4066.png"/><Relationship Id="rId166" Type="http://schemas.openxmlformats.org/officeDocument/2006/relationships/customXml" Target="../ink/ink1791.xml"/><Relationship Id="rId331" Type="http://schemas.openxmlformats.org/officeDocument/2006/relationships/customXml" Target="../ink/ink1876.xml"/><Relationship Id="rId373" Type="http://schemas.openxmlformats.org/officeDocument/2006/relationships/customXml" Target="../ink/ink1898.xml"/><Relationship Id="rId429" Type="http://schemas.openxmlformats.org/officeDocument/2006/relationships/customXml" Target="../ink/ink1927.xml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4363.png"/><Relationship Id="rId440" Type="http://schemas.openxmlformats.org/officeDocument/2006/relationships/image" Target="../media/image4461.png"/><Relationship Id="rId28" Type="http://schemas.openxmlformats.org/officeDocument/2006/relationships/customXml" Target="../ink/ink1719.xml"/><Relationship Id="rId275" Type="http://schemas.openxmlformats.org/officeDocument/2006/relationships/customXml" Target="../ink/ink1848.xml"/><Relationship Id="rId300" Type="http://schemas.openxmlformats.org/officeDocument/2006/relationships/image" Target="../media/image4394.png"/><Relationship Id="rId482" Type="http://schemas.openxmlformats.org/officeDocument/2006/relationships/image" Target="../media/image4482.png"/><Relationship Id="rId538" Type="http://schemas.openxmlformats.org/officeDocument/2006/relationships/customXml" Target="../ink/ink1983.xml"/><Relationship Id="rId81" Type="http://schemas.openxmlformats.org/officeDocument/2006/relationships/customXml" Target="../ink/ink1746.xml"/><Relationship Id="rId135" Type="http://schemas.openxmlformats.org/officeDocument/2006/relationships/customXml" Target="../ink/ink1775.xml"/><Relationship Id="rId177" Type="http://schemas.openxmlformats.org/officeDocument/2006/relationships/image" Target="../media/image4336.png"/><Relationship Id="rId342" Type="http://schemas.openxmlformats.org/officeDocument/2006/relationships/image" Target="../media/image4415.png"/><Relationship Id="rId384" Type="http://schemas.openxmlformats.org/officeDocument/2006/relationships/customXml" Target="../ink/ink1904.xml"/><Relationship Id="rId202" Type="http://schemas.openxmlformats.org/officeDocument/2006/relationships/image" Target="../media/image4348.png"/><Relationship Id="rId244" Type="http://schemas.openxmlformats.org/officeDocument/2006/relationships/customXml" Target="../ink/ink1831.xml"/><Relationship Id="rId39" Type="http://schemas.openxmlformats.org/officeDocument/2006/relationships/image" Target="../media/image4303.png"/><Relationship Id="rId286" Type="http://schemas.openxmlformats.org/officeDocument/2006/relationships/image" Target="../media/image4387.png"/><Relationship Id="rId451" Type="http://schemas.openxmlformats.org/officeDocument/2006/relationships/customXml" Target="../ink/ink1938.xml"/><Relationship Id="rId493" Type="http://schemas.openxmlformats.org/officeDocument/2006/relationships/customXml" Target="../ink/ink1959.xml"/><Relationship Id="rId507" Type="http://schemas.openxmlformats.org/officeDocument/2006/relationships/customXml" Target="../ink/ink1966.xml"/><Relationship Id="rId549" Type="http://schemas.openxmlformats.org/officeDocument/2006/relationships/image" Target="../media/image4513.png"/><Relationship Id="rId50" Type="http://schemas.openxmlformats.org/officeDocument/2006/relationships/customXml" Target="../ink/ink1730.xml"/><Relationship Id="rId104" Type="http://schemas.openxmlformats.org/officeDocument/2006/relationships/image" Target="../media/image4082.png"/><Relationship Id="rId146" Type="http://schemas.openxmlformats.org/officeDocument/2006/relationships/customXml" Target="../ink/ink1781.xml"/><Relationship Id="rId188" Type="http://schemas.openxmlformats.org/officeDocument/2006/relationships/customXml" Target="../ink/ink1802.xml"/><Relationship Id="rId311" Type="http://schemas.openxmlformats.org/officeDocument/2006/relationships/customXml" Target="../ink/ink1866.xml"/><Relationship Id="rId353" Type="http://schemas.openxmlformats.org/officeDocument/2006/relationships/customXml" Target="../ink/ink1887.xml"/><Relationship Id="rId395" Type="http://schemas.openxmlformats.org/officeDocument/2006/relationships/image" Target="../media/image4440.png"/><Relationship Id="rId409" Type="http://schemas.openxmlformats.org/officeDocument/2006/relationships/customXml" Target="../ink/ink1917.xml"/><Relationship Id="rId92" Type="http://schemas.openxmlformats.org/officeDocument/2006/relationships/customXml" Target="../ink/ink1752.xml"/><Relationship Id="rId213" Type="http://schemas.openxmlformats.org/officeDocument/2006/relationships/customXml" Target="../ink/ink1815.xml"/><Relationship Id="rId420" Type="http://schemas.openxmlformats.org/officeDocument/2006/relationships/image" Target="../media/image4451.png"/><Relationship Id="rId255" Type="http://schemas.openxmlformats.org/officeDocument/2006/relationships/customXml" Target="../ink/ink1837.xml"/><Relationship Id="rId297" Type="http://schemas.openxmlformats.org/officeDocument/2006/relationships/customXml" Target="../ink/ink1859.xml"/><Relationship Id="rId462" Type="http://schemas.openxmlformats.org/officeDocument/2006/relationships/image" Target="../media/image4472.png"/><Relationship Id="rId518" Type="http://schemas.openxmlformats.org/officeDocument/2006/relationships/customXml" Target="../ink/ink1972.xml"/><Relationship Id="rId115" Type="http://schemas.openxmlformats.org/officeDocument/2006/relationships/image" Target="../media/image4306.png"/><Relationship Id="rId157" Type="http://schemas.openxmlformats.org/officeDocument/2006/relationships/image" Target="../media/image4326.png"/><Relationship Id="rId322" Type="http://schemas.openxmlformats.org/officeDocument/2006/relationships/image" Target="../media/image4405.png"/><Relationship Id="rId364" Type="http://schemas.openxmlformats.org/officeDocument/2006/relationships/image" Target="../media/image4425.png"/><Relationship Id="rId61" Type="http://schemas.openxmlformats.org/officeDocument/2006/relationships/customXml" Target="../ink/ink1736.xml"/><Relationship Id="rId199" Type="http://schemas.openxmlformats.org/officeDocument/2006/relationships/customXml" Target="../ink/ink1808.xml"/><Relationship Id="rId19" Type="http://schemas.openxmlformats.org/officeDocument/2006/relationships/image" Target="../media/image4294.png"/><Relationship Id="rId224" Type="http://schemas.openxmlformats.org/officeDocument/2006/relationships/customXml" Target="../ink/ink1821.xml"/><Relationship Id="rId266" Type="http://schemas.openxmlformats.org/officeDocument/2006/relationships/customXml" Target="../ink/ink1843.xml"/><Relationship Id="rId431" Type="http://schemas.openxmlformats.org/officeDocument/2006/relationships/customXml" Target="../ink/ink1928.xml"/><Relationship Id="rId473" Type="http://schemas.openxmlformats.org/officeDocument/2006/relationships/customXml" Target="../ink/ink1949.xml"/><Relationship Id="rId529" Type="http://schemas.openxmlformats.org/officeDocument/2006/relationships/customXml" Target="../ink/ink1978.xml"/><Relationship Id="rId30" Type="http://schemas.openxmlformats.org/officeDocument/2006/relationships/customXml" Target="../ink/ink1720.xml"/><Relationship Id="rId126" Type="http://schemas.openxmlformats.org/officeDocument/2006/relationships/customXml" Target="../ink/ink1770.xml"/><Relationship Id="rId168" Type="http://schemas.openxmlformats.org/officeDocument/2006/relationships/customXml" Target="../ink/ink1792.xml"/><Relationship Id="rId333" Type="http://schemas.openxmlformats.org/officeDocument/2006/relationships/customXml" Target="../ink/ink1877.xml"/><Relationship Id="rId540" Type="http://schemas.openxmlformats.org/officeDocument/2006/relationships/customXml" Target="../ink/ink1984.xml"/><Relationship Id="rId72" Type="http://schemas.openxmlformats.org/officeDocument/2006/relationships/image" Target="../media/image4067.png"/><Relationship Id="rId375" Type="http://schemas.openxmlformats.org/officeDocument/2006/relationships/customXml" Target="../ink/ink1899.xml"/><Relationship Id="rId3" Type="http://schemas.openxmlformats.org/officeDocument/2006/relationships/image" Target="../media/image4286.png"/><Relationship Id="rId235" Type="http://schemas.openxmlformats.org/officeDocument/2006/relationships/image" Target="../media/image4364.png"/><Relationship Id="rId277" Type="http://schemas.openxmlformats.org/officeDocument/2006/relationships/customXml" Target="../ink/ink1849.xml"/><Relationship Id="rId400" Type="http://schemas.openxmlformats.org/officeDocument/2006/relationships/image" Target="../media/image4442.png"/><Relationship Id="rId442" Type="http://schemas.openxmlformats.org/officeDocument/2006/relationships/image" Target="../media/image4462.png"/><Relationship Id="rId484" Type="http://schemas.openxmlformats.org/officeDocument/2006/relationships/image" Target="../media/image4483.png"/><Relationship Id="rId137" Type="http://schemas.openxmlformats.org/officeDocument/2006/relationships/customXml" Target="../ink/ink1776.xml"/><Relationship Id="rId302" Type="http://schemas.openxmlformats.org/officeDocument/2006/relationships/image" Target="../media/image4395.png"/><Relationship Id="rId344" Type="http://schemas.openxmlformats.org/officeDocument/2006/relationships/image" Target="../media/image4416.png"/><Relationship Id="rId41" Type="http://schemas.openxmlformats.org/officeDocument/2006/relationships/image" Target="../media/image4053.png"/><Relationship Id="rId83" Type="http://schemas.openxmlformats.org/officeDocument/2006/relationships/customXml" Target="../ink/ink1747.xml"/><Relationship Id="rId179" Type="http://schemas.openxmlformats.org/officeDocument/2006/relationships/image" Target="../media/image4337.png"/><Relationship Id="rId386" Type="http://schemas.openxmlformats.org/officeDocument/2006/relationships/customXml" Target="../ink/ink1905.xml"/><Relationship Id="rId551" Type="http://schemas.openxmlformats.org/officeDocument/2006/relationships/image" Target="../media/image4514.png"/><Relationship Id="rId190" Type="http://schemas.openxmlformats.org/officeDocument/2006/relationships/customXml" Target="../ink/ink1803.xml"/><Relationship Id="rId204" Type="http://schemas.openxmlformats.org/officeDocument/2006/relationships/image" Target="../media/image4349.png"/><Relationship Id="rId246" Type="http://schemas.openxmlformats.org/officeDocument/2006/relationships/image" Target="../media/image4369.png"/><Relationship Id="rId288" Type="http://schemas.openxmlformats.org/officeDocument/2006/relationships/image" Target="../media/image4388.png"/><Relationship Id="rId411" Type="http://schemas.openxmlformats.org/officeDocument/2006/relationships/customXml" Target="../ink/ink1918.xml"/><Relationship Id="rId453" Type="http://schemas.openxmlformats.org/officeDocument/2006/relationships/customXml" Target="../ink/ink1939.xml"/><Relationship Id="rId509" Type="http://schemas.openxmlformats.org/officeDocument/2006/relationships/image" Target="../media/image4494.png"/><Relationship Id="rId106" Type="http://schemas.openxmlformats.org/officeDocument/2006/relationships/image" Target="../media/image4083.png"/><Relationship Id="rId313" Type="http://schemas.openxmlformats.org/officeDocument/2006/relationships/customXml" Target="../ink/ink1867.xml"/><Relationship Id="rId495" Type="http://schemas.openxmlformats.org/officeDocument/2006/relationships/customXml" Target="../ink/ink1960.xml"/><Relationship Id="rId10" Type="http://schemas.openxmlformats.org/officeDocument/2006/relationships/customXml" Target="../ink/ink1710.xml"/><Relationship Id="rId52" Type="http://schemas.openxmlformats.org/officeDocument/2006/relationships/customXml" Target="../ink/ink1731.xml"/><Relationship Id="rId94" Type="http://schemas.openxmlformats.org/officeDocument/2006/relationships/customXml" Target="../ink/ink1753.xml"/><Relationship Id="rId148" Type="http://schemas.openxmlformats.org/officeDocument/2006/relationships/customXml" Target="../ink/ink1782.xml"/><Relationship Id="rId355" Type="http://schemas.openxmlformats.org/officeDocument/2006/relationships/image" Target="../media/image4421.png"/><Relationship Id="rId397" Type="http://schemas.openxmlformats.org/officeDocument/2006/relationships/customXml" Target="../ink/ink1911.xml"/><Relationship Id="rId520" Type="http://schemas.openxmlformats.org/officeDocument/2006/relationships/customXml" Target="../ink/ink1973.xml"/><Relationship Id="rId215" Type="http://schemas.openxmlformats.org/officeDocument/2006/relationships/customXml" Target="../ink/ink1816.xml"/><Relationship Id="rId257" Type="http://schemas.openxmlformats.org/officeDocument/2006/relationships/customXml" Target="../ink/ink1838.xml"/><Relationship Id="rId422" Type="http://schemas.openxmlformats.org/officeDocument/2006/relationships/image" Target="../media/image4452.png"/><Relationship Id="rId464" Type="http://schemas.openxmlformats.org/officeDocument/2006/relationships/image" Target="../media/image4473.png"/><Relationship Id="rId299" Type="http://schemas.openxmlformats.org/officeDocument/2006/relationships/customXml" Target="../ink/ink1860.xml"/><Relationship Id="rId63" Type="http://schemas.openxmlformats.org/officeDocument/2006/relationships/customXml" Target="../ink/ink1737.xml"/><Relationship Id="rId159" Type="http://schemas.openxmlformats.org/officeDocument/2006/relationships/image" Target="../media/image4327.png"/><Relationship Id="rId366" Type="http://schemas.openxmlformats.org/officeDocument/2006/relationships/image" Target="../media/image4426.png"/><Relationship Id="rId226" Type="http://schemas.openxmlformats.org/officeDocument/2006/relationships/customXml" Target="../ink/ink1822.xml"/><Relationship Id="rId433" Type="http://schemas.openxmlformats.org/officeDocument/2006/relationships/customXml" Target="../ink/ink1929.xml"/><Relationship Id="rId74" Type="http://schemas.openxmlformats.org/officeDocument/2006/relationships/image" Target="../media/image4068.png"/><Relationship Id="rId377" Type="http://schemas.openxmlformats.org/officeDocument/2006/relationships/customXml" Target="../ink/ink1900.xml"/><Relationship Id="rId500" Type="http://schemas.openxmlformats.org/officeDocument/2006/relationships/image" Target="../media/image4490.png"/><Relationship Id="rId5" Type="http://schemas.openxmlformats.org/officeDocument/2006/relationships/image" Target="../media/image4287.png"/><Relationship Id="rId237" Type="http://schemas.openxmlformats.org/officeDocument/2006/relationships/image" Target="../media/image4365.png"/><Relationship Id="rId444" Type="http://schemas.openxmlformats.org/officeDocument/2006/relationships/image" Target="../media/image4463.png"/><Relationship Id="rId290" Type="http://schemas.openxmlformats.org/officeDocument/2006/relationships/image" Target="../media/image4389.png"/><Relationship Id="rId304" Type="http://schemas.openxmlformats.org/officeDocument/2006/relationships/image" Target="../media/image4396.png"/><Relationship Id="rId388" Type="http://schemas.openxmlformats.org/officeDocument/2006/relationships/customXml" Target="../ink/ink1906.xml"/><Relationship Id="rId511" Type="http://schemas.openxmlformats.org/officeDocument/2006/relationships/image" Target="../media/image4495.png"/><Relationship Id="rId85" Type="http://schemas.openxmlformats.org/officeDocument/2006/relationships/customXml" Target="../ink/ink1748.xml"/><Relationship Id="rId150" Type="http://schemas.openxmlformats.org/officeDocument/2006/relationships/customXml" Target="../ink/ink1783.xml"/><Relationship Id="rId248" Type="http://schemas.openxmlformats.org/officeDocument/2006/relationships/image" Target="../media/image4370.png"/><Relationship Id="rId455" Type="http://schemas.openxmlformats.org/officeDocument/2006/relationships/customXml" Target="../ink/ink1940.xml"/><Relationship Id="rId12" Type="http://schemas.openxmlformats.org/officeDocument/2006/relationships/customXml" Target="../ink/ink1711.xml"/><Relationship Id="rId108" Type="http://schemas.openxmlformats.org/officeDocument/2006/relationships/image" Target="../media/image4084.png"/><Relationship Id="rId315" Type="http://schemas.openxmlformats.org/officeDocument/2006/relationships/customXml" Target="../ink/ink1868.xml"/><Relationship Id="rId522" Type="http://schemas.openxmlformats.org/officeDocument/2006/relationships/customXml" Target="../ink/ink19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8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90.png"/><Relationship Id="rId3" Type="http://schemas.openxmlformats.org/officeDocument/2006/relationships/image" Target="../media/image28440.png"/><Relationship Id="rId7" Type="http://schemas.openxmlformats.org/officeDocument/2006/relationships/image" Target="../media/image28480.png"/><Relationship Id="rId2" Type="http://schemas.openxmlformats.org/officeDocument/2006/relationships/image" Target="../media/image28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70.png"/><Relationship Id="rId5" Type="http://schemas.openxmlformats.org/officeDocument/2006/relationships/image" Target="../media/image28460.png"/><Relationship Id="rId4" Type="http://schemas.openxmlformats.org/officeDocument/2006/relationships/image" Target="../media/image28450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530.png"/><Relationship Id="rId4" Type="http://schemas.openxmlformats.org/officeDocument/2006/relationships/image" Target="../media/image285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85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hyperlink" Target="https://cs231n.github.io/convolutional-network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optimization/gd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6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50.png"/><Relationship Id="rId3" Type="http://schemas.openxmlformats.org/officeDocument/2006/relationships/customXml" Target="../ink/ink1991.xml"/><Relationship Id="rId7" Type="http://schemas.openxmlformats.org/officeDocument/2006/relationships/customXml" Target="../ink/ink1993.xml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40.png"/><Relationship Id="rId11" Type="http://schemas.openxmlformats.org/officeDocument/2006/relationships/image" Target="../media/image36.gif"/><Relationship Id="rId5" Type="http://schemas.openxmlformats.org/officeDocument/2006/relationships/customXml" Target="../ink/ink1992.xml"/><Relationship Id="rId10" Type="http://schemas.openxmlformats.org/officeDocument/2006/relationships/image" Target="../media/image28760.png"/><Relationship Id="rId4" Type="http://schemas.openxmlformats.org/officeDocument/2006/relationships/image" Target="../media/image28730.png"/><Relationship Id="rId9" Type="http://schemas.openxmlformats.org/officeDocument/2006/relationships/customXml" Target="../ink/ink199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3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7" Type="http://schemas.openxmlformats.org/officeDocument/2006/relationships/image" Target="../media/image2837.png"/><Relationship Id="rId2" Type="http://schemas.openxmlformats.org/officeDocument/2006/relationships/image" Target="../media/image28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6.png"/><Relationship Id="rId5" Type="http://schemas.openxmlformats.org/officeDocument/2006/relationships/customXml" Target="../ink/ink50.xml"/><Relationship Id="rId4" Type="http://schemas.openxmlformats.org/officeDocument/2006/relationships/image" Target="../media/image28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3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convolutional-neural-networks/lenet.html" TargetMode="External"/><Relationship Id="rId2" Type="http://schemas.openxmlformats.org/officeDocument/2006/relationships/hyperlink" Target="http://d2l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2l-ai/d2l-pytorch-colab/blob/master/chapter_convolutional-modern/alexnet.ipynb" TargetMode="External"/><Relationship Id="rId5" Type="http://schemas.openxmlformats.org/officeDocument/2006/relationships/hyperlink" Target="http://d2l.ai/chapter_convolutional-modern/alexnet.html" TargetMode="External"/><Relationship Id="rId4" Type="http://schemas.openxmlformats.org/officeDocument/2006/relationships/hyperlink" Target="https://colab.research.google.com/github/d2l-ai/d2l-pytorch-colab/blob/master/chapter_convolutional-neural-networks/lenet.ipynb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alandoresearch/fashion-mnist" TargetMode="External"/><Relationship Id="rId3" Type="http://schemas.openxmlformats.org/officeDocument/2006/relationships/hyperlink" Target="http://arxiv.org/abs/1708.07747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colah.github.io/posts/2014-10-Visualizing-MN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NIST_database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www.kaggle.com/zalando-research/fashionmnis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optimization/gd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4.png"/><Relationship Id="rId7" Type="http://schemas.openxmlformats.org/officeDocument/2006/relationships/image" Target="../media/image229.png"/><Relationship Id="rId2" Type="http://schemas.openxmlformats.org/officeDocument/2006/relationships/hyperlink" Target="http://introto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10" Type="http://schemas.openxmlformats.org/officeDocument/2006/relationships/image" Target="../media/image233.png"/><Relationship Id="rId4" Type="http://schemas.openxmlformats.org/officeDocument/2006/relationships/image" Target="../media/image225.png"/><Relationship Id="rId9" Type="http://schemas.openxmlformats.org/officeDocument/2006/relationships/image" Target="../media/image2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generative-adversarial-networks/gan.html" TargetMode="External"/><Relationship Id="rId2" Type="http://schemas.openxmlformats.org/officeDocument/2006/relationships/hyperlink" Target="http://d2l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2l-ai/d2l-pytorch-colab/blob/master/chapter_generative-adversarial-networks/dcgan.ipynb" TargetMode="External"/><Relationship Id="rId5" Type="http://schemas.openxmlformats.org/officeDocument/2006/relationships/hyperlink" Target="http://d2l.ai/chapter_generative-adversarial-networks/dcgan.html" TargetMode="External"/><Relationship Id="rId4" Type="http://schemas.openxmlformats.org/officeDocument/2006/relationships/hyperlink" Target="https://colab.research.google.com/github/d2l-ai/d2l-pytorch-colab/blob/master/chapter_generative-adversarial-networks/gan.ipyn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28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6.png"/><Relationship Id="rId5" Type="http://schemas.openxmlformats.org/officeDocument/2006/relationships/customXml" Target="../ink/ink52.xml"/><Relationship Id="rId4" Type="http://schemas.openxmlformats.org/officeDocument/2006/relationships/image" Target="../media/image28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94.png"/><Relationship Id="rId299" Type="http://schemas.openxmlformats.org/officeDocument/2006/relationships/image" Target="../media/image2984.png"/><Relationship Id="rId21" Type="http://schemas.openxmlformats.org/officeDocument/2006/relationships/image" Target="../media/image2846.png"/><Relationship Id="rId63" Type="http://schemas.openxmlformats.org/officeDocument/2006/relationships/image" Target="../media/image2867.png"/><Relationship Id="rId159" Type="http://schemas.openxmlformats.org/officeDocument/2006/relationships/customXml" Target="../ink/ink132.xml"/><Relationship Id="rId324" Type="http://schemas.openxmlformats.org/officeDocument/2006/relationships/customXml" Target="../ink/ink215.xml"/><Relationship Id="rId366" Type="http://schemas.openxmlformats.org/officeDocument/2006/relationships/customXml" Target="../ink/ink236.xml"/><Relationship Id="rId170" Type="http://schemas.openxmlformats.org/officeDocument/2006/relationships/image" Target="../media/image2920.png"/><Relationship Id="rId226" Type="http://schemas.openxmlformats.org/officeDocument/2006/relationships/image" Target="../media/image2948.png"/><Relationship Id="rId268" Type="http://schemas.openxmlformats.org/officeDocument/2006/relationships/customXml" Target="../ink/ink187.xml"/><Relationship Id="rId32" Type="http://schemas.openxmlformats.org/officeDocument/2006/relationships/customXml" Target="../ink/ink68.xml"/><Relationship Id="rId74" Type="http://schemas.openxmlformats.org/officeDocument/2006/relationships/customXml" Target="../ink/ink89.xml"/><Relationship Id="rId128" Type="http://schemas.openxmlformats.org/officeDocument/2006/relationships/customXml" Target="../ink/ink116.xml"/><Relationship Id="rId335" Type="http://schemas.openxmlformats.org/officeDocument/2006/relationships/image" Target="../media/image3002.png"/><Relationship Id="rId377" Type="http://schemas.openxmlformats.org/officeDocument/2006/relationships/image" Target="../media/image3023.png"/><Relationship Id="rId5" Type="http://schemas.openxmlformats.org/officeDocument/2006/relationships/image" Target="../media/image28330.png"/><Relationship Id="rId181" Type="http://schemas.openxmlformats.org/officeDocument/2006/relationships/customXml" Target="../ink/ink143.xml"/><Relationship Id="rId237" Type="http://schemas.openxmlformats.org/officeDocument/2006/relationships/image" Target="../media/image2953.png"/><Relationship Id="rId402" Type="http://schemas.openxmlformats.org/officeDocument/2006/relationships/customXml" Target="../ink/ink254.xml"/><Relationship Id="rId279" Type="http://schemas.openxmlformats.org/officeDocument/2006/relationships/image" Target="../media/image2974.png"/><Relationship Id="rId43" Type="http://schemas.openxmlformats.org/officeDocument/2006/relationships/image" Target="../media/image2857.png"/><Relationship Id="rId139" Type="http://schemas.openxmlformats.org/officeDocument/2006/relationships/image" Target="../media/image2905.png"/><Relationship Id="rId290" Type="http://schemas.openxmlformats.org/officeDocument/2006/relationships/customXml" Target="../ink/ink198.xml"/><Relationship Id="rId304" Type="http://schemas.openxmlformats.org/officeDocument/2006/relationships/customXml" Target="../ink/ink205.xml"/><Relationship Id="rId346" Type="http://schemas.openxmlformats.org/officeDocument/2006/relationships/customXml" Target="../ink/ink226.xml"/><Relationship Id="rId388" Type="http://schemas.openxmlformats.org/officeDocument/2006/relationships/customXml" Target="../ink/ink247.xml"/><Relationship Id="rId85" Type="http://schemas.openxmlformats.org/officeDocument/2006/relationships/image" Target="../media/image2878.png"/><Relationship Id="rId150" Type="http://schemas.openxmlformats.org/officeDocument/2006/relationships/image" Target="../media/image2910.png"/><Relationship Id="rId192" Type="http://schemas.openxmlformats.org/officeDocument/2006/relationships/image" Target="../media/image2931.png"/><Relationship Id="rId206" Type="http://schemas.openxmlformats.org/officeDocument/2006/relationships/image" Target="../media/image2938.png"/><Relationship Id="rId248" Type="http://schemas.openxmlformats.org/officeDocument/2006/relationships/customXml" Target="../ink/ink177.xml"/><Relationship Id="rId12" Type="http://schemas.openxmlformats.org/officeDocument/2006/relationships/customXml" Target="../ink/ink58.xml"/><Relationship Id="rId108" Type="http://schemas.openxmlformats.org/officeDocument/2006/relationships/customXml" Target="../ink/ink106.xml"/><Relationship Id="rId315" Type="http://schemas.openxmlformats.org/officeDocument/2006/relationships/image" Target="../media/image2992.png"/><Relationship Id="rId357" Type="http://schemas.openxmlformats.org/officeDocument/2006/relationships/image" Target="../media/image3013.png"/><Relationship Id="rId54" Type="http://schemas.openxmlformats.org/officeDocument/2006/relationships/customXml" Target="../ink/ink79.xml"/><Relationship Id="rId96" Type="http://schemas.openxmlformats.org/officeDocument/2006/relationships/customXml" Target="../ink/ink100.xml"/><Relationship Id="rId161" Type="http://schemas.openxmlformats.org/officeDocument/2006/relationships/customXml" Target="../ink/ink133.xml"/><Relationship Id="rId217" Type="http://schemas.openxmlformats.org/officeDocument/2006/relationships/customXml" Target="../ink/ink161.xml"/><Relationship Id="rId399" Type="http://schemas.openxmlformats.org/officeDocument/2006/relationships/image" Target="../media/image3034.png"/><Relationship Id="rId259" Type="http://schemas.openxmlformats.org/officeDocument/2006/relationships/image" Target="../media/image2964.png"/><Relationship Id="rId23" Type="http://schemas.openxmlformats.org/officeDocument/2006/relationships/image" Target="../media/image2847.png"/><Relationship Id="rId119" Type="http://schemas.openxmlformats.org/officeDocument/2006/relationships/image" Target="../media/image2895.png"/><Relationship Id="rId270" Type="http://schemas.openxmlformats.org/officeDocument/2006/relationships/customXml" Target="../ink/ink188.xml"/><Relationship Id="rId326" Type="http://schemas.openxmlformats.org/officeDocument/2006/relationships/customXml" Target="../ink/ink216.xml"/><Relationship Id="rId65" Type="http://schemas.openxmlformats.org/officeDocument/2006/relationships/image" Target="../media/image2868.png"/><Relationship Id="rId130" Type="http://schemas.openxmlformats.org/officeDocument/2006/relationships/customXml" Target="../ink/ink117.xml"/><Relationship Id="rId368" Type="http://schemas.openxmlformats.org/officeDocument/2006/relationships/customXml" Target="../ink/ink237.xml"/><Relationship Id="rId172" Type="http://schemas.openxmlformats.org/officeDocument/2006/relationships/image" Target="../media/image2921.png"/><Relationship Id="rId228" Type="http://schemas.openxmlformats.org/officeDocument/2006/relationships/image" Target="../media/image2949.png"/><Relationship Id="rId281" Type="http://schemas.openxmlformats.org/officeDocument/2006/relationships/image" Target="../media/image2975.png"/><Relationship Id="rId337" Type="http://schemas.openxmlformats.org/officeDocument/2006/relationships/image" Target="../media/image3003.png"/><Relationship Id="rId34" Type="http://schemas.openxmlformats.org/officeDocument/2006/relationships/customXml" Target="../ink/ink69.xml"/><Relationship Id="rId76" Type="http://schemas.openxmlformats.org/officeDocument/2006/relationships/customXml" Target="../ink/ink90.xml"/><Relationship Id="rId141" Type="http://schemas.openxmlformats.org/officeDocument/2006/relationships/image" Target="../media/image2906.png"/><Relationship Id="rId379" Type="http://schemas.openxmlformats.org/officeDocument/2006/relationships/image" Target="../media/image3024.png"/><Relationship Id="rId7" Type="http://schemas.openxmlformats.org/officeDocument/2006/relationships/image" Target="../media/image2839.png"/><Relationship Id="rId183" Type="http://schemas.openxmlformats.org/officeDocument/2006/relationships/customXml" Target="../ink/ink144.xml"/><Relationship Id="rId239" Type="http://schemas.openxmlformats.org/officeDocument/2006/relationships/image" Target="../media/image2954.png"/><Relationship Id="rId390" Type="http://schemas.openxmlformats.org/officeDocument/2006/relationships/customXml" Target="../ink/ink248.xml"/><Relationship Id="rId404" Type="http://schemas.openxmlformats.org/officeDocument/2006/relationships/customXml" Target="../ink/ink255.xml"/><Relationship Id="rId250" Type="http://schemas.openxmlformats.org/officeDocument/2006/relationships/customXml" Target="../ink/ink178.xml"/><Relationship Id="rId292" Type="http://schemas.openxmlformats.org/officeDocument/2006/relationships/customXml" Target="../ink/ink199.xml"/><Relationship Id="rId306" Type="http://schemas.openxmlformats.org/officeDocument/2006/relationships/customXml" Target="../ink/ink206.xml"/><Relationship Id="rId45" Type="http://schemas.openxmlformats.org/officeDocument/2006/relationships/image" Target="../media/image2858.png"/><Relationship Id="rId87" Type="http://schemas.openxmlformats.org/officeDocument/2006/relationships/image" Target="../media/image2879.png"/><Relationship Id="rId110" Type="http://schemas.openxmlformats.org/officeDocument/2006/relationships/customXml" Target="../ink/ink107.xml"/><Relationship Id="rId348" Type="http://schemas.openxmlformats.org/officeDocument/2006/relationships/customXml" Target="../ink/ink227.xml"/><Relationship Id="rId152" Type="http://schemas.openxmlformats.org/officeDocument/2006/relationships/image" Target="../media/image2911.png"/><Relationship Id="rId194" Type="http://schemas.openxmlformats.org/officeDocument/2006/relationships/image" Target="../media/image2932.png"/><Relationship Id="rId208" Type="http://schemas.openxmlformats.org/officeDocument/2006/relationships/image" Target="../media/image2939.png"/><Relationship Id="rId261" Type="http://schemas.openxmlformats.org/officeDocument/2006/relationships/image" Target="../media/image2965.png"/><Relationship Id="rId14" Type="http://schemas.openxmlformats.org/officeDocument/2006/relationships/customXml" Target="../ink/ink59.xml"/><Relationship Id="rId56" Type="http://schemas.openxmlformats.org/officeDocument/2006/relationships/customXml" Target="../ink/ink80.xml"/><Relationship Id="rId317" Type="http://schemas.openxmlformats.org/officeDocument/2006/relationships/image" Target="../media/image2993.png"/><Relationship Id="rId359" Type="http://schemas.openxmlformats.org/officeDocument/2006/relationships/image" Target="../media/image3014.png"/><Relationship Id="rId98" Type="http://schemas.openxmlformats.org/officeDocument/2006/relationships/customXml" Target="../ink/ink101.xml"/><Relationship Id="rId121" Type="http://schemas.openxmlformats.org/officeDocument/2006/relationships/image" Target="../media/image2896.png"/><Relationship Id="rId163" Type="http://schemas.openxmlformats.org/officeDocument/2006/relationships/customXml" Target="../ink/ink134.xml"/><Relationship Id="rId219" Type="http://schemas.openxmlformats.org/officeDocument/2006/relationships/customXml" Target="../ink/ink162.xml"/><Relationship Id="rId370" Type="http://schemas.openxmlformats.org/officeDocument/2006/relationships/customXml" Target="../ink/ink238.xml"/><Relationship Id="rId230" Type="http://schemas.openxmlformats.org/officeDocument/2006/relationships/customXml" Target="../ink/ink168.xml"/><Relationship Id="rId25" Type="http://schemas.openxmlformats.org/officeDocument/2006/relationships/image" Target="../media/image2848.png"/><Relationship Id="rId67" Type="http://schemas.openxmlformats.org/officeDocument/2006/relationships/image" Target="../media/image2869.png"/><Relationship Id="rId272" Type="http://schemas.openxmlformats.org/officeDocument/2006/relationships/customXml" Target="../ink/ink189.xml"/><Relationship Id="rId328" Type="http://schemas.openxmlformats.org/officeDocument/2006/relationships/customXml" Target="../ink/ink217.xml"/><Relationship Id="rId132" Type="http://schemas.openxmlformats.org/officeDocument/2006/relationships/customXml" Target="../ink/ink118.xml"/><Relationship Id="rId174" Type="http://schemas.openxmlformats.org/officeDocument/2006/relationships/image" Target="../media/image2922.png"/><Relationship Id="rId381" Type="http://schemas.openxmlformats.org/officeDocument/2006/relationships/image" Target="../media/image3025.png"/><Relationship Id="rId241" Type="http://schemas.openxmlformats.org/officeDocument/2006/relationships/image" Target="../media/image2955.png"/><Relationship Id="rId36" Type="http://schemas.openxmlformats.org/officeDocument/2006/relationships/customXml" Target="../ink/ink70.xml"/><Relationship Id="rId283" Type="http://schemas.openxmlformats.org/officeDocument/2006/relationships/image" Target="../media/image2976.png"/><Relationship Id="rId339" Type="http://schemas.openxmlformats.org/officeDocument/2006/relationships/image" Target="../media/image3004.png"/><Relationship Id="rId78" Type="http://schemas.openxmlformats.org/officeDocument/2006/relationships/customXml" Target="../ink/ink91.xml"/><Relationship Id="rId101" Type="http://schemas.openxmlformats.org/officeDocument/2006/relationships/image" Target="../media/image2886.png"/><Relationship Id="rId143" Type="http://schemas.openxmlformats.org/officeDocument/2006/relationships/image" Target="../media/image2907.png"/><Relationship Id="rId185" Type="http://schemas.openxmlformats.org/officeDocument/2006/relationships/customXml" Target="../ink/ink145.xml"/><Relationship Id="rId350" Type="http://schemas.openxmlformats.org/officeDocument/2006/relationships/customXml" Target="../ink/ink228.xml"/><Relationship Id="rId406" Type="http://schemas.openxmlformats.org/officeDocument/2006/relationships/customXml" Target="../ink/ink256.xml"/><Relationship Id="rId9" Type="http://schemas.openxmlformats.org/officeDocument/2006/relationships/image" Target="../media/image2840.png"/><Relationship Id="rId210" Type="http://schemas.openxmlformats.org/officeDocument/2006/relationships/image" Target="../media/image2940.png"/><Relationship Id="rId392" Type="http://schemas.openxmlformats.org/officeDocument/2006/relationships/customXml" Target="../ink/ink249.xml"/><Relationship Id="rId252" Type="http://schemas.openxmlformats.org/officeDocument/2006/relationships/customXml" Target="../ink/ink179.xml"/><Relationship Id="rId294" Type="http://schemas.openxmlformats.org/officeDocument/2006/relationships/customXml" Target="../ink/ink200.xml"/><Relationship Id="rId308" Type="http://schemas.openxmlformats.org/officeDocument/2006/relationships/customXml" Target="../ink/ink207.xml"/><Relationship Id="rId47" Type="http://schemas.openxmlformats.org/officeDocument/2006/relationships/image" Target="../media/image2859.png"/><Relationship Id="rId89" Type="http://schemas.openxmlformats.org/officeDocument/2006/relationships/image" Target="../media/image2880.png"/><Relationship Id="rId112" Type="http://schemas.openxmlformats.org/officeDocument/2006/relationships/customXml" Target="../ink/ink108.xml"/><Relationship Id="rId154" Type="http://schemas.openxmlformats.org/officeDocument/2006/relationships/image" Target="../media/image2912.png"/><Relationship Id="rId361" Type="http://schemas.openxmlformats.org/officeDocument/2006/relationships/image" Target="../media/image3015.png"/><Relationship Id="rId196" Type="http://schemas.openxmlformats.org/officeDocument/2006/relationships/image" Target="../media/image2933.png"/><Relationship Id="rId16" Type="http://schemas.openxmlformats.org/officeDocument/2006/relationships/customXml" Target="../ink/ink60.xml"/><Relationship Id="rId221" Type="http://schemas.openxmlformats.org/officeDocument/2006/relationships/customXml" Target="../ink/ink163.xml"/><Relationship Id="rId263" Type="http://schemas.openxmlformats.org/officeDocument/2006/relationships/image" Target="../media/image2966.png"/><Relationship Id="rId319" Type="http://schemas.openxmlformats.org/officeDocument/2006/relationships/image" Target="../media/image2994.png"/><Relationship Id="rId58" Type="http://schemas.openxmlformats.org/officeDocument/2006/relationships/customXml" Target="../ink/ink81.xml"/><Relationship Id="rId123" Type="http://schemas.openxmlformats.org/officeDocument/2006/relationships/image" Target="../media/image2897.png"/><Relationship Id="rId330" Type="http://schemas.openxmlformats.org/officeDocument/2006/relationships/customXml" Target="../ink/ink218.xml"/><Relationship Id="rId165" Type="http://schemas.openxmlformats.org/officeDocument/2006/relationships/customXml" Target="../ink/ink135.xml"/><Relationship Id="rId372" Type="http://schemas.openxmlformats.org/officeDocument/2006/relationships/customXml" Target="../ink/ink239.xml"/><Relationship Id="rId232" Type="http://schemas.openxmlformats.org/officeDocument/2006/relationships/customXml" Target="../ink/ink169.xml"/><Relationship Id="rId274" Type="http://schemas.openxmlformats.org/officeDocument/2006/relationships/customXml" Target="../ink/ink190.xml"/><Relationship Id="rId27" Type="http://schemas.openxmlformats.org/officeDocument/2006/relationships/image" Target="../media/image2849.png"/><Relationship Id="rId48" Type="http://schemas.openxmlformats.org/officeDocument/2006/relationships/customXml" Target="../ink/ink76.xml"/><Relationship Id="rId69" Type="http://schemas.openxmlformats.org/officeDocument/2006/relationships/image" Target="../media/image2870.png"/><Relationship Id="rId113" Type="http://schemas.openxmlformats.org/officeDocument/2006/relationships/image" Target="../media/image2892.png"/><Relationship Id="rId134" Type="http://schemas.openxmlformats.org/officeDocument/2006/relationships/customXml" Target="../ink/ink119.xml"/><Relationship Id="rId320" Type="http://schemas.openxmlformats.org/officeDocument/2006/relationships/customXml" Target="../ink/ink213.xml"/><Relationship Id="rId80" Type="http://schemas.openxmlformats.org/officeDocument/2006/relationships/customXml" Target="../ink/ink92.xml"/><Relationship Id="rId155" Type="http://schemas.openxmlformats.org/officeDocument/2006/relationships/customXml" Target="../ink/ink130.xml"/><Relationship Id="rId176" Type="http://schemas.openxmlformats.org/officeDocument/2006/relationships/image" Target="../media/image2923.png"/><Relationship Id="rId197" Type="http://schemas.openxmlformats.org/officeDocument/2006/relationships/customXml" Target="../ink/ink151.xml"/><Relationship Id="rId341" Type="http://schemas.openxmlformats.org/officeDocument/2006/relationships/image" Target="../media/image3005.png"/><Relationship Id="rId362" Type="http://schemas.openxmlformats.org/officeDocument/2006/relationships/customXml" Target="../ink/ink234.xml"/><Relationship Id="rId383" Type="http://schemas.openxmlformats.org/officeDocument/2006/relationships/image" Target="../media/image3026.png"/><Relationship Id="rId201" Type="http://schemas.openxmlformats.org/officeDocument/2006/relationships/customXml" Target="../ink/ink153.xml"/><Relationship Id="rId222" Type="http://schemas.openxmlformats.org/officeDocument/2006/relationships/image" Target="../media/image2946.png"/><Relationship Id="rId243" Type="http://schemas.openxmlformats.org/officeDocument/2006/relationships/image" Target="../media/image2956.png"/><Relationship Id="rId264" Type="http://schemas.openxmlformats.org/officeDocument/2006/relationships/customXml" Target="../ink/ink185.xml"/><Relationship Id="rId285" Type="http://schemas.openxmlformats.org/officeDocument/2006/relationships/image" Target="../media/image2977.png"/><Relationship Id="rId17" Type="http://schemas.openxmlformats.org/officeDocument/2006/relationships/image" Target="../media/image2844.png"/><Relationship Id="rId38" Type="http://schemas.openxmlformats.org/officeDocument/2006/relationships/customXml" Target="../ink/ink71.xml"/><Relationship Id="rId59" Type="http://schemas.openxmlformats.org/officeDocument/2006/relationships/image" Target="../media/image2865.png"/><Relationship Id="rId103" Type="http://schemas.openxmlformats.org/officeDocument/2006/relationships/image" Target="../media/image2887.png"/><Relationship Id="rId124" Type="http://schemas.openxmlformats.org/officeDocument/2006/relationships/customXml" Target="../ink/ink114.xml"/><Relationship Id="rId310" Type="http://schemas.openxmlformats.org/officeDocument/2006/relationships/customXml" Target="../ink/ink208.xml"/><Relationship Id="rId70" Type="http://schemas.openxmlformats.org/officeDocument/2006/relationships/customXml" Target="../ink/ink87.xml"/><Relationship Id="rId91" Type="http://schemas.openxmlformats.org/officeDocument/2006/relationships/image" Target="../media/image2881.png"/><Relationship Id="rId145" Type="http://schemas.openxmlformats.org/officeDocument/2006/relationships/image" Target="../media/image2908.png"/><Relationship Id="rId166" Type="http://schemas.openxmlformats.org/officeDocument/2006/relationships/image" Target="../media/image2918.png"/><Relationship Id="rId187" Type="http://schemas.openxmlformats.org/officeDocument/2006/relationships/customXml" Target="../ink/ink146.xml"/><Relationship Id="rId331" Type="http://schemas.openxmlformats.org/officeDocument/2006/relationships/image" Target="../media/image3000.png"/><Relationship Id="rId352" Type="http://schemas.openxmlformats.org/officeDocument/2006/relationships/customXml" Target="../ink/ink229.xml"/><Relationship Id="rId373" Type="http://schemas.openxmlformats.org/officeDocument/2006/relationships/image" Target="../media/image3021.png"/><Relationship Id="rId394" Type="http://schemas.openxmlformats.org/officeDocument/2006/relationships/customXml" Target="../ink/ink250.xml"/><Relationship Id="rId408" Type="http://schemas.openxmlformats.org/officeDocument/2006/relationships/customXml" Target="../ink/ink257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2941.png"/><Relationship Id="rId233" Type="http://schemas.openxmlformats.org/officeDocument/2006/relationships/image" Target="../media/image2951.png"/><Relationship Id="rId254" Type="http://schemas.openxmlformats.org/officeDocument/2006/relationships/customXml" Target="../ink/ink180.xml"/><Relationship Id="rId28" Type="http://schemas.openxmlformats.org/officeDocument/2006/relationships/customXml" Target="../ink/ink66.xml"/><Relationship Id="rId49" Type="http://schemas.openxmlformats.org/officeDocument/2006/relationships/image" Target="../media/image2860.png"/><Relationship Id="rId114" Type="http://schemas.openxmlformats.org/officeDocument/2006/relationships/customXml" Target="../ink/ink109.xml"/><Relationship Id="rId275" Type="http://schemas.openxmlformats.org/officeDocument/2006/relationships/image" Target="../media/image2972.png"/><Relationship Id="rId296" Type="http://schemas.openxmlformats.org/officeDocument/2006/relationships/customXml" Target="../ink/ink201.xml"/><Relationship Id="rId300" Type="http://schemas.openxmlformats.org/officeDocument/2006/relationships/customXml" Target="../ink/ink203.xml"/><Relationship Id="rId60" Type="http://schemas.openxmlformats.org/officeDocument/2006/relationships/customXml" Target="../ink/ink82.xml"/><Relationship Id="rId81" Type="http://schemas.openxmlformats.org/officeDocument/2006/relationships/image" Target="../media/image2876.png"/><Relationship Id="rId135" Type="http://schemas.openxmlformats.org/officeDocument/2006/relationships/image" Target="../media/image2903.png"/><Relationship Id="rId156" Type="http://schemas.openxmlformats.org/officeDocument/2006/relationships/image" Target="../media/image2913.png"/><Relationship Id="rId177" Type="http://schemas.openxmlformats.org/officeDocument/2006/relationships/customXml" Target="../ink/ink141.xml"/><Relationship Id="rId198" Type="http://schemas.openxmlformats.org/officeDocument/2006/relationships/image" Target="../media/image2934.png"/><Relationship Id="rId321" Type="http://schemas.openxmlformats.org/officeDocument/2006/relationships/image" Target="../media/image2995.png"/><Relationship Id="rId342" Type="http://schemas.openxmlformats.org/officeDocument/2006/relationships/customXml" Target="../ink/ink224.xml"/><Relationship Id="rId363" Type="http://schemas.openxmlformats.org/officeDocument/2006/relationships/image" Target="../media/image3016.png"/><Relationship Id="rId384" Type="http://schemas.openxmlformats.org/officeDocument/2006/relationships/customXml" Target="../ink/ink245.xml"/><Relationship Id="rId202" Type="http://schemas.openxmlformats.org/officeDocument/2006/relationships/image" Target="../media/image2936.png"/><Relationship Id="rId223" Type="http://schemas.openxmlformats.org/officeDocument/2006/relationships/customXml" Target="../ink/ink164.xml"/><Relationship Id="rId244" Type="http://schemas.openxmlformats.org/officeDocument/2006/relationships/customXml" Target="../ink/ink175.xml"/><Relationship Id="rId18" Type="http://schemas.openxmlformats.org/officeDocument/2006/relationships/customXml" Target="../ink/ink61.xml"/><Relationship Id="rId39" Type="http://schemas.openxmlformats.org/officeDocument/2006/relationships/image" Target="../media/image2855.png"/><Relationship Id="rId265" Type="http://schemas.openxmlformats.org/officeDocument/2006/relationships/image" Target="../media/image2967.png"/><Relationship Id="rId286" Type="http://schemas.openxmlformats.org/officeDocument/2006/relationships/customXml" Target="../ink/ink196.xml"/><Relationship Id="rId50" Type="http://schemas.openxmlformats.org/officeDocument/2006/relationships/customXml" Target="../ink/ink77.xml"/><Relationship Id="rId104" Type="http://schemas.openxmlformats.org/officeDocument/2006/relationships/customXml" Target="../ink/ink104.xml"/><Relationship Id="rId125" Type="http://schemas.openxmlformats.org/officeDocument/2006/relationships/image" Target="../media/image2898.png"/><Relationship Id="rId146" Type="http://schemas.openxmlformats.org/officeDocument/2006/relationships/customXml" Target="../ink/ink125.xml"/><Relationship Id="rId167" Type="http://schemas.openxmlformats.org/officeDocument/2006/relationships/customXml" Target="../ink/ink136.xml"/><Relationship Id="rId188" Type="http://schemas.openxmlformats.org/officeDocument/2006/relationships/image" Target="../media/image2929.png"/><Relationship Id="rId311" Type="http://schemas.openxmlformats.org/officeDocument/2006/relationships/image" Target="../media/image2990.png"/><Relationship Id="rId332" Type="http://schemas.openxmlformats.org/officeDocument/2006/relationships/customXml" Target="../ink/ink219.xml"/><Relationship Id="rId353" Type="http://schemas.openxmlformats.org/officeDocument/2006/relationships/image" Target="../media/image3011.png"/><Relationship Id="rId374" Type="http://schemas.openxmlformats.org/officeDocument/2006/relationships/customXml" Target="../ink/ink240.xml"/><Relationship Id="rId395" Type="http://schemas.openxmlformats.org/officeDocument/2006/relationships/image" Target="../media/image3032.png"/><Relationship Id="rId409" Type="http://schemas.openxmlformats.org/officeDocument/2006/relationships/image" Target="../media/image3039.png"/><Relationship Id="rId71" Type="http://schemas.openxmlformats.org/officeDocument/2006/relationships/image" Target="../media/image2871.png"/><Relationship Id="rId92" Type="http://schemas.openxmlformats.org/officeDocument/2006/relationships/customXml" Target="../ink/ink98.xml"/><Relationship Id="rId213" Type="http://schemas.openxmlformats.org/officeDocument/2006/relationships/customXml" Target="../ink/ink159.xml"/><Relationship Id="rId234" Type="http://schemas.openxmlformats.org/officeDocument/2006/relationships/customXml" Target="../ink/ink170.xml"/><Relationship Id="rId2" Type="http://schemas.openxmlformats.org/officeDocument/2006/relationships/customXml" Target="../ink/ink53.xml"/><Relationship Id="rId29" Type="http://schemas.openxmlformats.org/officeDocument/2006/relationships/image" Target="../media/image2850.png"/><Relationship Id="rId255" Type="http://schemas.openxmlformats.org/officeDocument/2006/relationships/image" Target="../media/image2962.png"/><Relationship Id="rId276" Type="http://schemas.openxmlformats.org/officeDocument/2006/relationships/customXml" Target="../ink/ink191.xml"/><Relationship Id="rId297" Type="http://schemas.openxmlformats.org/officeDocument/2006/relationships/image" Target="../media/image2983.png"/><Relationship Id="rId40" Type="http://schemas.openxmlformats.org/officeDocument/2006/relationships/customXml" Target="../ink/ink72.xml"/><Relationship Id="rId115" Type="http://schemas.openxmlformats.org/officeDocument/2006/relationships/image" Target="../media/image2893.png"/><Relationship Id="rId136" Type="http://schemas.openxmlformats.org/officeDocument/2006/relationships/customXml" Target="../ink/ink120.xml"/><Relationship Id="rId157" Type="http://schemas.openxmlformats.org/officeDocument/2006/relationships/customXml" Target="../ink/ink131.xml"/><Relationship Id="rId178" Type="http://schemas.openxmlformats.org/officeDocument/2006/relationships/image" Target="../media/image2924.png"/><Relationship Id="rId301" Type="http://schemas.openxmlformats.org/officeDocument/2006/relationships/image" Target="../media/image2985.png"/><Relationship Id="rId322" Type="http://schemas.openxmlformats.org/officeDocument/2006/relationships/customXml" Target="../ink/ink214.xml"/><Relationship Id="rId343" Type="http://schemas.openxmlformats.org/officeDocument/2006/relationships/image" Target="../media/image3006.png"/><Relationship Id="rId364" Type="http://schemas.openxmlformats.org/officeDocument/2006/relationships/customXml" Target="../ink/ink235.xml"/><Relationship Id="rId61" Type="http://schemas.openxmlformats.org/officeDocument/2006/relationships/image" Target="../media/image2866.png"/><Relationship Id="rId82" Type="http://schemas.openxmlformats.org/officeDocument/2006/relationships/customXml" Target="../ink/ink93.xml"/><Relationship Id="rId199" Type="http://schemas.openxmlformats.org/officeDocument/2006/relationships/customXml" Target="../ink/ink152.xml"/><Relationship Id="rId203" Type="http://schemas.openxmlformats.org/officeDocument/2006/relationships/customXml" Target="../ink/ink154.xml"/><Relationship Id="rId385" Type="http://schemas.openxmlformats.org/officeDocument/2006/relationships/image" Target="../media/image3027.png"/><Relationship Id="rId19" Type="http://schemas.openxmlformats.org/officeDocument/2006/relationships/image" Target="../media/image2845.png"/><Relationship Id="rId224" Type="http://schemas.openxmlformats.org/officeDocument/2006/relationships/image" Target="../media/image2947.png"/><Relationship Id="rId245" Type="http://schemas.openxmlformats.org/officeDocument/2006/relationships/image" Target="../media/image2957.png"/><Relationship Id="rId266" Type="http://schemas.openxmlformats.org/officeDocument/2006/relationships/customXml" Target="../ink/ink186.xml"/><Relationship Id="rId287" Type="http://schemas.openxmlformats.org/officeDocument/2006/relationships/image" Target="../media/image2978.png"/><Relationship Id="rId410" Type="http://schemas.openxmlformats.org/officeDocument/2006/relationships/customXml" Target="../ink/ink258.xml"/><Relationship Id="rId30" Type="http://schemas.openxmlformats.org/officeDocument/2006/relationships/customXml" Target="../ink/ink67.xml"/><Relationship Id="rId105" Type="http://schemas.openxmlformats.org/officeDocument/2006/relationships/image" Target="../media/image2888.png"/><Relationship Id="rId126" Type="http://schemas.openxmlformats.org/officeDocument/2006/relationships/customXml" Target="../ink/ink115.xml"/><Relationship Id="rId147" Type="http://schemas.openxmlformats.org/officeDocument/2006/relationships/image" Target="../media/image2909.png"/><Relationship Id="rId168" Type="http://schemas.openxmlformats.org/officeDocument/2006/relationships/image" Target="../media/image2919.png"/><Relationship Id="rId312" Type="http://schemas.openxmlformats.org/officeDocument/2006/relationships/customXml" Target="../ink/ink209.xml"/><Relationship Id="rId333" Type="http://schemas.openxmlformats.org/officeDocument/2006/relationships/image" Target="../media/image3001.png"/><Relationship Id="rId354" Type="http://schemas.openxmlformats.org/officeDocument/2006/relationships/customXml" Target="../ink/ink230.xml"/><Relationship Id="rId51" Type="http://schemas.openxmlformats.org/officeDocument/2006/relationships/image" Target="../media/image2861.png"/><Relationship Id="rId72" Type="http://schemas.openxmlformats.org/officeDocument/2006/relationships/customXml" Target="../ink/ink88.xml"/><Relationship Id="rId93" Type="http://schemas.openxmlformats.org/officeDocument/2006/relationships/image" Target="../media/image2882.png"/><Relationship Id="rId189" Type="http://schemas.openxmlformats.org/officeDocument/2006/relationships/customXml" Target="../ink/ink147.xml"/><Relationship Id="rId375" Type="http://schemas.openxmlformats.org/officeDocument/2006/relationships/image" Target="../media/image3022.png"/><Relationship Id="rId396" Type="http://schemas.openxmlformats.org/officeDocument/2006/relationships/customXml" Target="../ink/ink251.xml"/><Relationship Id="rId3" Type="http://schemas.openxmlformats.org/officeDocument/2006/relationships/image" Target="../media/image28320.png"/><Relationship Id="rId214" Type="http://schemas.openxmlformats.org/officeDocument/2006/relationships/image" Target="../media/image2942.png"/><Relationship Id="rId235" Type="http://schemas.openxmlformats.org/officeDocument/2006/relationships/image" Target="../media/image2952.png"/><Relationship Id="rId256" Type="http://schemas.openxmlformats.org/officeDocument/2006/relationships/customXml" Target="../ink/ink181.xml"/><Relationship Id="rId277" Type="http://schemas.openxmlformats.org/officeDocument/2006/relationships/image" Target="../media/image2973.png"/><Relationship Id="rId298" Type="http://schemas.openxmlformats.org/officeDocument/2006/relationships/customXml" Target="../ink/ink202.xml"/><Relationship Id="rId400" Type="http://schemas.openxmlformats.org/officeDocument/2006/relationships/customXml" Target="../ink/ink253.xml"/><Relationship Id="rId116" Type="http://schemas.openxmlformats.org/officeDocument/2006/relationships/customXml" Target="../ink/ink110.xml"/><Relationship Id="rId137" Type="http://schemas.openxmlformats.org/officeDocument/2006/relationships/image" Target="../media/image2904.png"/><Relationship Id="rId158" Type="http://schemas.openxmlformats.org/officeDocument/2006/relationships/image" Target="../media/image2914.png"/><Relationship Id="rId302" Type="http://schemas.openxmlformats.org/officeDocument/2006/relationships/customXml" Target="../ink/ink204.xml"/><Relationship Id="rId323" Type="http://schemas.openxmlformats.org/officeDocument/2006/relationships/image" Target="../media/image2996.png"/><Relationship Id="rId344" Type="http://schemas.openxmlformats.org/officeDocument/2006/relationships/customXml" Target="../ink/ink225.xml"/><Relationship Id="rId20" Type="http://schemas.openxmlformats.org/officeDocument/2006/relationships/customXml" Target="../ink/ink62.xml"/><Relationship Id="rId41" Type="http://schemas.openxmlformats.org/officeDocument/2006/relationships/image" Target="../media/image2856.png"/><Relationship Id="rId62" Type="http://schemas.openxmlformats.org/officeDocument/2006/relationships/customXml" Target="../ink/ink83.xml"/><Relationship Id="rId83" Type="http://schemas.openxmlformats.org/officeDocument/2006/relationships/image" Target="../media/image2877.png"/><Relationship Id="rId179" Type="http://schemas.openxmlformats.org/officeDocument/2006/relationships/customXml" Target="../ink/ink142.xml"/><Relationship Id="rId365" Type="http://schemas.openxmlformats.org/officeDocument/2006/relationships/image" Target="../media/image3017.png"/><Relationship Id="rId386" Type="http://schemas.openxmlformats.org/officeDocument/2006/relationships/customXml" Target="../ink/ink246.xml"/><Relationship Id="rId190" Type="http://schemas.openxmlformats.org/officeDocument/2006/relationships/image" Target="../media/image2930.png"/><Relationship Id="rId204" Type="http://schemas.openxmlformats.org/officeDocument/2006/relationships/image" Target="../media/image2937.png"/><Relationship Id="rId225" Type="http://schemas.openxmlformats.org/officeDocument/2006/relationships/customXml" Target="../ink/ink165.xml"/><Relationship Id="rId246" Type="http://schemas.openxmlformats.org/officeDocument/2006/relationships/customXml" Target="../ink/ink176.xml"/><Relationship Id="rId267" Type="http://schemas.openxmlformats.org/officeDocument/2006/relationships/image" Target="../media/image2968.png"/><Relationship Id="rId288" Type="http://schemas.openxmlformats.org/officeDocument/2006/relationships/customXml" Target="../ink/ink197.xml"/><Relationship Id="rId411" Type="http://schemas.openxmlformats.org/officeDocument/2006/relationships/image" Target="../media/image3040.png"/><Relationship Id="rId106" Type="http://schemas.openxmlformats.org/officeDocument/2006/relationships/customXml" Target="../ink/ink105.xml"/><Relationship Id="rId127" Type="http://schemas.openxmlformats.org/officeDocument/2006/relationships/image" Target="../media/image2899.png"/><Relationship Id="rId313" Type="http://schemas.openxmlformats.org/officeDocument/2006/relationships/image" Target="../media/image2991.png"/><Relationship Id="rId10" Type="http://schemas.openxmlformats.org/officeDocument/2006/relationships/customXml" Target="../ink/ink57.xml"/><Relationship Id="rId31" Type="http://schemas.openxmlformats.org/officeDocument/2006/relationships/image" Target="../media/image2851.png"/><Relationship Id="rId52" Type="http://schemas.openxmlformats.org/officeDocument/2006/relationships/customXml" Target="../ink/ink78.xml"/><Relationship Id="rId73" Type="http://schemas.openxmlformats.org/officeDocument/2006/relationships/image" Target="../media/image2872.png"/><Relationship Id="rId94" Type="http://schemas.openxmlformats.org/officeDocument/2006/relationships/customXml" Target="../ink/ink99.xml"/><Relationship Id="rId148" Type="http://schemas.openxmlformats.org/officeDocument/2006/relationships/customXml" Target="../ink/ink126.xml"/><Relationship Id="rId169" Type="http://schemas.openxmlformats.org/officeDocument/2006/relationships/customXml" Target="../ink/ink137.xml"/><Relationship Id="rId334" Type="http://schemas.openxmlformats.org/officeDocument/2006/relationships/customXml" Target="../ink/ink220.xml"/><Relationship Id="rId355" Type="http://schemas.openxmlformats.org/officeDocument/2006/relationships/image" Target="../media/image3012.png"/><Relationship Id="rId376" Type="http://schemas.openxmlformats.org/officeDocument/2006/relationships/customXml" Target="../ink/ink241.xml"/><Relationship Id="rId397" Type="http://schemas.openxmlformats.org/officeDocument/2006/relationships/image" Target="../media/image3033.png"/><Relationship Id="rId4" Type="http://schemas.openxmlformats.org/officeDocument/2006/relationships/customXml" Target="../ink/ink54.xml"/><Relationship Id="rId180" Type="http://schemas.openxmlformats.org/officeDocument/2006/relationships/image" Target="../media/image2925.png"/><Relationship Id="rId215" Type="http://schemas.openxmlformats.org/officeDocument/2006/relationships/customXml" Target="../ink/ink160.xml"/><Relationship Id="rId236" Type="http://schemas.openxmlformats.org/officeDocument/2006/relationships/customXml" Target="../ink/ink171.xml"/><Relationship Id="rId257" Type="http://schemas.openxmlformats.org/officeDocument/2006/relationships/image" Target="../media/image2963.png"/><Relationship Id="rId278" Type="http://schemas.openxmlformats.org/officeDocument/2006/relationships/customXml" Target="../ink/ink192.xml"/><Relationship Id="rId401" Type="http://schemas.openxmlformats.org/officeDocument/2006/relationships/image" Target="../media/image3035.png"/><Relationship Id="rId303" Type="http://schemas.openxmlformats.org/officeDocument/2006/relationships/image" Target="../media/image2986.png"/><Relationship Id="rId42" Type="http://schemas.openxmlformats.org/officeDocument/2006/relationships/customXml" Target="../ink/ink73.xml"/><Relationship Id="rId84" Type="http://schemas.openxmlformats.org/officeDocument/2006/relationships/customXml" Target="../ink/ink94.xml"/><Relationship Id="rId138" Type="http://schemas.openxmlformats.org/officeDocument/2006/relationships/customXml" Target="../ink/ink121.xml"/><Relationship Id="rId345" Type="http://schemas.openxmlformats.org/officeDocument/2006/relationships/image" Target="../media/image3007.png"/><Relationship Id="rId387" Type="http://schemas.openxmlformats.org/officeDocument/2006/relationships/image" Target="../media/image3028.png"/><Relationship Id="rId191" Type="http://schemas.openxmlformats.org/officeDocument/2006/relationships/customXml" Target="../ink/ink148.xml"/><Relationship Id="rId205" Type="http://schemas.openxmlformats.org/officeDocument/2006/relationships/customXml" Target="../ink/ink155.xml"/><Relationship Id="rId247" Type="http://schemas.openxmlformats.org/officeDocument/2006/relationships/image" Target="../media/image2958.png"/><Relationship Id="rId107" Type="http://schemas.openxmlformats.org/officeDocument/2006/relationships/image" Target="../media/image2889.png"/><Relationship Id="rId289" Type="http://schemas.openxmlformats.org/officeDocument/2006/relationships/image" Target="../media/image2979.png"/><Relationship Id="rId11" Type="http://schemas.openxmlformats.org/officeDocument/2006/relationships/image" Target="../media/image2841.png"/><Relationship Id="rId53" Type="http://schemas.openxmlformats.org/officeDocument/2006/relationships/image" Target="../media/image2862.png"/><Relationship Id="rId149" Type="http://schemas.openxmlformats.org/officeDocument/2006/relationships/customXml" Target="../ink/ink127.xml"/><Relationship Id="rId314" Type="http://schemas.openxmlformats.org/officeDocument/2006/relationships/customXml" Target="../ink/ink210.xml"/><Relationship Id="rId356" Type="http://schemas.openxmlformats.org/officeDocument/2006/relationships/customXml" Target="../ink/ink231.xml"/><Relationship Id="rId398" Type="http://schemas.openxmlformats.org/officeDocument/2006/relationships/customXml" Target="../ink/ink252.xml"/><Relationship Id="rId95" Type="http://schemas.openxmlformats.org/officeDocument/2006/relationships/image" Target="../media/image2883.png"/><Relationship Id="rId160" Type="http://schemas.openxmlformats.org/officeDocument/2006/relationships/image" Target="../media/image2915.png"/><Relationship Id="rId216" Type="http://schemas.openxmlformats.org/officeDocument/2006/relationships/image" Target="../media/image2943.png"/><Relationship Id="rId258" Type="http://schemas.openxmlformats.org/officeDocument/2006/relationships/customXml" Target="../ink/ink182.xml"/><Relationship Id="rId22" Type="http://schemas.openxmlformats.org/officeDocument/2006/relationships/customXml" Target="../ink/ink63.xml"/><Relationship Id="rId64" Type="http://schemas.openxmlformats.org/officeDocument/2006/relationships/customXml" Target="../ink/ink84.xml"/><Relationship Id="rId118" Type="http://schemas.openxmlformats.org/officeDocument/2006/relationships/customXml" Target="../ink/ink111.xml"/><Relationship Id="rId325" Type="http://schemas.openxmlformats.org/officeDocument/2006/relationships/image" Target="../media/image2997.png"/><Relationship Id="rId367" Type="http://schemas.openxmlformats.org/officeDocument/2006/relationships/image" Target="../media/image3018.png"/><Relationship Id="rId171" Type="http://schemas.openxmlformats.org/officeDocument/2006/relationships/customXml" Target="../ink/ink138.xml"/><Relationship Id="rId227" Type="http://schemas.openxmlformats.org/officeDocument/2006/relationships/customXml" Target="../ink/ink166.xml"/><Relationship Id="rId269" Type="http://schemas.openxmlformats.org/officeDocument/2006/relationships/image" Target="../media/image2969.png"/><Relationship Id="rId33" Type="http://schemas.openxmlformats.org/officeDocument/2006/relationships/image" Target="../media/image2852.png"/><Relationship Id="rId129" Type="http://schemas.openxmlformats.org/officeDocument/2006/relationships/image" Target="../media/image2900.png"/><Relationship Id="rId280" Type="http://schemas.openxmlformats.org/officeDocument/2006/relationships/customXml" Target="../ink/ink193.xml"/><Relationship Id="rId336" Type="http://schemas.openxmlformats.org/officeDocument/2006/relationships/customXml" Target="../ink/ink221.xml"/><Relationship Id="rId75" Type="http://schemas.openxmlformats.org/officeDocument/2006/relationships/image" Target="../media/image2873.png"/><Relationship Id="rId140" Type="http://schemas.openxmlformats.org/officeDocument/2006/relationships/customXml" Target="../ink/ink122.xml"/><Relationship Id="rId182" Type="http://schemas.openxmlformats.org/officeDocument/2006/relationships/image" Target="../media/image2926.png"/><Relationship Id="rId378" Type="http://schemas.openxmlformats.org/officeDocument/2006/relationships/customXml" Target="../ink/ink242.xml"/><Relationship Id="rId403" Type="http://schemas.openxmlformats.org/officeDocument/2006/relationships/image" Target="../media/image3036.png"/><Relationship Id="rId6" Type="http://schemas.openxmlformats.org/officeDocument/2006/relationships/customXml" Target="../ink/ink55.xml"/><Relationship Id="rId238" Type="http://schemas.openxmlformats.org/officeDocument/2006/relationships/customXml" Target="../ink/ink172.xml"/><Relationship Id="rId291" Type="http://schemas.openxmlformats.org/officeDocument/2006/relationships/image" Target="../media/image2980.png"/><Relationship Id="rId305" Type="http://schemas.openxmlformats.org/officeDocument/2006/relationships/image" Target="../media/image2987.png"/><Relationship Id="rId347" Type="http://schemas.openxmlformats.org/officeDocument/2006/relationships/image" Target="../media/image3008.png"/><Relationship Id="rId44" Type="http://schemas.openxmlformats.org/officeDocument/2006/relationships/customXml" Target="../ink/ink74.xml"/><Relationship Id="rId86" Type="http://schemas.openxmlformats.org/officeDocument/2006/relationships/customXml" Target="../ink/ink95.xml"/><Relationship Id="rId151" Type="http://schemas.openxmlformats.org/officeDocument/2006/relationships/customXml" Target="../ink/ink128.xml"/><Relationship Id="rId389" Type="http://schemas.openxmlformats.org/officeDocument/2006/relationships/image" Target="../media/image3029.png"/><Relationship Id="rId193" Type="http://schemas.openxmlformats.org/officeDocument/2006/relationships/customXml" Target="../ink/ink149.xml"/><Relationship Id="rId207" Type="http://schemas.openxmlformats.org/officeDocument/2006/relationships/customXml" Target="../ink/ink156.xml"/><Relationship Id="rId249" Type="http://schemas.openxmlformats.org/officeDocument/2006/relationships/image" Target="../media/image2959.png"/><Relationship Id="rId13" Type="http://schemas.openxmlformats.org/officeDocument/2006/relationships/image" Target="../media/image2842.png"/><Relationship Id="rId109" Type="http://schemas.openxmlformats.org/officeDocument/2006/relationships/image" Target="../media/image2890.png"/><Relationship Id="rId260" Type="http://schemas.openxmlformats.org/officeDocument/2006/relationships/customXml" Target="../ink/ink183.xml"/><Relationship Id="rId316" Type="http://schemas.openxmlformats.org/officeDocument/2006/relationships/customXml" Target="../ink/ink211.xml"/><Relationship Id="rId55" Type="http://schemas.openxmlformats.org/officeDocument/2006/relationships/image" Target="../media/image2863.png"/><Relationship Id="rId97" Type="http://schemas.openxmlformats.org/officeDocument/2006/relationships/image" Target="../media/image2884.png"/><Relationship Id="rId120" Type="http://schemas.openxmlformats.org/officeDocument/2006/relationships/customXml" Target="../ink/ink112.xml"/><Relationship Id="rId358" Type="http://schemas.openxmlformats.org/officeDocument/2006/relationships/customXml" Target="../ink/ink232.xml"/><Relationship Id="rId162" Type="http://schemas.openxmlformats.org/officeDocument/2006/relationships/image" Target="../media/image2916.png"/><Relationship Id="rId218" Type="http://schemas.openxmlformats.org/officeDocument/2006/relationships/image" Target="../media/image2944.png"/><Relationship Id="rId271" Type="http://schemas.openxmlformats.org/officeDocument/2006/relationships/image" Target="../media/image2970.png"/><Relationship Id="rId24" Type="http://schemas.openxmlformats.org/officeDocument/2006/relationships/customXml" Target="../ink/ink64.xml"/><Relationship Id="rId66" Type="http://schemas.openxmlformats.org/officeDocument/2006/relationships/customXml" Target="../ink/ink85.xml"/><Relationship Id="rId131" Type="http://schemas.openxmlformats.org/officeDocument/2006/relationships/image" Target="../media/image2901.png"/><Relationship Id="rId327" Type="http://schemas.openxmlformats.org/officeDocument/2006/relationships/image" Target="../media/image2998.png"/><Relationship Id="rId369" Type="http://schemas.openxmlformats.org/officeDocument/2006/relationships/image" Target="../media/image3019.png"/><Relationship Id="rId173" Type="http://schemas.openxmlformats.org/officeDocument/2006/relationships/customXml" Target="../ink/ink139.xml"/><Relationship Id="rId229" Type="http://schemas.openxmlformats.org/officeDocument/2006/relationships/customXml" Target="../ink/ink167.xml"/><Relationship Id="rId380" Type="http://schemas.openxmlformats.org/officeDocument/2006/relationships/customXml" Target="../ink/ink243.xml"/><Relationship Id="rId240" Type="http://schemas.openxmlformats.org/officeDocument/2006/relationships/customXml" Target="../ink/ink173.xml"/><Relationship Id="rId35" Type="http://schemas.openxmlformats.org/officeDocument/2006/relationships/image" Target="../media/image2853.png"/><Relationship Id="rId77" Type="http://schemas.openxmlformats.org/officeDocument/2006/relationships/image" Target="../media/image2874.png"/><Relationship Id="rId100" Type="http://schemas.openxmlformats.org/officeDocument/2006/relationships/customXml" Target="../ink/ink102.xml"/><Relationship Id="rId282" Type="http://schemas.openxmlformats.org/officeDocument/2006/relationships/customXml" Target="../ink/ink194.xml"/><Relationship Id="rId338" Type="http://schemas.openxmlformats.org/officeDocument/2006/relationships/customXml" Target="../ink/ink222.xml"/><Relationship Id="rId8" Type="http://schemas.openxmlformats.org/officeDocument/2006/relationships/customXml" Target="../ink/ink56.xml"/><Relationship Id="rId142" Type="http://schemas.openxmlformats.org/officeDocument/2006/relationships/customXml" Target="../ink/ink123.xml"/><Relationship Id="rId184" Type="http://schemas.openxmlformats.org/officeDocument/2006/relationships/image" Target="../media/image2927.png"/><Relationship Id="rId391" Type="http://schemas.openxmlformats.org/officeDocument/2006/relationships/image" Target="../media/image3030.png"/><Relationship Id="rId405" Type="http://schemas.openxmlformats.org/officeDocument/2006/relationships/image" Target="../media/image3037.png"/><Relationship Id="rId251" Type="http://schemas.openxmlformats.org/officeDocument/2006/relationships/image" Target="../media/image2960.png"/><Relationship Id="rId46" Type="http://schemas.openxmlformats.org/officeDocument/2006/relationships/customXml" Target="../ink/ink75.xml"/><Relationship Id="rId293" Type="http://schemas.openxmlformats.org/officeDocument/2006/relationships/image" Target="../media/image2981.png"/><Relationship Id="rId307" Type="http://schemas.openxmlformats.org/officeDocument/2006/relationships/image" Target="../media/image2988.png"/><Relationship Id="rId349" Type="http://schemas.openxmlformats.org/officeDocument/2006/relationships/image" Target="../media/image3009.png"/><Relationship Id="rId88" Type="http://schemas.openxmlformats.org/officeDocument/2006/relationships/customXml" Target="../ink/ink96.xml"/><Relationship Id="rId111" Type="http://schemas.openxmlformats.org/officeDocument/2006/relationships/image" Target="../media/image2891.png"/><Relationship Id="rId153" Type="http://schemas.openxmlformats.org/officeDocument/2006/relationships/customXml" Target="../ink/ink129.xml"/><Relationship Id="rId195" Type="http://schemas.openxmlformats.org/officeDocument/2006/relationships/customXml" Target="../ink/ink150.xml"/><Relationship Id="rId209" Type="http://schemas.openxmlformats.org/officeDocument/2006/relationships/customXml" Target="../ink/ink157.xml"/><Relationship Id="rId360" Type="http://schemas.openxmlformats.org/officeDocument/2006/relationships/customXml" Target="../ink/ink233.xml"/><Relationship Id="rId220" Type="http://schemas.openxmlformats.org/officeDocument/2006/relationships/image" Target="../media/image2945.png"/><Relationship Id="rId15" Type="http://schemas.openxmlformats.org/officeDocument/2006/relationships/image" Target="../media/image2843.png"/><Relationship Id="rId57" Type="http://schemas.openxmlformats.org/officeDocument/2006/relationships/image" Target="../media/image2864.png"/><Relationship Id="rId262" Type="http://schemas.openxmlformats.org/officeDocument/2006/relationships/customXml" Target="../ink/ink184.xml"/><Relationship Id="rId318" Type="http://schemas.openxmlformats.org/officeDocument/2006/relationships/customXml" Target="../ink/ink212.xml"/><Relationship Id="rId99" Type="http://schemas.openxmlformats.org/officeDocument/2006/relationships/image" Target="../media/image2885.png"/><Relationship Id="rId122" Type="http://schemas.openxmlformats.org/officeDocument/2006/relationships/customXml" Target="../ink/ink113.xml"/><Relationship Id="rId164" Type="http://schemas.openxmlformats.org/officeDocument/2006/relationships/image" Target="../media/image2917.png"/><Relationship Id="rId371" Type="http://schemas.openxmlformats.org/officeDocument/2006/relationships/image" Target="../media/image3020.png"/><Relationship Id="rId26" Type="http://schemas.openxmlformats.org/officeDocument/2006/relationships/customXml" Target="../ink/ink65.xml"/><Relationship Id="rId231" Type="http://schemas.openxmlformats.org/officeDocument/2006/relationships/image" Target="../media/image2950.png"/><Relationship Id="rId273" Type="http://schemas.openxmlformats.org/officeDocument/2006/relationships/image" Target="../media/image2971.png"/><Relationship Id="rId329" Type="http://schemas.openxmlformats.org/officeDocument/2006/relationships/image" Target="../media/image2999.png"/><Relationship Id="rId68" Type="http://schemas.openxmlformats.org/officeDocument/2006/relationships/customXml" Target="../ink/ink86.xml"/><Relationship Id="rId133" Type="http://schemas.openxmlformats.org/officeDocument/2006/relationships/image" Target="../media/image2902.png"/><Relationship Id="rId175" Type="http://schemas.openxmlformats.org/officeDocument/2006/relationships/customXml" Target="../ink/ink140.xml"/><Relationship Id="rId340" Type="http://schemas.openxmlformats.org/officeDocument/2006/relationships/customXml" Target="../ink/ink223.xml"/><Relationship Id="rId200" Type="http://schemas.openxmlformats.org/officeDocument/2006/relationships/image" Target="../media/image2935.png"/><Relationship Id="rId382" Type="http://schemas.openxmlformats.org/officeDocument/2006/relationships/customXml" Target="../ink/ink244.xml"/><Relationship Id="rId242" Type="http://schemas.openxmlformats.org/officeDocument/2006/relationships/customXml" Target="../ink/ink174.xml"/><Relationship Id="rId284" Type="http://schemas.openxmlformats.org/officeDocument/2006/relationships/customXml" Target="../ink/ink195.xml"/><Relationship Id="rId37" Type="http://schemas.openxmlformats.org/officeDocument/2006/relationships/image" Target="../media/image2854.png"/><Relationship Id="rId79" Type="http://schemas.openxmlformats.org/officeDocument/2006/relationships/image" Target="../media/image2875.png"/><Relationship Id="rId102" Type="http://schemas.openxmlformats.org/officeDocument/2006/relationships/customXml" Target="../ink/ink103.xml"/><Relationship Id="rId144" Type="http://schemas.openxmlformats.org/officeDocument/2006/relationships/customXml" Target="../ink/ink124.xml"/><Relationship Id="rId90" Type="http://schemas.openxmlformats.org/officeDocument/2006/relationships/customXml" Target="../ink/ink97.xml"/><Relationship Id="rId186" Type="http://schemas.openxmlformats.org/officeDocument/2006/relationships/image" Target="../media/image2928.png"/><Relationship Id="rId351" Type="http://schemas.openxmlformats.org/officeDocument/2006/relationships/image" Target="../media/image3010.png"/><Relationship Id="rId393" Type="http://schemas.openxmlformats.org/officeDocument/2006/relationships/image" Target="../media/image3031.png"/><Relationship Id="rId407" Type="http://schemas.openxmlformats.org/officeDocument/2006/relationships/image" Target="../media/image3038.png"/><Relationship Id="rId211" Type="http://schemas.openxmlformats.org/officeDocument/2006/relationships/customXml" Target="../ink/ink158.xml"/><Relationship Id="rId253" Type="http://schemas.openxmlformats.org/officeDocument/2006/relationships/image" Target="../media/image2961.png"/><Relationship Id="rId295" Type="http://schemas.openxmlformats.org/officeDocument/2006/relationships/image" Target="../media/image2982.png"/><Relationship Id="rId309" Type="http://schemas.openxmlformats.org/officeDocument/2006/relationships/image" Target="../media/image2989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5.png"/><Relationship Id="rId299" Type="http://schemas.openxmlformats.org/officeDocument/2006/relationships/image" Target="../media/image3180.png"/><Relationship Id="rId21" Type="http://schemas.openxmlformats.org/officeDocument/2006/relationships/image" Target="../media/image3050.png"/><Relationship Id="rId63" Type="http://schemas.openxmlformats.org/officeDocument/2006/relationships/customXml" Target="../ink/ink290.xml"/><Relationship Id="rId159" Type="http://schemas.openxmlformats.org/officeDocument/2006/relationships/customXml" Target="../ink/ink339.xml"/><Relationship Id="rId324" Type="http://schemas.openxmlformats.org/officeDocument/2006/relationships/customXml" Target="../ink/ink427.xml"/><Relationship Id="rId170" Type="http://schemas.openxmlformats.org/officeDocument/2006/relationships/customXml" Target="../ink/ink345.xml"/><Relationship Id="rId226" Type="http://schemas.openxmlformats.org/officeDocument/2006/relationships/image" Target="../media/image3145.png"/><Relationship Id="rId268" Type="http://schemas.openxmlformats.org/officeDocument/2006/relationships/customXml" Target="../ink/ink398.xml"/><Relationship Id="rId32" Type="http://schemas.openxmlformats.org/officeDocument/2006/relationships/customXml" Target="../ink/ink274.xml"/><Relationship Id="rId74" Type="http://schemas.openxmlformats.org/officeDocument/2006/relationships/image" Target="../media/image3074.png"/><Relationship Id="rId128" Type="http://schemas.openxmlformats.org/officeDocument/2006/relationships/customXml" Target="../ink/ink323.xml"/><Relationship Id="rId335" Type="http://schemas.openxmlformats.org/officeDocument/2006/relationships/customXml" Target="../ink/ink433.xml"/><Relationship Id="rId5" Type="http://schemas.openxmlformats.org/officeDocument/2006/relationships/image" Target="../media/image3042.png"/><Relationship Id="rId181" Type="http://schemas.openxmlformats.org/officeDocument/2006/relationships/image" Target="../media/image3126.png"/><Relationship Id="rId237" Type="http://schemas.openxmlformats.org/officeDocument/2006/relationships/customXml" Target="../ink/ink382.xml"/><Relationship Id="rId279" Type="http://schemas.openxmlformats.org/officeDocument/2006/relationships/customXml" Target="../ink/ink404.xml"/><Relationship Id="rId43" Type="http://schemas.openxmlformats.org/officeDocument/2006/relationships/image" Target="../media/image3060.png"/><Relationship Id="rId139" Type="http://schemas.openxmlformats.org/officeDocument/2006/relationships/image" Target="../media/image3106.png"/><Relationship Id="rId290" Type="http://schemas.openxmlformats.org/officeDocument/2006/relationships/image" Target="../media/image3176.png"/><Relationship Id="rId304" Type="http://schemas.openxmlformats.org/officeDocument/2006/relationships/customXml" Target="../ink/ink417.xml"/><Relationship Id="rId346" Type="http://schemas.openxmlformats.org/officeDocument/2006/relationships/customXml" Target="../ink/ink439.xml"/><Relationship Id="rId85" Type="http://schemas.openxmlformats.org/officeDocument/2006/relationships/customXml" Target="../ink/ink301.xml"/><Relationship Id="rId150" Type="http://schemas.openxmlformats.org/officeDocument/2006/relationships/customXml" Target="../ink/ink334.xml"/><Relationship Id="rId192" Type="http://schemas.openxmlformats.org/officeDocument/2006/relationships/customXml" Target="../ink/ink356.xml"/><Relationship Id="rId206" Type="http://schemas.openxmlformats.org/officeDocument/2006/relationships/image" Target="../media/image3138.png"/><Relationship Id="rId248" Type="http://schemas.openxmlformats.org/officeDocument/2006/relationships/image" Target="../media/image3156.png"/><Relationship Id="rId12" Type="http://schemas.openxmlformats.org/officeDocument/2006/relationships/customXml" Target="../ink/ink264.xml"/><Relationship Id="rId108" Type="http://schemas.openxmlformats.org/officeDocument/2006/relationships/customXml" Target="../ink/ink313.xml"/><Relationship Id="rId315" Type="http://schemas.openxmlformats.org/officeDocument/2006/relationships/image" Target="../media/image3188.png"/><Relationship Id="rId54" Type="http://schemas.openxmlformats.org/officeDocument/2006/relationships/image" Target="../media/image3065.png"/><Relationship Id="rId96" Type="http://schemas.openxmlformats.org/officeDocument/2006/relationships/image" Target="../media/image3085.png"/><Relationship Id="rId161" Type="http://schemas.openxmlformats.org/officeDocument/2006/relationships/customXml" Target="../ink/ink340.xml"/><Relationship Id="rId217" Type="http://schemas.openxmlformats.org/officeDocument/2006/relationships/customXml" Target="../ink/ink371.xml"/><Relationship Id="rId259" Type="http://schemas.openxmlformats.org/officeDocument/2006/relationships/image" Target="../media/image3161.png"/><Relationship Id="rId23" Type="http://schemas.openxmlformats.org/officeDocument/2006/relationships/image" Target="../media/image3051.png"/><Relationship Id="rId119" Type="http://schemas.openxmlformats.org/officeDocument/2006/relationships/image" Target="../media/image3096.png"/><Relationship Id="rId270" Type="http://schemas.openxmlformats.org/officeDocument/2006/relationships/image" Target="../media/image3166.png"/><Relationship Id="rId326" Type="http://schemas.openxmlformats.org/officeDocument/2006/relationships/customXml" Target="../ink/ink428.xml"/><Relationship Id="rId65" Type="http://schemas.openxmlformats.org/officeDocument/2006/relationships/customXml" Target="../ink/ink291.xml"/><Relationship Id="rId130" Type="http://schemas.openxmlformats.org/officeDocument/2006/relationships/customXml" Target="../ink/ink324.xml"/><Relationship Id="rId172" Type="http://schemas.openxmlformats.org/officeDocument/2006/relationships/customXml" Target="../ink/ink346.xml"/><Relationship Id="rId228" Type="http://schemas.openxmlformats.org/officeDocument/2006/relationships/image" Target="../media/image3146.png"/><Relationship Id="rId281" Type="http://schemas.openxmlformats.org/officeDocument/2006/relationships/customXml" Target="../ink/ink405.xml"/><Relationship Id="rId337" Type="http://schemas.openxmlformats.org/officeDocument/2006/relationships/customXml" Target="../ink/ink434.xml"/><Relationship Id="rId34" Type="http://schemas.openxmlformats.org/officeDocument/2006/relationships/customXml" Target="../ink/ink275.xml"/><Relationship Id="rId76" Type="http://schemas.openxmlformats.org/officeDocument/2006/relationships/image" Target="../media/image3075.png"/><Relationship Id="rId141" Type="http://schemas.openxmlformats.org/officeDocument/2006/relationships/image" Target="../media/image3107.png"/><Relationship Id="rId7" Type="http://schemas.openxmlformats.org/officeDocument/2006/relationships/image" Target="../media/image3043.png"/><Relationship Id="rId183" Type="http://schemas.openxmlformats.org/officeDocument/2006/relationships/image" Target="../media/image3127.png"/><Relationship Id="rId239" Type="http://schemas.openxmlformats.org/officeDocument/2006/relationships/customXml" Target="../ink/ink383.xml"/><Relationship Id="rId250" Type="http://schemas.openxmlformats.org/officeDocument/2006/relationships/image" Target="../media/image3157.png"/><Relationship Id="rId292" Type="http://schemas.openxmlformats.org/officeDocument/2006/relationships/customXml" Target="../ink/ink411.xml"/><Relationship Id="rId306" Type="http://schemas.openxmlformats.org/officeDocument/2006/relationships/customXml" Target="../ink/ink418.xml"/><Relationship Id="rId45" Type="http://schemas.openxmlformats.org/officeDocument/2006/relationships/image" Target="../media/image3061.png"/><Relationship Id="rId87" Type="http://schemas.openxmlformats.org/officeDocument/2006/relationships/customXml" Target="../ink/ink302.xml"/><Relationship Id="rId110" Type="http://schemas.openxmlformats.org/officeDocument/2006/relationships/customXml" Target="../ink/ink314.xml"/><Relationship Id="rId348" Type="http://schemas.openxmlformats.org/officeDocument/2006/relationships/customXml" Target="../ink/ink440.xml"/><Relationship Id="rId152" Type="http://schemas.openxmlformats.org/officeDocument/2006/relationships/customXml" Target="../ink/ink335.xml"/><Relationship Id="rId194" Type="http://schemas.openxmlformats.org/officeDocument/2006/relationships/customXml" Target="../ink/ink357.xml"/><Relationship Id="rId208" Type="http://schemas.openxmlformats.org/officeDocument/2006/relationships/customXml" Target="../ink/ink365.xml"/><Relationship Id="rId261" Type="http://schemas.openxmlformats.org/officeDocument/2006/relationships/image" Target="../media/image3162.png"/><Relationship Id="rId14" Type="http://schemas.openxmlformats.org/officeDocument/2006/relationships/customXml" Target="../ink/ink265.xml"/><Relationship Id="rId56" Type="http://schemas.openxmlformats.org/officeDocument/2006/relationships/image" Target="../media/image3066.png"/><Relationship Id="rId317" Type="http://schemas.openxmlformats.org/officeDocument/2006/relationships/image" Target="../media/image3189.png"/><Relationship Id="rId98" Type="http://schemas.openxmlformats.org/officeDocument/2006/relationships/image" Target="../media/image3086.png"/><Relationship Id="rId121" Type="http://schemas.openxmlformats.org/officeDocument/2006/relationships/image" Target="../media/image3097.png"/><Relationship Id="rId163" Type="http://schemas.openxmlformats.org/officeDocument/2006/relationships/customXml" Target="../ink/ink341.xml"/><Relationship Id="rId219" Type="http://schemas.openxmlformats.org/officeDocument/2006/relationships/customXml" Target="../ink/ink373.xml"/><Relationship Id="rId230" Type="http://schemas.openxmlformats.org/officeDocument/2006/relationships/image" Target="../media/image3147.png"/><Relationship Id="rId251" Type="http://schemas.openxmlformats.org/officeDocument/2006/relationships/customXml" Target="../ink/ink389.xml"/><Relationship Id="rId25" Type="http://schemas.openxmlformats.org/officeDocument/2006/relationships/image" Target="../media/image3052.png"/><Relationship Id="rId46" Type="http://schemas.openxmlformats.org/officeDocument/2006/relationships/customXml" Target="../ink/ink281.xml"/><Relationship Id="rId67" Type="http://schemas.openxmlformats.org/officeDocument/2006/relationships/customXml" Target="../ink/ink292.xml"/><Relationship Id="rId272" Type="http://schemas.openxmlformats.org/officeDocument/2006/relationships/image" Target="../media/image3167.png"/><Relationship Id="rId293" Type="http://schemas.openxmlformats.org/officeDocument/2006/relationships/image" Target="../media/image3177.png"/><Relationship Id="rId307" Type="http://schemas.openxmlformats.org/officeDocument/2006/relationships/image" Target="../media/image3184.png"/><Relationship Id="rId328" Type="http://schemas.openxmlformats.org/officeDocument/2006/relationships/customXml" Target="../ink/ink429.xml"/><Relationship Id="rId349" Type="http://schemas.openxmlformats.org/officeDocument/2006/relationships/image" Target="../media/image3204.png"/><Relationship Id="rId88" Type="http://schemas.openxmlformats.org/officeDocument/2006/relationships/image" Target="../media/image3081.png"/><Relationship Id="rId111" Type="http://schemas.openxmlformats.org/officeDocument/2006/relationships/image" Target="../media/image3092.png"/><Relationship Id="rId132" Type="http://schemas.openxmlformats.org/officeDocument/2006/relationships/customXml" Target="../ink/ink325.xml"/><Relationship Id="rId153" Type="http://schemas.openxmlformats.org/officeDocument/2006/relationships/image" Target="../media/image3113.png"/><Relationship Id="rId174" Type="http://schemas.openxmlformats.org/officeDocument/2006/relationships/customXml" Target="../ink/ink347.xml"/><Relationship Id="rId195" Type="http://schemas.openxmlformats.org/officeDocument/2006/relationships/image" Target="../media/image3133.png"/><Relationship Id="rId209" Type="http://schemas.openxmlformats.org/officeDocument/2006/relationships/image" Target="../media/image3139.png"/><Relationship Id="rId220" Type="http://schemas.openxmlformats.org/officeDocument/2006/relationships/image" Target="../media/image3142.png"/><Relationship Id="rId241" Type="http://schemas.openxmlformats.org/officeDocument/2006/relationships/customXml" Target="../ink/ink384.xml"/><Relationship Id="rId15" Type="http://schemas.openxmlformats.org/officeDocument/2006/relationships/image" Target="../media/image3047.png"/><Relationship Id="rId36" Type="http://schemas.openxmlformats.org/officeDocument/2006/relationships/customXml" Target="../ink/ink276.xml"/><Relationship Id="rId57" Type="http://schemas.openxmlformats.org/officeDocument/2006/relationships/customXml" Target="../ink/ink287.xml"/><Relationship Id="rId262" Type="http://schemas.openxmlformats.org/officeDocument/2006/relationships/customXml" Target="../ink/ink395.xml"/><Relationship Id="rId283" Type="http://schemas.openxmlformats.org/officeDocument/2006/relationships/customXml" Target="../ink/ink406.xml"/><Relationship Id="rId318" Type="http://schemas.openxmlformats.org/officeDocument/2006/relationships/customXml" Target="../ink/ink424.xml"/><Relationship Id="rId339" Type="http://schemas.openxmlformats.org/officeDocument/2006/relationships/customXml" Target="../ink/ink435.xml"/><Relationship Id="rId78" Type="http://schemas.openxmlformats.org/officeDocument/2006/relationships/image" Target="../media/image3076.png"/><Relationship Id="rId99" Type="http://schemas.openxmlformats.org/officeDocument/2006/relationships/customXml" Target="../ink/ink308.xml"/><Relationship Id="rId101" Type="http://schemas.openxmlformats.org/officeDocument/2006/relationships/image" Target="../media/image3087.png"/><Relationship Id="rId122" Type="http://schemas.openxmlformats.org/officeDocument/2006/relationships/customXml" Target="../ink/ink320.xml"/><Relationship Id="rId143" Type="http://schemas.openxmlformats.org/officeDocument/2006/relationships/image" Target="../media/image3108.png"/><Relationship Id="rId164" Type="http://schemas.openxmlformats.org/officeDocument/2006/relationships/customXml" Target="../ink/ink342.xml"/><Relationship Id="rId185" Type="http://schemas.openxmlformats.org/officeDocument/2006/relationships/image" Target="../media/image3128.png"/><Relationship Id="rId350" Type="http://schemas.openxmlformats.org/officeDocument/2006/relationships/customXml" Target="../ink/ink441.xml"/><Relationship Id="rId9" Type="http://schemas.openxmlformats.org/officeDocument/2006/relationships/image" Target="../media/image3044.png"/><Relationship Id="rId210" Type="http://schemas.openxmlformats.org/officeDocument/2006/relationships/customXml" Target="../ink/ink366.xml"/><Relationship Id="rId26" Type="http://schemas.openxmlformats.org/officeDocument/2006/relationships/customXml" Target="../ink/ink271.xml"/><Relationship Id="rId231" Type="http://schemas.openxmlformats.org/officeDocument/2006/relationships/customXml" Target="../ink/ink379.xml"/><Relationship Id="rId252" Type="http://schemas.openxmlformats.org/officeDocument/2006/relationships/image" Target="../media/image3158.png"/><Relationship Id="rId273" Type="http://schemas.openxmlformats.org/officeDocument/2006/relationships/customXml" Target="../ink/ink401.xml"/><Relationship Id="rId294" Type="http://schemas.openxmlformats.org/officeDocument/2006/relationships/customXml" Target="../ink/ink412.xml"/><Relationship Id="rId308" Type="http://schemas.openxmlformats.org/officeDocument/2006/relationships/customXml" Target="../ink/ink419.xml"/><Relationship Id="rId329" Type="http://schemas.openxmlformats.org/officeDocument/2006/relationships/image" Target="../media/image3195.png"/><Relationship Id="rId47" Type="http://schemas.openxmlformats.org/officeDocument/2006/relationships/customXml" Target="../ink/ink282.xml"/><Relationship Id="rId68" Type="http://schemas.openxmlformats.org/officeDocument/2006/relationships/image" Target="../media/image3072.png"/><Relationship Id="rId89" Type="http://schemas.openxmlformats.org/officeDocument/2006/relationships/customXml" Target="../ink/ink303.xml"/><Relationship Id="rId112" Type="http://schemas.openxmlformats.org/officeDocument/2006/relationships/customXml" Target="../ink/ink315.xml"/><Relationship Id="rId133" Type="http://schemas.openxmlformats.org/officeDocument/2006/relationships/image" Target="../media/image3103.png"/><Relationship Id="rId154" Type="http://schemas.openxmlformats.org/officeDocument/2006/relationships/customXml" Target="../ink/ink336.xml"/><Relationship Id="rId175" Type="http://schemas.openxmlformats.org/officeDocument/2006/relationships/image" Target="../media/image3123.png"/><Relationship Id="rId340" Type="http://schemas.openxmlformats.org/officeDocument/2006/relationships/image" Target="../media/image3200.png"/><Relationship Id="rId196" Type="http://schemas.openxmlformats.org/officeDocument/2006/relationships/customXml" Target="../ink/ink358.xml"/><Relationship Id="rId200" Type="http://schemas.openxmlformats.org/officeDocument/2006/relationships/image" Target="../media/image3135.png"/><Relationship Id="rId16" Type="http://schemas.openxmlformats.org/officeDocument/2006/relationships/customXml" Target="../ink/ink266.xml"/><Relationship Id="rId221" Type="http://schemas.openxmlformats.org/officeDocument/2006/relationships/customXml" Target="../ink/ink374.xml"/><Relationship Id="rId242" Type="http://schemas.openxmlformats.org/officeDocument/2006/relationships/image" Target="../media/image3153.png"/><Relationship Id="rId263" Type="http://schemas.openxmlformats.org/officeDocument/2006/relationships/image" Target="../media/image3163.png"/><Relationship Id="rId284" Type="http://schemas.openxmlformats.org/officeDocument/2006/relationships/image" Target="../media/image3173.png"/><Relationship Id="rId319" Type="http://schemas.openxmlformats.org/officeDocument/2006/relationships/image" Target="../media/image3190.png"/><Relationship Id="rId37" Type="http://schemas.openxmlformats.org/officeDocument/2006/relationships/image" Target="../media/image3057.png"/><Relationship Id="rId58" Type="http://schemas.openxmlformats.org/officeDocument/2006/relationships/image" Target="../media/image3067.png"/><Relationship Id="rId79" Type="http://schemas.openxmlformats.org/officeDocument/2006/relationships/customXml" Target="../ink/ink298.xml"/><Relationship Id="rId102" Type="http://schemas.openxmlformats.org/officeDocument/2006/relationships/customXml" Target="../ink/ink310.xml"/><Relationship Id="rId123" Type="http://schemas.openxmlformats.org/officeDocument/2006/relationships/image" Target="../media/image3098.png"/><Relationship Id="rId144" Type="http://schemas.openxmlformats.org/officeDocument/2006/relationships/customXml" Target="../ink/ink331.xml"/><Relationship Id="rId330" Type="http://schemas.openxmlformats.org/officeDocument/2006/relationships/customXml" Target="../ink/ink430.xml"/><Relationship Id="rId90" Type="http://schemas.openxmlformats.org/officeDocument/2006/relationships/image" Target="../media/image3082.png"/><Relationship Id="rId165" Type="http://schemas.openxmlformats.org/officeDocument/2006/relationships/image" Target="../media/image3118.png"/><Relationship Id="rId186" Type="http://schemas.openxmlformats.org/officeDocument/2006/relationships/customXml" Target="../ink/ink353.xml"/><Relationship Id="rId351" Type="http://schemas.openxmlformats.org/officeDocument/2006/relationships/image" Target="../media/image3205.png"/><Relationship Id="rId211" Type="http://schemas.openxmlformats.org/officeDocument/2006/relationships/image" Target="../media/image3140.png"/><Relationship Id="rId232" Type="http://schemas.openxmlformats.org/officeDocument/2006/relationships/image" Target="../media/image3148.png"/><Relationship Id="rId253" Type="http://schemas.openxmlformats.org/officeDocument/2006/relationships/customXml" Target="../ink/ink390.xml"/><Relationship Id="rId274" Type="http://schemas.openxmlformats.org/officeDocument/2006/relationships/image" Target="../media/image3168.png"/><Relationship Id="rId295" Type="http://schemas.openxmlformats.org/officeDocument/2006/relationships/image" Target="../media/image3178.png"/><Relationship Id="rId309" Type="http://schemas.openxmlformats.org/officeDocument/2006/relationships/image" Target="../media/image3185.png"/><Relationship Id="rId27" Type="http://schemas.openxmlformats.org/officeDocument/2006/relationships/image" Target="../media/image3053.png"/><Relationship Id="rId48" Type="http://schemas.openxmlformats.org/officeDocument/2006/relationships/image" Target="../media/image3062.png"/><Relationship Id="rId69" Type="http://schemas.openxmlformats.org/officeDocument/2006/relationships/customXml" Target="../ink/ink293.xml"/><Relationship Id="rId113" Type="http://schemas.openxmlformats.org/officeDocument/2006/relationships/image" Target="../media/image3093.png"/><Relationship Id="rId134" Type="http://schemas.openxmlformats.org/officeDocument/2006/relationships/customXml" Target="../ink/ink326.xml"/><Relationship Id="rId320" Type="http://schemas.openxmlformats.org/officeDocument/2006/relationships/customXml" Target="../ink/ink425.xml"/><Relationship Id="rId80" Type="http://schemas.openxmlformats.org/officeDocument/2006/relationships/image" Target="../media/image3077.png"/><Relationship Id="rId155" Type="http://schemas.openxmlformats.org/officeDocument/2006/relationships/image" Target="../media/image3114.png"/><Relationship Id="rId176" Type="http://schemas.openxmlformats.org/officeDocument/2006/relationships/customXml" Target="../ink/ink348.xml"/><Relationship Id="rId197" Type="http://schemas.openxmlformats.org/officeDocument/2006/relationships/image" Target="../media/image3134.png"/><Relationship Id="rId341" Type="http://schemas.openxmlformats.org/officeDocument/2006/relationships/customXml" Target="../ink/ink436.xml"/><Relationship Id="rId201" Type="http://schemas.openxmlformats.org/officeDocument/2006/relationships/customXml" Target="../ink/ink361.xml"/><Relationship Id="rId222" Type="http://schemas.openxmlformats.org/officeDocument/2006/relationships/image" Target="../media/image3143.png"/><Relationship Id="rId243" Type="http://schemas.openxmlformats.org/officeDocument/2006/relationships/customXml" Target="../ink/ink385.xml"/><Relationship Id="rId264" Type="http://schemas.openxmlformats.org/officeDocument/2006/relationships/customXml" Target="../ink/ink396.xml"/><Relationship Id="rId285" Type="http://schemas.openxmlformats.org/officeDocument/2006/relationships/customXml" Target="../ink/ink407.xml"/><Relationship Id="rId17" Type="http://schemas.openxmlformats.org/officeDocument/2006/relationships/image" Target="../media/image3048.png"/><Relationship Id="rId38" Type="http://schemas.openxmlformats.org/officeDocument/2006/relationships/customXml" Target="../ink/ink277.xml"/><Relationship Id="rId59" Type="http://schemas.openxmlformats.org/officeDocument/2006/relationships/customXml" Target="../ink/ink288.xml"/><Relationship Id="rId103" Type="http://schemas.openxmlformats.org/officeDocument/2006/relationships/image" Target="../media/image3088.png"/><Relationship Id="rId124" Type="http://schemas.openxmlformats.org/officeDocument/2006/relationships/customXml" Target="../ink/ink321.xml"/><Relationship Id="rId310" Type="http://schemas.openxmlformats.org/officeDocument/2006/relationships/customXml" Target="../ink/ink420.xml"/><Relationship Id="rId70" Type="http://schemas.openxmlformats.org/officeDocument/2006/relationships/image" Target="../media/image2922.png"/><Relationship Id="rId91" Type="http://schemas.openxmlformats.org/officeDocument/2006/relationships/customXml" Target="../ink/ink304.xml"/><Relationship Id="rId145" Type="http://schemas.openxmlformats.org/officeDocument/2006/relationships/image" Target="../media/image3109.png"/><Relationship Id="rId166" Type="http://schemas.openxmlformats.org/officeDocument/2006/relationships/customXml" Target="../ink/ink343.xml"/><Relationship Id="rId187" Type="http://schemas.openxmlformats.org/officeDocument/2006/relationships/image" Target="../media/image3129.png"/><Relationship Id="rId331" Type="http://schemas.openxmlformats.org/officeDocument/2006/relationships/image" Target="../media/image3196.png"/><Relationship Id="rId352" Type="http://schemas.openxmlformats.org/officeDocument/2006/relationships/customXml" Target="../ink/ink442.xml"/><Relationship Id="rId1" Type="http://schemas.openxmlformats.org/officeDocument/2006/relationships/slideLayout" Target="../slideLayouts/slideLayout17.xml"/><Relationship Id="rId212" Type="http://schemas.openxmlformats.org/officeDocument/2006/relationships/customXml" Target="../ink/ink367.xml"/><Relationship Id="rId233" Type="http://schemas.openxmlformats.org/officeDocument/2006/relationships/customXml" Target="../ink/ink380.xml"/><Relationship Id="rId254" Type="http://schemas.openxmlformats.org/officeDocument/2006/relationships/image" Target="../media/image3159.png"/><Relationship Id="rId28" Type="http://schemas.openxmlformats.org/officeDocument/2006/relationships/customXml" Target="../ink/ink272.xml"/><Relationship Id="rId49" Type="http://schemas.openxmlformats.org/officeDocument/2006/relationships/customXml" Target="../ink/ink283.xml"/><Relationship Id="rId114" Type="http://schemas.openxmlformats.org/officeDocument/2006/relationships/customXml" Target="../ink/ink316.xml"/><Relationship Id="rId275" Type="http://schemas.openxmlformats.org/officeDocument/2006/relationships/customXml" Target="../ink/ink402.xml"/><Relationship Id="rId296" Type="http://schemas.openxmlformats.org/officeDocument/2006/relationships/customXml" Target="../ink/ink413.xml"/><Relationship Id="rId300" Type="http://schemas.openxmlformats.org/officeDocument/2006/relationships/customXml" Target="../ink/ink415.xml"/><Relationship Id="rId60" Type="http://schemas.openxmlformats.org/officeDocument/2006/relationships/image" Target="../media/image3068.png"/><Relationship Id="rId81" Type="http://schemas.openxmlformats.org/officeDocument/2006/relationships/customXml" Target="../ink/ink299.xml"/><Relationship Id="rId135" Type="http://schemas.openxmlformats.org/officeDocument/2006/relationships/image" Target="../media/image3104.png"/><Relationship Id="rId156" Type="http://schemas.openxmlformats.org/officeDocument/2006/relationships/customXml" Target="../ink/ink337.xml"/><Relationship Id="rId177" Type="http://schemas.openxmlformats.org/officeDocument/2006/relationships/image" Target="../media/image3124.png"/><Relationship Id="rId198" Type="http://schemas.openxmlformats.org/officeDocument/2006/relationships/customXml" Target="../ink/ink359.xml"/><Relationship Id="rId321" Type="http://schemas.openxmlformats.org/officeDocument/2006/relationships/image" Target="../media/image3191.png"/><Relationship Id="rId342" Type="http://schemas.openxmlformats.org/officeDocument/2006/relationships/image" Target="../media/image3201.png"/><Relationship Id="rId202" Type="http://schemas.openxmlformats.org/officeDocument/2006/relationships/image" Target="../media/image3136.png"/><Relationship Id="rId223" Type="http://schemas.openxmlformats.org/officeDocument/2006/relationships/customXml" Target="../ink/ink375.xml"/><Relationship Id="rId244" Type="http://schemas.openxmlformats.org/officeDocument/2006/relationships/image" Target="../media/image3154.png"/><Relationship Id="rId18" Type="http://schemas.openxmlformats.org/officeDocument/2006/relationships/customXml" Target="../ink/ink267.xml"/><Relationship Id="rId39" Type="http://schemas.openxmlformats.org/officeDocument/2006/relationships/image" Target="../media/image3058.png"/><Relationship Id="rId265" Type="http://schemas.openxmlformats.org/officeDocument/2006/relationships/image" Target="../media/image3164.png"/><Relationship Id="rId286" Type="http://schemas.openxmlformats.org/officeDocument/2006/relationships/image" Target="../media/image3174.png"/><Relationship Id="rId50" Type="http://schemas.openxmlformats.org/officeDocument/2006/relationships/image" Target="../media/image3063.png"/><Relationship Id="rId104" Type="http://schemas.openxmlformats.org/officeDocument/2006/relationships/customXml" Target="../ink/ink311.xml"/><Relationship Id="rId125" Type="http://schemas.openxmlformats.org/officeDocument/2006/relationships/image" Target="../media/image3099.png"/><Relationship Id="rId146" Type="http://schemas.openxmlformats.org/officeDocument/2006/relationships/customXml" Target="../ink/ink332.xml"/><Relationship Id="rId167" Type="http://schemas.openxmlformats.org/officeDocument/2006/relationships/image" Target="../media/image3119.png"/><Relationship Id="rId188" Type="http://schemas.openxmlformats.org/officeDocument/2006/relationships/customXml" Target="../ink/ink354.xml"/><Relationship Id="rId311" Type="http://schemas.openxmlformats.org/officeDocument/2006/relationships/image" Target="../media/image3186.png"/><Relationship Id="rId332" Type="http://schemas.openxmlformats.org/officeDocument/2006/relationships/customXml" Target="../ink/ink431.xml"/><Relationship Id="rId353" Type="http://schemas.openxmlformats.org/officeDocument/2006/relationships/image" Target="../media/image3206.png"/><Relationship Id="rId71" Type="http://schemas.openxmlformats.org/officeDocument/2006/relationships/customXml" Target="../ink/ink294.xml"/><Relationship Id="rId92" Type="http://schemas.openxmlformats.org/officeDocument/2006/relationships/image" Target="../media/image3083.png"/><Relationship Id="rId213" Type="http://schemas.openxmlformats.org/officeDocument/2006/relationships/image" Target="../media/image3141.png"/><Relationship Id="rId234" Type="http://schemas.openxmlformats.org/officeDocument/2006/relationships/image" Target="../media/image3149.png"/><Relationship Id="rId2" Type="http://schemas.openxmlformats.org/officeDocument/2006/relationships/customXml" Target="../ink/ink259.xml"/><Relationship Id="rId29" Type="http://schemas.openxmlformats.org/officeDocument/2006/relationships/image" Target="../media/image3005.png"/><Relationship Id="rId255" Type="http://schemas.openxmlformats.org/officeDocument/2006/relationships/customXml" Target="../ink/ink391.xml"/><Relationship Id="rId276" Type="http://schemas.openxmlformats.org/officeDocument/2006/relationships/image" Target="../media/image3169.png"/><Relationship Id="rId297" Type="http://schemas.openxmlformats.org/officeDocument/2006/relationships/image" Target="../media/image3179.png"/><Relationship Id="rId40" Type="http://schemas.openxmlformats.org/officeDocument/2006/relationships/customXml" Target="../ink/ink278.xml"/><Relationship Id="rId115" Type="http://schemas.openxmlformats.org/officeDocument/2006/relationships/image" Target="../media/image3094.png"/><Relationship Id="rId136" Type="http://schemas.openxmlformats.org/officeDocument/2006/relationships/customXml" Target="../ink/ink327.xml"/><Relationship Id="rId157" Type="http://schemas.openxmlformats.org/officeDocument/2006/relationships/image" Target="../media/image3115.png"/><Relationship Id="rId178" Type="http://schemas.openxmlformats.org/officeDocument/2006/relationships/customXml" Target="../ink/ink349.xml"/><Relationship Id="rId301" Type="http://schemas.openxmlformats.org/officeDocument/2006/relationships/image" Target="../media/image3181.png"/><Relationship Id="rId322" Type="http://schemas.openxmlformats.org/officeDocument/2006/relationships/customXml" Target="../ink/ink426.xml"/><Relationship Id="rId343" Type="http://schemas.openxmlformats.org/officeDocument/2006/relationships/customXml" Target="../ink/ink437.xml"/><Relationship Id="rId61" Type="http://schemas.openxmlformats.org/officeDocument/2006/relationships/customXml" Target="../ink/ink289.xml"/><Relationship Id="rId82" Type="http://schemas.openxmlformats.org/officeDocument/2006/relationships/image" Target="../media/image3078.png"/><Relationship Id="rId199" Type="http://schemas.openxmlformats.org/officeDocument/2006/relationships/customXml" Target="../ink/ink360.xml"/><Relationship Id="rId203" Type="http://schemas.openxmlformats.org/officeDocument/2006/relationships/customXml" Target="../ink/ink362.xml"/><Relationship Id="rId19" Type="http://schemas.openxmlformats.org/officeDocument/2006/relationships/image" Target="../media/image3049.png"/><Relationship Id="rId224" Type="http://schemas.openxmlformats.org/officeDocument/2006/relationships/image" Target="../media/image3144.png"/><Relationship Id="rId245" Type="http://schemas.openxmlformats.org/officeDocument/2006/relationships/customXml" Target="../ink/ink386.xml"/><Relationship Id="rId266" Type="http://schemas.openxmlformats.org/officeDocument/2006/relationships/customXml" Target="../ink/ink397.xml"/><Relationship Id="rId287" Type="http://schemas.openxmlformats.org/officeDocument/2006/relationships/customXml" Target="../ink/ink408.xml"/><Relationship Id="rId30" Type="http://schemas.openxmlformats.org/officeDocument/2006/relationships/customXml" Target="../ink/ink273.xml"/><Relationship Id="rId105" Type="http://schemas.openxmlformats.org/officeDocument/2006/relationships/image" Target="../media/image3089.png"/><Relationship Id="rId126" Type="http://schemas.openxmlformats.org/officeDocument/2006/relationships/customXml" Target="../ink/ink322.xml"/><Relationship Id="rId147" Type="http://schemas.openxmlformats.org/officeDocument/2006/relationships/image" Target="../media/image3110.png"/><Relationship Id="rId168" Type="http://schemas.openxmlformats.org/officeDocument/2006/relationships/customXml" Target="../ink/ink344.xml"/><Relationship Id="rId312" Type="http://schemas.openxmlformats.org/officeDocument/2006/relationships/customXml" Target="../ink/ink421.xml"/><Relationship Id="rId333" Type="http://schemas.openxmlformats.org/officeDocument/2006/relationships/image" Target="../media/image3197.png"/><Relationship Id="rId51" Type="http://schemas.openxmlformats.org/officeDocument/2006/relationships/customXml" Target="../ink/ink284.xml"/><Relationship Id="rId72" Type="http://schemas.openxmlformats.org/officeDocument/2006/relationships/image" Target="../media/image3073.png"/><Relationship Id="rId93" Type="http://schemas.openxmlformats.org/officeDocument/2006/relationships/customXml" Target="../ink/ink305.xml"/><Relationship Id="rId189" Type="http://schemas.openxmlformats.org/officeDocument/2006/relationships/image" Target="../media/image3130.png"/><Relationship Id="rId3" Type="http://schemas.openxmlformats.org/officeDocument/2006/relationships/image" Target="../media/image3041.png"/><Relationship Id="rId214" Type="http://schemas.openxmlformats.org/officeDocument/2006/relationships/customXml" Target="../ink/ink368.xml"/><Relationship Id="rId235" Type="http://schemas.openxmlformats.org/officeDocument/2006/relationships/customXml" Target="../ink/ink381.xml"/><Relationship Id="rId256" Type="http://schemas.openxmlformats.org/officeDocument/2006/relationships/customXml" Target="../ink/ink392.xml"/><Relationship Id="rId277" Type="http://schemas.openxmlformats.org/officeDocument/2006/relationships/customXml" Target="../ink/ink403.xml"/><Relationship Id="rId298" Type="http://schemas.openxmlformats.org/officeDocument/2006/relationships/customXml" Target="../ink/ink414.xml"/><Relationship Id="rId116" Type="http://schemas.openxmlformats.org/officeDocument/2006/relationships/customXml" Target="../ink/ink317.xml"/><Relationship Id="rId137" Type="http://schemas.openxmlformats.org/officeDocument/2006/relationships/image" Target="../media/image3105.png"/><Relationship Id="rId158" Type="http://schemas.openxmlformats.org/officeDocument/2006/relationships/customXml" Target="../ink/ink338.xml"/><Relationship Id="rId302" Type="http://schemas.openxmlformats.org/officeDocument/2006/relationships/customXml" Target="../ink/ink416.xml"/><Relationship Id="rId323" Type="http://schemas.openxmlformats.org/officeDocument/2006/relationships/image" Target="../media/image3192.png"/><Relationship Id="rId344" Type="http://schemas.openxmlformats.org/officeDocument/2006/relationships/image" Target="../media/image3202.png"/><Relationship Id="rId20" Type="http://schemas.openxmlformats.org/officeDocument/2006/relationships/customXml" Target="../ink/ink268.xml"/><Relationship Id="rId41" Type="http://schemas.openxmlformats.org/officeDocument/2006/relationships/image" Target="../media/image3059.png"/><Relationship Id="rId62" Type="http://schemas.openxmlformats.org/officeDocument/2006/relationships/image" Target="../media/image3069.png"/><Relationship Id="rId83" Type="http://schemas.openxmlformats.org/officeDocument/2006/relationships/customXml" Target="../ink/ink300.xml"/><Relationship Id="rId179" Type="http://schemas.openxmlformats.org/officeDocument/2006/relationships/image" Target="../media/image3125.png"/><Relationship Id="rId190" Type="http://schemas.openxmlformats.org/officeDocument/2006/relationships/customXml" Target="../ink/ink355.xml"/><Relationship Id="rId204" Type="http://schemas.openxmlformats.org/officeDocument/2006/relationships/image" Target="../media/image3137.png"/><Relationship Id="rId225" Type="http://schemas.openxmlformats.org/officeDocument/2006/relationships/customXml" Target="../ink/ink376.xml"/><Relationship Id="rId246" Type="http://schemas.openxmlformats.org/officeDocument/2006/relationships/image" Target="../media/image3155.png"/><Relationship Id="rId267" Type="http://schemas.openxmlformats.org/officeDocument/2006/relationships/image" Target="../media/image3165.png"/><Relationship Id="rId288" Type="http://schemas.openxmlformats.org/officeDocument/2006/relationships/image" Target="../media/image3175.png"/><Relationship Id="rId106" Type="http://schemas.openxmlformats.org/officeDocument/2006/relationships/customXml" Target="../ink/ink312.xml"/><Relationship Id="rId127" Type="http://schemas.openxmlformats.org/officeDocument/2006/relationships/image" Target="../media/image3100.png"/><Relationship Id="rId313" Type="http://schemas.openxmlformats.org/officeDocument/2006/relationships/image" Target="../media/image3187.png"/><Relationship Id="rId10" Type="http://schemas.openxmlformats.org/officeDocument/2006/relationships/customXml" Target="../ink/ink263.xml"/><Relationship Id="rId31" Type="http://schemas.openxmlformats.org/officeDocument/2006/relationships/image" Target="../media/image3054.png"/><Relationship Id="rId52" Type="http://schemas.openxmlformats.org/officeDocument/2006/relationships/image" Target="../media/image3064.png"/><Relationship Id="rId73" Type="http://schemas.openxmlformats.org/officeDocument/2006/relationships/customXml" Target="../ink/ink295.xml"/><Relationship Id="rId94" Type="http://schemas.openxmlformats.org/officeDocument/2006/relationships/image" Target="../media/image3084.png"/><Relationship Id="rId148" Type="http://schemas.openxmlformats.org/officeDocument/2006/relationships/customXml" Target="../ink/ink333.xml"/><Relationship Id="rId169" Type="http://schemas.openxmlformats.org/officeDocument/2006/relationships/image" Target="../media/image3120.png"/><Relationship Id="rId334" Type="http://schemas.openxmlformats.org/officeDocument/2006/relationships/customXml" Target="../ink/ink432.xml"/><Relationship Id="rId4" Type="http://schemas.openxmlformats.org/officeDocument/2006/relationships/customXml" Target="../ink/ink260.xml"/><Relationship Id="rId180" Type="http://schemas.openxmlformats.org/officeDocument/2006/relationships/customXml" Target="../ink/ink350.xml"/><Relationship Id="rId215" Type="http://schemas.openxmlformats.org/officeDocument/2006/relationships/customXml" Target="../ink/ink369.xml"/><Relationship Id="rId236" Type="http://schemas.openxmlformats.org/officeDocument/2006/relationships/image" Target="../media/image3150.png"/><Relationship Id="rId257" Type="http://schemas.openxmlformats.org/officeDocument/2006/relationships/image" Target="../media/image3160.png"/><Relationship Id="rId278" Type="http://schemas.openxmlformats.org/officeDocument/2006/relationships/image" Target="../media/image3170.png"/><Relationship Id="rId303" Type="http://schemas.openxmlformats.org/officeDocument/2006/relationships/image" Target="../media/image3182.png"/><Relationship Id="rId42" Type="http://schemas.openxmlformats.org/officeDocument/2006/relationships/customXml" Target="../ink/ink279.xml"/><Relationship Id="rId84" Type="http://schemas.openxmlformats.org/officeDocument/2006/relationships/image" Target="../media/image3079.png"/><Relationship Id="rId138" Type="http://schemas.openxmlformats.org/officeDocument/2006/relationships/customXml" Target="../ink/ink328.xml"/><Relationship Id="rId345" Type="http://schemas.openxmlformats.org/officeDocument/2006/relationships/customXml" Target="../ink/ink438.xml"/><Relationship Id="rId191" Type="http://schemas.openxmlformats.org/officeDocument/2006/relationships/image" Target="../media/image3131.png"/><Relationship Id="rId205" Type="http://schemas.openxmlformats.org/officeDocument/2006/relationships/customXml" Target="../ink/ink363.xml"/><Relationship Id="rId247" Type="http://schemas.openxmlformats.org/officeDocument/2006/relationships/customXml" Target="../ink/ink387.xml"/><Relationship Id="rId107" Type="http://schemas.openxmlformats.org/officeDocument/2006/relationships/image" Target="../media/image3090.png"/><Relationship Id="rId289" Type="http://schemas.openxmlformats.org/officeDocument/2006/relationships/customXml" Target="../ink/ink409.xml"/><Relationship Id="rId11" Type="http://schemas.openxmlformats.org/officeDocument/2006/relationships/image" Target="../media/image3045.png"/><Relationship Id="rId53" Type="http://schemas.openxmlformats.org/officeDocument/2006/relationships/customXml" Target="../ink/ink285.xml"/><Relationship Id="rId149" Type="http://schemas.openxmlformats.org/officeDocument/2006/relationships/image" Target="../media/image3111.png"/><Relationship Id="rId314" Type="http://schemas.openxmlformats.org/officeDocument/2006/relationships/customXml" Target="../ink/ink422.xml"/><Relationship Id="rId95" Type="http://schemas.openxmlformats.org/officeDocument/2006/relationships/customXml" Target="../ink/ink306.xml"/><Relationship Id="rId160" Type="http://schemas.openxmlformats.org/officeDocument/2006/relationships/image" Target="../media/image3116.png"/><Relationship Id="rId216" Type="http://schemas.openxmlformats.org/officeDocument/2006/relationships/customXml" Target="../ink/ink370.xml"/><Relationship Id="rId258" Type="http://schemas.openxmlformats.org/officeDocument/2006/relationships/customXml" Target="../ink/ink393.xml"/><Relationship Id="rId22" Type="http://schemas.openxmlformats.org/officeDocument/2006/relationships/customXml" Target="../ink/ink269.xml"/><Relationship Id="rId64" Type="http://schemas.openxmlformats.org/officeDocument/2006/relationships/image" Target="../media/image3070.png"/><Relationship Id="rId118" Type="http://schemas.openxmlformats.org/officeDocument/2006/relationships/customXml" Target="../ink/ink318.xml"/><Relationship Id="rId325" Type="http://schemas.openxmlformats.org/officeDocument/2006/relationships/image" Target="../media/image3193.png"/><Relationship Id="rId171" Type="http://schemas.openxmlformats.org/officeDocument/2006/relationships/image" Target="../media/image3121.png"/><Relationship Id="rId227" Type="http://schemas.openxmlformats.org/officeDocument/2006/relationships/customXml" Target="../ink/ink377.xml"/><Relationship Id="rId269" Type="http://schemas.openxmlformats.org/officeDocument/2006/relationships/customXml" Target="../ink/ink399.xml"/><Relationship Id="rId33" Type="http://schemas.openxmlformats.org/officeDocument/2006/relationships/image" Target="../media/image3055.png"/><Relationship Id="rId129" Type="http://schemas.openxmlformats.org/officeDocument/2006/relationships/image" Target="../media/image3101.png"/><Relationship Id="rId280" Type="http://schemas.openxmlformats.org/officeDocument/2006/relationships/image" Target="../media/image3171.png"/><Relationship Id="rId336" Type="http://schemas.openxmlformats.org/officeDocument/2006/relationships/image" Target="../media/image3198.png"/><Relationship Id="rId75" Type="http://schemas.openxmlformats.org/officeDocument/2006/relationships/customXml" Target="../ink/ink296.xml"/><Relationship Id="rId140" Type="http://schemas.openxmlformats.org/officeDocument/2006/relationships/customXml" Target="../ink/ink329.xml"/><Relationship Id="rId182" Type="http://schemas.openxmlformats.org/officeDocument/2006/relationships/customXml" Target="../ink/ink351.xml"/><Relationship Id="rId6" Type="http://schemas.openxmlformats.org/officeDocument/2006/relationships/customXml" Target="../ink/ink261.xml"/><Relationship Id="rId238" Type="http://schemas.openxmlformats.org/officeDocument/2006/relationships/image" Target="../media/image3151.png"/><Relationship Id="rId291" Type="http://schemas.openxmlformats.org/officeDocument/2006/relationships/customXml" Target="../ink/ink410.xml"/><Relationship Id="rId305" Type="http://schemas.openxmlformats.org/officeDocument/2006/relationships/image" Target="../media/image3183.png"/><Relationship Id="rId347" Type="http://schemas.openxmlformats.org/officeDocument/2006/relationships/image" Target="../media/image3203.png"/><Relationship Id="rId44" Type="http://schemas.openxmlformats.org/officeDocument/2006/relationships/customXml" Target="../ink/ink280.xml"/><Relationship Id="rId86" Type="http://schemas.openxmlformats.org/officeDocument/2006/relationships/image" Target="../media/image3080.png"/><Relationship Id="rId151" Type="http://schemas.openxmlformats.org/officeDocument/2006/relationships/image" Target="../media/image3112.png"/><Relationship Id="rId193" Type="http://schemas.openxmlformats.org/officeDocument/2006/relationships/image" Target="../media/image3132.png"/><Relationship Id="rId207" Type="http://schemas.openxmlformats.org/officeDocument/2006/relationships/customXml" Target="../ink/ink364.xml"/><Relationship Id="rId249" Type="http://schemas.openxmlformats.org/officeDocument/2006/relationships/customXml" Target="../ink/ink388.xml"/><Relationship Id="rId13" Type="http://schemas.openxmlformats.org/officeDocument/2006/relationships/image" Target="../media/image3046.png"/><Relationship Id="rId109" Type="http://schemas.openxmlformats.org/officeDocument/2006/relationships/image" Target="../media/image3091.png"/><Relationship Id="rId260" Type="http://schemas.openxmlformats.org/officeDocument/2006/relationships/customXml" Target="../ink/ink394.xml"/><Relationship Id="rId316" Type="http://schemas.openxmlformats.org/officeDocument/2006/relationships/customXml" Target="../ink/ink423.xml"/><Relationship Id="rId55" Type="http://schemas.openxmlformats.org/officeDocument/2006/relationships/customXml" Target="../ink/ink286.xml"/><Relationship Id="rId97" Type="http://schemas.openxmlformats.org/officeDocument/2006/relationships/customXml" Target="../ink/ink307.xml"/><Relationship Id="rId120" Type="http://schemas.openxmlformats.org/officeDocument/2006/relationships/customXml" Target="../ink/ink319.xml"/><Relationship Id="rId162" Type="http://schemas.openxmlformats.org/officeDocument/2006/relationships/image" Target="../media/image3117.png"/><Relationship Id="rId218" Type="http://schemas.openxmlformats.org/officeDocument/2006/relationships/customXml" Target="../ink/ink372.xml"/><Relationship Id="rId271" Type="http://schemas.openxmlformats.org/officeDocument/2006/relationships/customXml" Target="../ink/ink400.xml"/><Relationship Id="rId24" Type="http://schemas.openxmlformats.org/officeDocument/2006/relationships/customXml" Target="../ink/ink270.xml"/><Relationship Id="rId66" Type="http://schemas.openxmlformats.org/officeDocument/2006/relationships/image" Target="../media/image3071.png"/><Relationship Id="rId131" Type="http://schemas.openxmlformats.org/officeDocument/2006/relationships/image" Target="../media/image3102.png"/><Relationship Id="rId327" Type="http://schemas.openxmlformats.org/officeDocument/2006/relationships/image" Target="../media/image3194.png"/><Relationship Id="rId173" Type="http://schemas.openxmlformats.org/officeDocument/2006/relationships/image" Target="../media/image3122.png"/><Relationship Id="rId229" Type="http://schemas.openxmlformats.org/officeDocument/2006/relationships/customXml" Target="../ink/ink378.xml"/><Relationship Id="rId240" Type="http://schemas.openxmlformats.org/officeDocument/2006/relationships/image" Target="../media/image3152.png"/><Relationship Id="rId35" Type="http://schemas.openxmlformats.org/officeDocument/2006/relationships/image" Target="../media/image3056.png"/><Relationship Id="rId77" Type="http://schemas.openxmlformats.org/officeDocument/2006/relationships/customXml" Target="../ink/ink297.xml"/><Relationship Id="rId100" Type="http://schemas.openxmlformats.org/officeDocument/2006/relationships/customXml" Target="../ink/ink309.xml"/><Relationship Id="rId282" Type="http://schemas.openxmlformats.org/officeDocument/2006/relationships/image" Target="../media/image3172.png"/><Relationship Id="rId338" Type="http://schemas.openxmlformats.org/officeDocument/2006/relationships/image" Target="../media/image3199.png"/><Relationship Id="rId8" Type="http://schemas.openxmlformats.org/officeDocument/2006/relationships/customXml" Target="../ink/ink262.xml"/><Relationship Id="rId142" Type="http://schemas.openxmlformats.org/officeDocument/2006/relationships/customXml" Target="../ink/ink330.xml"/><Relationship Id="rId184" Type="http://schemas.openxmlformats.org/officeDocument/2006/relationships/customXml" Target="../ink/ink35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02.xml"/><Relationship Id="rId299" Type="http://schemas.openxmlformats.org/officeDocument/2006/relationships/image" Target="../media/image3347.png"/><Relationship Id="rId21" Type="http://schemas.openxmlformats.org/officeDocument/2006/relationships/image" Target="../media/image3215.png"/><Relationship Id="rId63" Type="http://schemas.openxmlformats.org/officeDocument/2006/relationships/image" Target="../media/image3235.png"/><Relationship Id="rId159" Type="http://schemas.openxmlformats.org/officeDocument/2006/relationships/image" Target="../media/image3281.png"/><Relationship Id="rId324" Type="http://schemas.openxmlformats.org/officeDocument/2006/relationships/customXml" Target="../ink/ink612.xml"/><Relationship Id="rId366" Type="http://schemas.openxmlformats.org/officeDocument/2006/relationships/image" Target="../media/image3378.png"/><Relationship Id="rId170" Type="http://schemas.openxmlformats.org/officeDocument/2006/relationships/customXml" Target="../ink/ink529.xml"/><Relationship Id="rId226" Type="http://schemas.openxmlformats.org/officeDocument/2006/relationships/image" Target="../media/image3312.png"/><Relationship Id="rId433" Type="http://schemas.openxmlformats.org/officeDocument/2006/relationships/image" Target="../media/image3410.png"/><Relationship Id="rId268" Type="http://schemas.openxmlformats.org/officeDocument/2006/relationships/customXml" Target="../ink/ink582.xml"/><Relationship Id="rId475" Type="http://schemas.openxmlformats.org/officeDocument/2006/relationships/image" Target="../media/image3431.png"/><Relationship Id="rId32" Type="http://schemas.openxmlformats.org/officeDocument/2006/relationships/customXml" Target="../ink/ink459.xml"/><Relationship Id="rId74" Type="http://schemas.openxmlformats.org/officeDocument/2006/relationships/customXml" Target="../ink/ink480.xml"/><Relationship Id="rId128" Type="http://schemas.openxmlformats.org/officeDocument/2006/relationships/image" Target="../media/image3266.png"/><Relationship Id="rId335" Type="http://schemas.openxmlformats.org/officeDocument/2006/relationships/image" Target="../media/image3363.png"/><Relationship Id="rId377" Type="http://schemas.openxmlformats.org/officeDocument/2006/relationships/customXml" Target="../ink/ink640.xml"/><Relationship Id="rId5" Type="http://schemas.openxmlformats.org/officeDocument/2006/relationships/image" Target="../media/image3208.png"/><Relationship Id="rId181" Type="http://schemas.openxmlformats.org/officeDocument/2006/relationships/customXml" Target="../ink/ink535.xml"/><Relationship Id="rId237" Type="http://schemas.openxmlformats.org/officeDocument/2006/relationships/image" Target="../media/image3317.png"/><Relationship Id="rId402" Type="http://schemas.openxmlformats.org/officeDocument/2006/relationships/image" Target="../media/image3395.png"/><Relationship Id="rId279" Type="http://schemas.openxmlformats.org/officeDocument/2006/relationships/image" Target="../media/image3337.png"/><Relationship Id="rId444" Type="http://schemas.openxmlformats.org/officeDocument/2006/relationships/customXml" Target="../ink/ink674.xml"/><Relationship Id="rId486" Type="http://schemas.openxmlformats.org/officeDocument/2006/relationships/customXml" Target="../ink/ink695.xml"/><Relationship Id="rId43" Type="http://schemas.openxmlformats.org/officeDocument/2006/relationships/image" Target="../media/image3225.png"/><Relationship Id="rId139" Type="http://schemas.openxmlformats.org/officeDocument/2006/relationships/image" Target="../media/image3271.png"/><Relationship Id="rId290" Type="http://schemas.openxmlformats.org/officeDocument/2006/relationships/customXml" Target="../ink/ink593.xml"/><Relationship Id="rId304" Type="http://schemas.openxmlformats.org/officeDocument/2006/relationships/image" Target="../media/image3349.png"/><Relationship Id="rId346" Type="http://schemas.openxmlformats.org/officeDocument/2006/relationships/customXml" Target="../ink/ink623.xml"/><Relationship Id="rId388" Type="http://schemas.openxmlformats.org/officeDocument/2006/relationships/image" Target="../media/image3388.png"/><Relationship Id="rId85" Type="http://schemas.openxmlformats.org/officeDocument/2006/relationships/image" Target="../media/image3245.png"/><Relationship Id="rId150" Type="http://schemas.openxmlformats.org/officeDocument/2006/relationships/customXml" Target="../ink/ink519.xml"/><Relationship Id="rId192" Type="http://schemas.openxmlformats.org/officeDocument/2006/relationships/customXml" Target="../ink/ink541.xml"/><Relationship Id="rId206" Type="http://schemas.openxmlformats.org/officeDocument/2006/relationships/customXml" Target="../ink/ink549.xml"/><Relationship Id="rId413" Type="http://schemas.openxmlformats.org/officeDocument/2006/relationships/image" Target="../media/image3400.png"/><Relationship Id="rId248" Type="http://schemas.openxmlformats.org/officeDocument/2006/relationships/customXml" Target="../ink/ink571.xml"/><Relationship Id="rId455" Type="http://schemas.openxmlformats.org/officeDocument/2006/relationships/image" Target="../media/image3421.png"/><Relationship Id="rId12" Type="http://schemas.openxmlformats.org/officeDocument/2006/relationships/customXml" Target="../ink/ink448.xml"/><Relationship Id="rId108" Type="http://schemas.openxmlformats.org/officeDocument/2006/relationships/image" Target="../media/image3256.png"/><Relationship Id="rId315" Type="http://schemas.openxmlformats.org/officeDocument/2006/relationships/image" Target="../media/image3353.png"/><Relationship Id="rId357" Type="http://schemas.openxmlformats.org/officeDocument/2006/relationships/image" Target="../media/image3374.png"/><Relationship Id="rId54" Type="http://schemas.openxmlformats.org/officeDocument/2006/relationships/customXml" Target="../ink/ink470.xml"/><Relationship Id="rId96" Type="http://schemas.openxmlformats.org/officeDocument/2006/relationships/customXml" Target="../ink/ink491.xml"/><Relationship Id="rId161" Type="http://schemas.openxmlformats.org/officeDocument/2006/relationships/image" Target="../media/image3282.png"/><Relationship Id="rId217" Type="http://schemas.openxmlformats.org/officeDocument/2006/relationships/customXml" Target="../ink/ink555.xml"/><Relationship Id="rId399" Type="http://schemas.openxmlformats.org/officeDocument/2006/relationships/customXml" Target="../ink/ink651.xml"/><Relationship Id="rId259" Type="http://schemas.openxmlformats.org/officeDocument/2006/relationships/image" Target="../media/image3328.png"/><Relationship Id="rId424" Type="http://schemas.openxmlformats.org/officeDocument/2006/relationships/customXml" Target="../ink/ink664.xml"/><Relationship Id="rId466" Type="http://schemas.openxmlformats.org/officeDocument/2006/relationships/customXml" Target="../ink/ink685.xml"/><Relationship Id="rId23" Type="http://schemas.openxmlformats.org/officeDocument/2006/relationships/customXml" Target="../ink/ink454.xml"/><Relationship Id="rId119" Type="http://schemas.openxmlformats.org/officeDocument/2006/relationships/customXml" Target="../ink/ink503.xml"/><Relationship Id="rId270" Type="http://schemas.openxmlformats.org/officeDocument/2006/relationships/customXml" Target="../ink/ink583.xml"/><Relationship Id="rId326" Type="http://schemas.openxmlformats.org/officeDocument/2006/relationships/customXml" Target="../ink/ink613.xml"/><Relationship Id="rId65" Type="http://schemas.openxmlformats.org/officeDocument/2006/relationships/image" Target="../media/image3236.png"/><Relationship Id="rId130" Type="http://schemas.openxmlformats.org/officeDocument/2006/relationships/image" Target="../media/image3267.png"/><Relationship Id="rId368" Type="http://schemas.openxmlformats.org/officeDocument/2006/relationships/image" Target="../media/image3379.png"/><Relationship Id="rId172" Type="http://schemas.openxmlformats.org/officeDocument/2006/relationships/image" Target="../media/image3287.png"/><Relationship Id="rId228" Type="http://schemas.openxmlformats.org/officeDocument/2006/relationships/image" Target="../media/image3313.png"/><Relationship Id="rId435" Type="http://schemas.openxmlformats.org/officeDocument/2006/relationships/image" Target="../media/image3411.png"/><Relationship Id="rId477" Type="http://schemas.openxmlformats.org/officeDocument/2006/relationships/image" Target="../media/image3432.png"/><Relationship Id="rId281" Type="http://schemas.openxmlformats.org/officeDocument/2006/relationships/image" Target="../media/image3338.png"/><Relationship Id="rId337" Type="http://schemas.openxmlformats.org/officeDocument/2006/relationships/image" Target="../media/image3364.png"/><Relationship Id="rId34" Type="http://schemas.openxmlformats.org/officeDocument/2006/relationships/customXml" Target="../ink/ink460.xml"/><Relationship Id="rId76" Type="http://schemas.openxmlformats.org/officeDocument/2006/relationships/customXml" Target="../ink/ink481.xml"/><Relationship Id="rId141" Type="http://schemas.openxmlformats.org/officeDocument/2006/relationships/image" Target="../media/image3272.png"/><Relationship Id="rId379" Type="http://schemas.openxmlformats.org/officeDocument/2006/relationships/customXml" Target="../ink/ink641.xml"/><Relationship Id="rId7" Type="http://schemas.openxmlformats.org/officeDocument/2006/relationships/image" Target="../media/image3005.png"/><Relationship Id="rId183" Type="http://schemas.openxmlformats.org/officeDocument/2006/relationships/customXml" Target="../ink/ink536.xml"/><Relationship Id="rId239" Type="http://schemas.openxmlformats.org/officeDocument/2006/relationships/image" Target="../media/image3318.png"/><Relationship Id="rId390" Type="http://schemas.openxmlformats.org/officeDocument/2006/relationships/image" Target="../media/image3389.png"/><Relationship Id="rId404" Type="http://schemas.openxmlformats.org/officeDocument/2006/relationships/image" Target="../media/image3396.png"/><Relationship Id="rId446" Type="http://schemas.openxmlformats.org/officeDocument/2006/relationships/customXml" Target="../ink/ink675.xml"/><Relationship Id="rId250" Type="http://schemas.openxmlformats.org/officeDocument/2006/relationships/customXml" Target="../ink/ink572.xml"/><Relationship Id="rId292" Type="http://schemas.openxmlformats.org/officeDocument/2006/relationships/customXml" Target="../ink/ink594.xml"/><Relationship Id="rId306" Type="http://schemas.openxmlformats.org/officeDocument/2006/relationships/image" Target="../media/image3350.png"/><Relationship Id="rId488" Type="http://schemas.openxmlformats.org/officeDocument/2006/relationships/customXml" Target="../ink/ink696.xml"/><Relationship Id="rId45" Type="http://schemas.openxmlformats.org/officeDocument/2006/relationships/image" Target="../media/image3226.png"/><Relationship Id="rId87" Type="http://schemas.openxmlformats.org/officeDocument/2006/relationships/image" Target="../media/image3246.png"/><Relationship Id="rId110" Type="http://schemas.openxmlformats.org/officeDocument/2006/relationships/image" Target="../media/image3257.png"/><Relationship Id="rId348" Type="http://schemas.openxmlformats.org/officeDocument/2006/relationships/customXml" Target="../ink/ink624.xml"/><Relationship Id="rId152" Type="http://schemas.openxmlformats.org/officeDocument/2006/relationships/customXml" Target="../ink/ink520.xml"/><Relationship Id="rId194" Type="http://schemas.openxmlformats.org/officeDocument/2006/relationships/customXml" Target="../ink/ink542.xml"/><Relationship Id="rId208" Type="http://schemas.openxmlformats.org/officeDocument/2006/relationships/customXml" Target="../ink/ink550.xml"/><Relationship Id="rId415" Type="http://schemas.openxmlformats.org/officeDocument/2006/relationships/image" Target="../media/image3401.png"/><Relationship Id="rId457" Type="http://schemas.openxmlformats.org/officeDocument/2006/relationships/image" Target="../media/image3422.png"/><Relationship Id="rId261" Type="http://schemas.openxmlformats.org/officeDocument/2006/relationships/image" Target="../media/image3329.png"/><Relationship Id="rId14" Type="http://schemas.openxmlformats.org/officeDocument/2006/relationships/customXml" Target="../ink/ink449.xml"/><Relationship Id="rId56" Type="http://schemas.openxmlformats.org/officeDocument/2006/relationships/customXml" Target="../ink/ink471.xml"/><Relationship Id="rId317" Type="http://schemas.openxmlformats.org/officeDocument/2006/relationships/image" Target="../media/image3354.png"/><Relationship Id="rId359" Type="http://schemas.openxmlformats.org/officeDocument/2006/relationships/image" Target="../media/image3375.png"/><Relationship Id="rId98" Type="http://schemas.openxmlformats.org/officeDocument/2006/relationships/customXml" Target="../ink/ink492.xml"/><Relationship Id="rId121" Type="http://schemas.openxmlformats.org/officeDocument/2006/relationships/customXml" Target="../ink/ink504.xml"/><Relationship Id="rId163" Type="http://schemas.openxmlformats.org/officeDocument/2006/relationships/image" Target="../media/image3283.png"/><Relationship Id="rId219" Type="http://schemas.openxmlformats.org/officeDocument/2006/relationships/customXml" Target="../ink/ink556.xml"/><Relationship Id="rId370" Type="http://schemas.openxmlformats.org/officeDocument/2006/relationships/customXml" Target="../ink/ink636.xml"/><Relationship Id="rId426" Type="http://schemas.openxmlformats.org/officeDocument/2006/relationships/customXml" Target="../ink/ink665.xml"/><Relationship Id="rId230" Type="http://schemas.openxmlformats.org/officeDocument/2006/relationships/image" Target="../media/image3314.png"/><Relationship Id="rId468" Type="http://schemas.openxmlformats.org/officeDocument/2006/relationships/customXml" Target="../ink/ink686.xml"/><Relationship Id="rId25" Type="http://schemas.openxmlformats.org/officeDocument/2006/relationships/customXml" Target="../ink/ink455.xml"/><Relationship Id="rId67" Type="http://schemas.openxmlformats.org/officeDocument/2006/relationships/image" Target="../media/image3237.png"/><Relationship Id="rId272" Type="http://schemas.openxmlformats.org/officeDocument/2006/relationships/customXml" Target="../ink/ink584.xml"/><Relationship Id="rId328" Type="http://schemas.openxmlformats.org/officeDocument/2006/relationships/customXml" Target="../ink/ink614.xml"/><Relationship Id="rId132" Type="http://schemas.openxmlformats.org/officeDocument/2006/relationships/image" Target="../media/image3268.png"/><Relationship Id="rId174" Type="http://schemas.openxmlformats.org/officeDocument/2006/relationships/image" Target="../media/image3288.png"/><Relationship Id="rId381" Type="http://schemas.openxmlformats.org/officeDocument/2006/relationships/customXml" Target="../ink/ink642.xml"/><Relationship Id="rId241" Type="http://schemas.openxmlformats.org/officeDocument/2006/relationships/image" Target="../media/image3319.png"/><Relationship Id="rId437" Type="http://schemas.openxmlformats.org/officeDocument/2006/relationships/image" Target="../media/image3412.png"/><Relationship Id="rId479" Type="http://schemas.openxmlformats.org/officeDocument/2006/relationships/image" Target="../media/image3433.png"/><Relationship Id="rId36" Type="http://schemas.openxmlformats.org/officeDocument/2006/relationships/customXml" Target="../ink/ink461.xml"/><Relationship Id="rId283" Type="http://schemas.openxmlformats.org/officeDocument/2006/relationships/image" Target="../media/image3339.png"/><Relationship Id="rId339" Type="http://schemas.openxmlformats.org/officeDocument/2006/relationships/image" Target="../media/image3365.png"/><Relationship Id="rId490" Type="http://schemas.openxmlformats.org/officeDocument/2006/relationships/customXml" Target="../ink/ink697.xml"/><Relationship Id="rId78" Type="http://schemas.openxmlformats.org/officeDocument/2006/relationships/customXml" Target="../ink/ink482.xml"/><Relationship Id="rId101" Type="http://schemas.openxmlformats.org/officeDocument/2006/relationships/customXml" Target="../ink/ink494.xml"/><Relationship Id="rId143" Type="http://schemas.openxmlformats.org/officeDocument/2006/relationships/image" Target="../media/image3273.png"/><Relationship Id="rId185" Type="http://schemas.openxmlformats.org/officeDocument/2006/relationships/customXml" Target="../ink/ink537.xml"/><Relationship Id="rId350" Type="http://schemas.openxmlformats.org/officeDocument/2006/relationships/customXml" Target="../ink/ink625.xml"/><Relationship Id="rId406" Type="http://schemas.openxmlformats.org/officeDocument/2006/relationships/image" Target="../media/image3397.png"/><Relationship Id="rId9" Type="http://schemas.openxmlformats.org/officeDocument/2006/relationships/image" Target="../media/image3209.png"/><Relationship Id="rId210" Type="http://schemas.openxmlformats.org/officeDocument/2006/relationships/customXml" Target="../ink/ink551.xml"/><Relationship Id="rId392" Type="http://schemas.openxmlformats.org/officeDocument/2006/relationships/image" Target="../media/image3390.png"/><Relationship Id="rId448" Type="http://schemas.openxmlformats.org/officeDocument/2006/relationships/customXml" Target="../ink/ink676.xml"/><Relationship Id="rId252" Type="http://schemas.openxmlformats.org/officeDocument/2006/relationships/customXml" Target="../ink/ink573.xml"/><Relationship Id="rId294" Type="http://schemas.openxmlformats.org/officeDocument/2006/relationships/customXml" Target="../ink/ink595.xml"/><Relationship Id="rId308" Type="http://schemas.openxmlformats.org/officeDocument/2006/relationships/customXml" Target="../ink/ink603.xml"/><Relationship Id="rId47" Type="http://schemas.openxmlformats.org/officeDocument/2006/relationships/image" Target="../media/image3227.png"/><Relationship Id="rId89" Type="http://schemas.openxmlformats.org/officeDocument/2006/relationships/image" Target="../media/image3247.png"/><Relationship Id="rId112" Type="http://schemas.openxmlformats.org/officeDocument/2006/relationships/image" Target="../media/image3258.png"/><Relationship Id="rId154" Type="http://schemas.openxmlformats.org/officeDocument/2006/relationships/customXml" Target="../ink/ink521.xml"/><Relationship Id="rId361" Type="http://schemas.openxmlformats.org/officeDocument/2006/relationships/image" Target="../media/image3376.png"/><Relationship Id="rId196" Type="http://schemas.openxmlformats.org/officeDocument/2006/relationships/customXml" Target="../ink/ink543.xml"/><Relationship Id="rId417" Type="http://schemas.openxmlformats.org/officeDocument/2006/relationships/image" Target="../media/image3402.png"/><Relationship Id="rId459" Type="http://schemas.openxmlformats.org/officeDocument/2006/relationships/image" Target="../media/image3423.png"/><Relationship Id="rId16" Type="http://schemas.openxmlformats.org/officeDocument/2006/relationships/customXml" Target="../ink/ink450.xml"/><Relationship Id="rId221" Type="http://schemas.openxmlformats.org/officeDocument/2006/relationships/customXml" Target="../ink/ink557.xml"/><Relationship Id="rId263" Type="http://schemas.openxmlformats.org/officeDocument/2006/relationships/customXml" Target="../ink/ink579.xml"/><Relationship Id="rId319" Type="http://schemas.openxmlformats.org/officeDocument/2006/relationships/image" Target="../media/image3355.png"/><Relationship Id="rId470" Type="http://schemas.openxmlformats.org/officeDocument/2006/relationships/customXml" Target="../ink/ink687.xml"/><Relationship Id="rId58" Type="http://schemas.openxmlformats.org/officeDocument/2006/relationships/customXml" Target="../ink/ink472.xml"/><Relationship Id="rId123" Type="http://schemas.openxmlformats.org/officeDocument/2006/relationships/customXml" Target="../ink/ink505.xml"/><Relationship Id="rId330" Type="http://schemas.openxmlformats.org/officeDocument/2006/relationships/customXml" Target="../ink/ink615.xml"/><Relationship Id="rId165" Type="http://schemas.openxmlformats.org/officeDocument/2006/relationships/image" Target="../media/image3284.png"/><Relationship Id="rId372" Type="http://schemas.openxmlformats.org/officeDocument/2006/relationships/customXml" Target="../ink/ink637.xml"/><Relationship Id="rId428" Type="http://schemas.openxmlformats.org/officeDocument/2006/relationships/customXml" Target="../ink/ink666.xml"/><Relationship Id="rId232" Type="http://schemas.openxmlformats.org/officeDocument/2006/relationships/image" Target="../media/image3315.png"/><Relationship Id="rId274" Type="http://schemas.openxmlformats.org/officeDocument/2006/relationships/customXml" Target="../ink/ink585.xml"/><Relationship Id="rId481" Type="http://schemas.openxmlformats.org/officeDocument/2006/relationships/image" Target="../media/image3434.png"/><Relationship Id="rId27" Type="http://schemas.openxmlformats.org/officeDocument/2006/relationships/image" Target="../media/image3217.png"/><Relationship Id="rId69" Type="http://schemas.openxmlformats.org/officeDocument/2006/relationships/image" Target="../media/image3238.png"/><Relationship Id="rId134" Type="http://schemas.openxmlformats.org/officeDocument/2006/relationships/customXml" Target="../ink/ink511.xml"/><Relationship Id="rId80" Type="http://schemas.openxmlformats.org/officeDocument/2006/relationships/customXml" Target="../ink/ink483.xml"/><Relationship Id="rId176" Type="http://schemas.openxmlformats.org/officeDocument/2006/relationships/image" Target="../media/image3289.png"/><Relationship Id="rId341" Type="http://schemas.openxmlformats.org/officeDocument/2006/relationships/image" Target="../media/image3366.png"/><Relationship Id="rId383" Type="http://schemas.openxmlformats.org/officeDocument/2006/relationships/customXml" Target="../ink/ink643.xml"/><Relationship Id="rId439" Type="http://schemas.openxmlformats.org/officeDocument/2006/relationships/image" Target="../media/image3413.png"/><Relationship Id="rId201" Type="http://schemas.openxmlformats.org/officeDocument/2006/relationships/customXml" Target="../ink/ink546.xml"/><Relationship Id="rId243" Type="http://schemas.openxmlformats.org/officeDocument/2006/relationships/image" Target="../media/image3320.png"/><Relationship Id="rId285" Type="http://schemas.openxmlformats.org/officeDocument/2006/relationships/image" Target="../media/image3340.png"/><Relationship Id="rId450" Type="http://schemas.openxmlformats.org/officeDocument/2006/relationships/customXml" Target="../ink/ink677.xml"/><Relationship Id="rId38" Type="http://schemas.openxmlformats.org/officeDocument/2006/relationships/customXml" Target="../ink/ink462.xml"/><Relationship Id="rId103" Type="http://schemas.openxmlformats.org/officeDocument/2006/relationships/customXml" Target="../ink/ink495.xml"/><Relationship Id="rId310" Type="http://schemas.openxmlformats.org/officeDocument/2006/relationships/customXml" Target="../ink/ink604.xml"/><Relationship Id="rId91" Type="http://schemas.openxmlformats.org/officeDocument/2006/relationships/image" Target="../media/image3248.png"/><Relationship Id="rId145" Type="http://schemas.openxmlformats.org/officeDocument/2006/relationships/image" Target="../media/image3274.png"/><Relationship Id="rId187" Type="http://schemas.openxmlformats.org/officeDocument/2006/relationships/customXml" Target="../ink/ink538.xml"/><Relationship Id="rId352" Type="http://schemas.openxmlformats.org/officeDocument/2006/relationships/customXml" Target="../ink/ink626.xml"/><Relationship Id="rId394" Type="http://schemas.openxmlformats.org/officeDocument/2006/relationships/image" Target="../media/image3391.png"/><Relationship Id="rId408" Type="http://schemas.openxmlformats.org/officeDocument/2006/relationships/image" Target="../media/image3398.png"/><Relationship Id="rId212" Type="http://schemas.openxmlformats.org/officeDocument/2006/relationships/customXml" Target="../ink/ink552.xml"/><Relationship Id="rId254" Type="http://schemas.openxmlformats.org/officeDocument/2006/relationships/customXml" Target="../ink/ink574.xml"/><Relationship Id="rId49" Type="http://schemas.openxmlformats.org/officeDocument/2006/relationships/image" Target="../media/image3228.png"/><Relationship Id="rId114" Type="http://schemas.openxmlformats.org/officeDocument/2006/relationships/image" Target="../media/image3259.png"/><Relationship Id="rId296" Type="http://schemas.openxmlformats.org/officeDocument/2006/relationships/customXml" Target="../ink/ink596.xml"/><Relationship Id="rId461" Type="http://schemas.openxmlformats.org/officeDocument/2006/relationships/image" Target="../media/image3424.png"/><Relationship Id="rId60" Type="http://schemas.openxmlformats.org/officeDocument/2006/relationships/customXml" Target="../ink/ink473.xml"/><Relationship Id="rId156" Type="http://schemas.openxmlformats.org/officeDocument/2006/relationships/customXml" Target="../ink/ink522.xml"/><Relationship Id="rId198" Type="http://schemas.openxmlformats.org/officeDocument/2006/relationships/customXml" Target="../ink/ink544.xml"/><Relationship Id="rId321" Type="http://schemas.openxmlformats.org/officeDocument/2006/relationships/image" Target="../media/image3356.png"/><Relationship Id="rId363" Type="http://schemas.openxmlformats.org/officeDocument/2006/relationships/customXml" Target="../ink/ink632.xml"/><Relationship Id="rId419" Type="http://schemas.openxmlformats.org/officeDocument/2006/relationships/image" Target="../media/image3403.png"/><Relationship Id="rId223" Type="http://schemas.openxmlformats.org/officeDocument/2006/relationships/customXml" Target="../ink/ink558.xml"/><Relationship Id="rId430" Type="http://schemas.openxmlformats.org/officeDocument/2006/relationships/customXml" Target="../ink/ink667.xml"/><Relationship Id="rId18" Type="http://schemas.openxmlformats.org/officeDocument/2006/relationships/customXml" Target="../ink/ink451.xml"/><Relationship Id="rId265" Type="http://schemas.openxmlformats.org/officeDocument/2006/relationships/customXml" Target="../ink/ink580.xml"/><Relationship Id="rId472" Type="http://schemas.openxmlformats.org/officeDocument/2006/relationships/customXml" Target="../ink/ink688.xml"/><Relationship Id="rId125" Type="http://schemas.openxmlformats.org/officeDocument/2006/relationships/customXml" Target="../ink/ink506.xml"/><Relationship Id="rId167" Type="http://schemas.openxmlformats.org/officeDocument/2006/relationships/image" Target="../media/image3285.png"/><Relationship Id="rId332" Type="http://schemas.openxmlformats.org/officeDocument/2006/relationships/customXml" Target="../ink/ink616.xml"/><Relationship Id="rId374" Type="http://schemas.openxmlformats.org/officeDocument/2006/relationships/image" Target="../media/image3381.png"/><Relationship Id="rId71" Type="http://schemas.openxmlformats.org/officeDocument/2006/relationships/image" Target="../media/image3239.png"/><Relationship Id="rId234" Type="http://schemas.openxmlformats.org/officeDocument/2006/relationships/image" Target="../media/image3316.png"/><Relationship Id="rId2" Type="http://schemas.openxmlformats.org/officeDocument/2006/relationships/customXml" Target="../ink/ink443.xml"/><Relationship Id="rId29" Type="http://schemas.openxmlformats.org/officeDocument/2006/relationships/image" Target="../media/image3218.png"/><Relationship Id="rId276" Type="http://schemas.openxmlformats.org/officeDocument/2006/relationships/customXml" Target="../ink/ink586.xml"/><Relationship Id="rId441" Type="http://schemas.openxmlformats.org/officeDocument/2006/relationships/image" Target="../media/image3414.png"/><Relationship Id="rId483" Type="http://schemas.openxmlformats.org/officeDocument/2006/relationships/image" Target="../media/image3435.png"/><Relationship Id="rId40" Type="http://schemas.openxmlformats.org/officeDocument/2006/relationships/customXml" Target="../ink/ink463.xml"/><Relationship Id="rId136" Type="http://schemas.openxmlformats.org/officeDocument/2006/relationships/customXml" Target="../ink/ink512.xml"/><Relationship Id="rId178" Type="http://schemas.openxmlformats.org/officeDocument/2006/relationships/image" Target="../media/image3290.png"/><Relationship Id="rId301" Type="http://schemas.openxmlformats.org/officeDocument/2006/relationships/image" Target="../media/image3348.png"/><Relationship Id="rId343" Type="http://schemas.openxmlformats.org/officeDocument/2006/relationships/image" Target="../media/image3367.png"/><Relationship Id="rId82" Type="http://schemas.openxmlformats.org/officeDocument/2006/relationships/customXml" Target="../ink/ink484.xml"/><Relationship Id="rId203" Type="http://schemas.openxmlformats.org/officeDocument/2006/relationships/customXml" Target="../ink/ink547.xml"/><Relationship Id="rId385" Type="http://schemas.openxmlformats.org/officeDocument/2006/relationships/customXml" Target="../ink/ink644.xml"/><Relationship Id="rId245" Type="http://schemas.openxmlformats.org/officeDocument/2006/relationships/image" Target="../media/image3321.png"/><Relationship Id="rId287" Type="http://schemas.openxmlformats.org/officeDocument/2006/relationships/image" Target="../media/image3341.png"/><Relationship Id="rId410" Type="http://schemas.openxmlformats.org/officeDocument/2006/relationships/customXml" Target="../ink/ink657.xml"/><Relationship Id="rId452" Type="http://schemas.openxmlformats.org/officeDocument/2006/relationships/customXml" Target="../ink/ink678.xml"/><Relationship Id="rId105" Type="http://schemas.openxmlformats.org/officeDocument/2006/relationships/customXml" Target="../ink/ink496.xml"/><Relationship Id="rId147" Type="http://schemas.openxmlformats.org/officeDocument/2006/relationships/image" Target="../media/image3275.png"/><Relationship Id="rId312" Type="http://schemas.openxmlformats.org/officeDocument/2006/relationships/customXml" Target="../ink/ink606.xml"/><Relationship Id="rId354" Type="http://schemas.openxmlformats.org/officeDocument/2006/relationships/customXml" Target="../ink/ink627.xml"/><Relationship Id="rId51" Type="http://schemas.openxmlformats.org/officeDocument/2006/relationships/image" Target="../media/image3229.png"/><Relationship Id="rId93" Type="http://schemas.openxmlformats.org/officeDocument/2006/relationships/image" Target="../media/image3249.png"/><Relationship Id="rId189" Type="http://schemas.openxmlformats.org/officeDocument/2006/relationships/customXml" Target="../ink/ink539.xml"/><Relationship Id="rId396" Type="http://schemas.openxmlformats.org/officeDocument/2006/relationships/image" Target="../media/image3392.png"/><Relationship Id="rId214" Type="http://schemas.openxmlformats.org/officeDocument/2006/relationships/image" Target="../media/image3306.png"/><Relationship Id="rId256" Type="http://schemas.openxmlformats.org/officeDocument/2006/relationships/customXml" Target="../ink/ink575.xml"/><Relationship Id="rId298" Type="http://schemas.openxmlformats.org/officeDocument/2006/relationships/customXml" Target="../ink/ink597.xml"/><Relationship Id="rId421" Type="http://schemas.openxmlformats.org/officeDocument/2006/relationships/image" Target="../media/image3404.png"/><Relationship Id="rId463" Type="http://schemas.openxmlformats.org/officeDocument/2006/relationships/image" Target="../media/image3425.png"/><Relationship Id="rId116" Type="http://schemas.openxmlformats.org/officeDocument/2006/relationships/image" Target="../media/image3260.png"/><Relationship Id="rId158" Type="http://schemas.openxmlformats.org/officeDocument/2006/relationships/customXml" Target="../ink/ink523.xml"/><Relationship Id="rId323" Type="http://schemas.openxmlformats.org/officeDocument/2006/relationships/image" Target="../media/image3357.png"/><Relationship Id="rId20" Type="http://schemas.openxmlformats.org/officeDocument/2006/relationships/customXml" Target="../ink/ink452.xml"/><Relationship Id="rId41" Type="http://schemas.openxmlformats.org/officeDocument/2006/relationships/image" Target="../media/image3224.png"/><Relationship Id="rId62" Type="http://schemas.openxmlformats.org/officeDocument/2006/relationships/customXml" Target="../ink/ink474.xml"/><Relationship Id="rId83" Type="http://schemas.openxmlformats.org/officeDocument/2006/relationships/image" Target="../media/image3244.png"/><Relationship Id="rId179" Type="http://schemas.openxmlformats.org/officeDocument/2006/relationships/customXml" Target="../ink/ink534.xml"/><Relationship Id="rId365" Type="http://schemas.openxmlformats.org/officeDocument/2006/relationships/customXml" Target="../ink/ink633.xml"/><Relationship Id="rId386" Type="http://schemas.openxmlformats.org/officeDocument/2006/relationships/image" Target="../media/image3387.png"/><Relationship Id="rId190" Type="http://schemas.openxmlformats.org/officeDocument/2006/relationships/customXml" Target="../ink/ink540.xml"/><Relationship Id="rId204" Type="http://schemas.openxmlformats.org/officeDocument/2006/relationships/image" Target="../media/image3302.png"/><Relationship Id="rId225" Type="http://schemas.openxmlformats.org/officeDocument/2006/relationships/customXml" Target="../ink/ink559.xml"/><Relationship Id="rId246" Type="http://schemas.openxmlformats.org/officeDocument/2006/relationships/customXml" Target="../ink/ink570.xml"/><Relationship Id="rId267" Type="http://schemas.openxmlformats.org/officeDocument/2006/relationships/image" Target="../media/image3331.png"/><Relationship Id="rId288" Type="http://schemas.openxmlformats.org/officeDocument/2006/relationships/customXml" Target="../ink/ink592.xml"/><Relationship Id="rId411" Type="http://schemas.openxmlformats.org/officeDocument/2006/relationships/image" Target="../media/image3399.png"/><Relationship Id="rId432" Type="http://schemas.openxmlformats.org/officeDocument/2006/relationships/customXml" Target="../ink/ink668.xml"/><Relationship Id="rId453" Type="http://schemas.openxmlformats.org/officeDocument/2006/relationships/image" Target="../media/image3420.png"/><Relationship Id="rId474" Type="http://schemas.openxmlformats.org/officeDocument/2006/relationships/customXml" Target="../ink/ink689.xml"/><Relationship Id="rId106" Type="http://schemas.openxmlformats.org/officeDocument/2006/relationships/image" Target="../media/image3255.png"/><Relationship Id="rId127" Type="http://schemas.openxmlformats.org/officeDocument/2006/relationships/customXml" Target="../ink/ink507.xml"/><Relationship Id="rId313" Type="http://schemas.openxmlformats.org/officeDocument/2006/relationships/image" Target="../media/image3352.png"/><Relationship Id="rId10" Type="http://schemas.openxmlformats.org/officeDocument/2006/relationships/customXml" Target="../ink/ink447.xml"/><Relationship Id="rId31" Type="http://schemas.openxmlformats.org/officeDocument/2006/relationships/image" Target="../media/image3219.png"/><Relationship Id="rId52" Type="http://schemas.openxmlformats.org/officeDocument/2006/relationships/customXml" Target="../ink/ink469.xml"/><Relationship Id="rId73" Type="http://schemas.openxmlformats.org/officeDocument/2006/relationships/image" Target="../media/image2922.png"/><Relationship Id="rId94" Type="http://schemas.openxmlformats.org/officeDocument/2006/relationships/customXml" Target="../ink/ink490.xml"/><Relationship Id="rId148" Type="http://schemas.openxmlformats.org/officeDocument/2006/relationships/customXml" Target="../ink/ink518.xml"/><Relationship Id="rId169" Type="http://schemas.openxmlformats.org/officeDocument/2006/relationships/image" Target="../media/image3286.png"/><Relationship Id="rId334" Type="http://schemas.openxmlformats.org/officeDocument/2006/relationships/customXml" Target="../ink/ink617.xml"/><Relationship Id="rId355" Type="http://schemas.openxmlformats.org/officeDocument/2006/relationships/image" Target="../media/image3373.png"/><Relationship Id="rId376" Type="http://schemas.openxmlformats.org/officeDocument/2006/relationships/image" Target="../media/image3382.png"/><Relationship Id="rId397" Type="http://schemas.openxmlformats.org/officeDocument/2006/relationships/customXml" Target="../ink/ink650.xml"/><Relationship Id="rId4" Type="http://schemas.openxmlformats.org/officeDocument/2006/relationships/customXml" Target="../ink/ink444.xml"/><Relationship Id="rId180" Type="http://schemas.openxmlformats.org/officeDocument/2006/relationships/image" Target="../media/image3291.png"/><Relationship Id="rId215" Type="http://schemas.openxmlformats.org/officeDocument/2006/relationships/customXml" Target="../ink/ink554.xml"/><Relationship Id="rId236" Type="http://schemas.openxmlformats.org/officeDocument/2006/relationships/customXml" Target="../ink/ink565.xml"/><Relationship Id="rId257" Type="http://schemas.openxmlformats.org/officeDocument/2006/relationships/image" Target="../media/image3327.png"/><Relationship Id="rId278" Type="http://schemas.openxmlformats.org/officeDocument/2006/relationships/customXml" Target="../ink/ink587.xml"/><Relationship Id="rId401" Type="http://schemas.openxmlformats.org/officeDocument/2006/relationships/customXml" Target="../ink/ink652.xml"/><Relationship Id="rId422" Type="http://schemas.openxmlformats.org/officeDocument/2006/relationships/customXml" Target="../ink/ink663.xml"/><Relationship Id="rId443" Type="http://schemas.openxmlformats.org/officeDocument/2006/relationships/image" Target="../media/image3415.png"/><Relationship Id="rId464" Type="http://schemas.openxmlformats.org/officeDocument/2006/relationships/customXml" Target="../ink/ink684.xml"/><Relationship Id="rId303" Type="http://schemas.openxmlformats.org/officeDocument/2006/relationships/customXml" Target="../ink/ink600.xml"/><Relationship Id="rId485" Type="http://schemas.openxmlformats.org/officeDocument/2006/relationships/image" Target="../media/image3436.png"/><Relationship Id="rId42" Type="http://schemas.openxmlformats.org/officeDocument/2006/relationships/customXml" Target="../ink/ink464.xml"/><Relationship Id="rId84" Type="http://schemas.openxmlformats.org/officeDocument/2006/relationships/customXml" Target="../ink/ink485.xml"/><Relationship Id="rId138" Type="http://schemas.openxmlformats.org/officeDocument/2006/relationships/customXml" Target="../ink/ink513.xml"/><Relationship Id="rId345" Type="http://schemas.openxmlformats.org/officeDocument/2006/relationships/image" Target="../media/image3368.png"/><Relationship Id="rId387" Type="http://schemas.openxmlformats.org/officeDocument/2006/relationships/customXml" Target="../ink/ink645.xml"/><Relationship Id="rId191" Type="http://schemas.openxmlformats.org/officeDocument/2006/relationships/image" Target="../media/image3296.png"/><Relationship Id="rId205" Type="http://schemas.openxmlformats.org/officeDocument/2006/relationships/customXml" Target="../ink/ink548.xml"/><Relationship Id="rId247" Type="http://schemas.openxmlformats.org/officeDocument/2006/relationships/image" Target="../media/image3322.png"/><Relationship Id="rId412" Type="http://schemas.openxmlformats.org/officeDocument/2006/relationships/customXml" Target="../ink/ink658.xml"/><Relationship Id="rId107" Type="http://schemas.openxmlformats.org/officeDocument/2006/relationships/customXml" Target="../ink/ink497.xml"/><Relationship Id="rId289" Type="http://schemas.openxmlformats.org/officeDocument/2006/relationships/image" Target="../media/image3342.png"/><Relationship Id="rId454" Type="http://schemas.openxmlformats.org/officeDocument/2006/relationships/customXml" Target="../ink/ink679.xml"/><Relationship Id="rId11" Type="http://schemas.openxmlformats.org/officeDocument/2006/relationships/image" Target="../media/image3210.png"/><Relationship Id="rId53" Type="http://schemas.openxmlformats.org/officeDocument/2006/relationships/image" Target="../media/image3230.png"/><Relationship Id="rId149" Type="http://schemas.openxmlformats.org/officeDocument/2006/relationships/image" Target="../media/image3276.png"/><Relationship Id="rId314" Type="http://schemas.openxmlformats.org/officeDocument/2006/relationships/customXml" Target="../ink/ink607.xml"/><Relationship Id="rId356" Type="http://schemas.openxmlformats.org/officeDocument/2006/relationships/customXml" Target="../ink/ink628.xml"/><Relationship Id="rId398" Type="http://schemas.openxmlformats.org/officeDocument/2006/relationships/image" Target="../media/image3393.png"/><Relationship Id="rId95" Type="http://schemas.openxmlformats.org/officeDocument/2006/relationships/image" Target="../media/image3250.png"/><Relationship Id="rId160" Type="http://schemas.openxmlformats.org/officeDocument/2006/relationships/customXml" Target="../ink/ink524.xml"/><Relationship Id="rId216" Type="http://schemas.openxmlformats.org/officeDocument/2006/relationships/image" Target="../media/image3307.png"/><Relationship Id="rId423" Type="http://schemas.openxmlformats.org/officeDocument/2006/relationships/image" Target="../media/image3405.png"/><Relationship Id="rId258" Type="http://schemas.openxmlformats.org/officeDocument/2006/relationships/customXml" Target="../ink/ink576.xml"/><Relationship Id="rId465" Type="http://schemas.openxmlformats.org/officeDocument/2006/relationships/image" Target="../media/image3426.png"/><Relationship Id="rId22" Type="http://schemas.openxmlformats.org/officeDocument/2006/relationships/customXml" Target="../ink/ink453.xml"/><Relationship Id="rId64" Type="http://schemas.openxmlformats.org/officeDocument/2006/relationships/customXml" Target="../ink/ink475.xml"/><Relationship Id="rId118" Type="http://schemas.openxmlformats.org/officeDocument/2006/relationships/image" Target="../media/image3261.png"/><Relationship Id="rId325" Type="http://schemas.openxmlformats.org/officeDocument/2006/relationships/image" Target="../media/image3358.png"/><Relationship Id="rId367" Type="http://schemas.openxmlformats.org/officeDocument/2006/relationships/customXml" Target="../ink/ink634.xml"/><Relationship Id="rId171" Type="http://schemas.openxmlformats.org/officeDocument/2006/relationships/customXml" Target="../ink/ink530.xml"/><Relationship Id="rId227" Type="http://schemas.openxmlformats.org/officeDocument/2006/relationships/customXml" Target="../ink/ink560.xml"/><Relationship Id="rId269" Type="http://schemas.openxmlformats.org/officeDocument/2006/relationships/image" Target="../media/image3332.png"/><Relationship Id="rId434" Type="http://schemas.openxmlformats.org/officeDocument/2006/relationships/customXml" Target="../ink/ink669.xml"/><Relationship Id="rId476" Type="http://schemas.openxmlformats.org/officeDocument/2006/relationships/customXml" Target="../ink/ink690.xml"/><Relationship Id="rId33" Type="http://schemas.openxmlformats.org/officeDocument/2006/relationships/image" Target="../media/image3220.png"/><Relationship Id="rId129" Type="http://schemas.openxmlformats.org/officeDocument/2006/relationships/customXml" Target="../ink/ink508.xml"/><Relationship Id="rId280" Type="http://schemas.openxmlformats.org/officeDocument/2006/relationships/customXml" Target="../ink/ink588.xml"/><Relationship Id="rId336" Type="http://schemas.openxmlformats.org/officeDocument/2006/relationships/customXml" Target="../ink/ink618.xml"/><Relationship Id="rId75" Type="http://schemas.openxmlformats.org/officeDocument/2006/relationships/image" Target="../media/image3240.png"/><Relationship Id="rId140" Type="http://schemas.openxmlformats.org/officeDocument/2006/relationships/customXml" Target="../ink/ink514.xml"/><Relationship Id="rId182" Type="http://schemas.openxmlformats.org/officeDocument/2006/relationships/image" Target="../media/image3292.png"/><Relationship Id="rId378" Type="http://schemas.openxmlformats.org/officeDocument/2006/relationships/image" Target="../media/image3383.png"/><Relationship Id="rId403" Type="http://schemas.openxmlformats.org/officeDocument/2006/relationships/customXml" Target="../ink/ink653.xml"/><Relationship Id="rId6" Type="http://schemas.openxmlformats.org/officeDocument/2006/relationships/customXml" Target="../ink/ink445.xml"/><Relationship Id="rId238" Type="http://schemas.openxmlformats.org/officeDocument/2006/relationships/customXml" Target="../ink/ink566.xml"/><Relationship Id="rId445" Type="http://schemas.openxmlformats.org/officeDocument/2006/relationships/image" Target="../media/image3416.png"/><Relationship Id="rId487" Type="http://schemas.openxmlformats.org/officeDocument/2006/relationships/image" Target="../media/image3437.png"/><Relationship Id="rId291" Type="http://schemas.openxmlformats.org/officeDocument/2006/relationships/image" Target="../media/image3343.png"/><Relationship Id="rId305" Type="http://schemas.openxmlformats.org/officeDocument/2006/relationships/customXml" Target="../ink/ink601.xml"/><Relationship Id="rId347" Type="http://schemas.openxmlformats.org/officeDocument/2006/relationships/image" Target="../media/image3369.png"/><Relationship Id="rId44" Type="http://schemas.openxmlformats.org/officeDocument/2006/relationships/customXml" Target="../ink/ink465.xml"/><Relationship Id="rId86" Type="http://schemas.openxmlformats.org/officeDocument/2006/relationships/customXml" Target="../ink/ink486.xml"/><Relationship Id="rId151" Type="http://schemas.openxmlformats.org/officeDocument/2006/relationships/image" Target="../media/image3277.png"/><Relationship Id="rId389" Type="http://schemas.openxmlformats.org/officeDocument/2006/relationships/customXml" Target="../ink/ink646.xml"/><Relationship Id="rId193" Type="http://schemas.openxmlformats.org/officeDocument/2006/relationships/image" Target="../media/image3297.png"/><Relationship Id="rId207" Type="http://schemas.openxmlformats.org/officeDocument/2006/relationships/image" Target="../media/image3303.png"/><Relationship Id="rId249" Type="http://schemas.openxmlformats.org/officeDocument/2006/relationships/image" Target="../media/image3323.png"/><Relationship Id="rId414" Type="http://schemas.openxmlformats.org/officeDocument/2006/relationships/customXml" Target="../ink/ink659.xml"/><Relationship Id="rId456" Type="http://schemas.openxmlformats.org/officeDocument/2006/relationships/customXml" Target="../ink/ink680.xml"/><Relationship Id="rId13" Type="http://schemas.openxmlformats.org/officeDocument/2006/relationships/image" Target="../media/image3211.png"/><Relationship Id="rId109" Type="http://schemas.openxmlformats.org/officeDocument/2006/relationships/customXml" Target="../ink/ink498.xml"/><Relationship Id="rId260" Type="http://schemas.openxmlformats.org/officeDocument/2006/relationships/customXml" Target="../ink/ink577.xml"/><Relationship Id="rId316" Type="http://schemas.openxmlformats.org/officeDocument/2006/relationships/customXml" Target="../ink/ink608.xml"/><Relationship Id="rId55" Type="http://schemas.openxmlformats.org/officeDocument/2006/relationships/image" Target="../media/image3231.png"/><Relationship Id="rId97" Type="http://schemas.openxmlformats.org/officeDocument/2006/relationships/image" Target="../media/image3251.png"/><Relationship Id="rId120" Type="http://schemas.openxmlformats.org/officeDocument/2006/relationships/image" Target="../media/image3262.png"/><Relationship Id="rId358" Type="http://schemas.openxmlformats.org/officeDocument/2006/relationships/customXml" Target="../ink/ink629.xml"/><Relationship Id="rId162" Type="http://schemas.openxmlformats.org/officeDocument/2006/relationships/customXml" Target="../ink/ink525.xml"/><Relationship Id="rId218" Type="http://schemas.openxmlformats.org/officeDocument/2006/relationships/image" Target="../media/image3308.png"/><Relationship Id="rId425" Type="http://schemas.openxmlformats.org/officeDocument/2006/relationships/image" Target="../media/image3406.png"/><Relationship Id="rId467" Type="http://schemas.openxmlformats.org/officeDocument/2006/relationships/image" Target="../media/image3427.png"/><Relationship Id="rId271" Type="http://schemas.openxmlformats.org/officeDocument/2006/relationships/image" Target="../media/image3333.png"/><Relationship Id="rId24" Type="http://schemas.openxmlformats.org/officeDocument/2006/relationships/image" Target="../media/image3216.png"/><Relationship Id="rId66" Type="http://schemas.openxmlformats.org/officeDocument/2006/relationships/customXml" Target="../ink/ink476.xml"/><Relationship Id="rId131" Type="http://schemas.openxmlformats.org/officeDocument/2006/relationships/customXml" Target="../ink/ink509.xml"/><Relationship Id="rId327" Type="http://schemas.openxmlformats.org/officeDocument/2006/relationships/image" Target="../media/image3359.png"/><Relationship Id="rId369" Type="http://schemas.openxmlformats.org/officeDocument/2006/relationships/customXml" Target="../ink/ink635.xml"/><Relationship Id="rId173" Type="http://schemas.openxmlformats.org/officeDocument/2006/relationships/customXml" Target="../ink/ink531.xml"/><Relationship Id="rId229" Type="http://schemas.openxmlformats.org/officeDocument/2006/relationships/customXml" Target="../ink/ink561.xml"/><Relationship Id="rId380" Type="http://schemas.openxmlformats.org/officeDocument/2006/relationships/image" Target="../media/image3384.png"/><Relationship Id="rId436" Type="http://schemas.openxmlformats.org/officeDocument/2006/relationships/customXml" Target="../ink/ink670.xml"/><Relationship Id="rId240" Type="http://schemas.openxmlformats.org/officeDocument/2006/relationships/customXml" Target="../ink/ink567.xml"/><Relationship Id="rId478" Type="http://schemas.openxmlformats.org/officeDocument/2006/relationships/customXml" Target="../ink/ink691.xml"/><Relationship Id="rId35" Type="http://schemas.openxmlformats.org/officeDocument/2006/relationships/image" Target="../media/image3221.png"/><Relationship Id="rId77" Type="http://schemas.openxmlformats.org/officeDocument/2006/relationships/image" Target="../media/image3241.png"/><Relationship Id="rId100" Type="http://schemas.openxmlformats.org/officeDocument/2006/relationships/image" Target="../media/image3252.png"/><Relationship Id="rId282" Type="http://schemas.openxmlformats.org/officeDocument/2006/relationships/customXml" Target="../ink/ink589.xml"/><Relationship Id="rId338" Type="http://schemas.openxmlformats.org/officeDocument/2006/relationships/customXml" Target="../ink/ink619.xml"/><Relationship Id="rId8" Type="http://schemas.openxmlformats.org/officeDocument/2006/relationships/customXml" Target="../ink/ink446.xml"/><Relationship Id="rId142" Type="http://schemas.openxmlformats.org/officeDocument/2006/relationships/customXml" Target="../ink/ink515.xml"/><Relationship Id="rId184" Type="http://schemas.openxmlformats.org/officeDocument/2006/relationships/image" Target="../media/image3293.png"/><Relationship Id="rId391" Type="http://schemas.openxmlformats.org/officeDocument/2006/relationships/customXml" Target="../ink/ink647.xml"/><Relationship Id="rId405" Type="http://schemas.openxmlformats.org/officeDocument/2006/relationships/customXml" Target="../ink/ink654.xml"/><Relationship Id="rId447" Type="http://schemas.openxmlformats.org/officeDocument/2006/relationships/image" Target="../media/image3417.png"/><Relationship Id="rId251" Type="http://schemas.openxmlformats.org/officeDocument/2006/relationships/image" Target="../media/image3324.png"/><Relationship Id="rId489" Type="http://schemas.openxmlformats.org/officeDocument/2006/relationships/image" Target="../media/image3438.png"/><Relationship Id="rId46" Type="http://schemas.openxmlformats.org/officeDocument/2006/relationships/customXml" Target="../ink/ink466.xml"/><Relationship Id="rId293" Type="http://schemas.openxmlformats.org/officeDocument/2006/relationships/image" Target="../media/image3344.png"/><Relationship Id="rId307" Type="http://schemas.openxmlformats.org/officeDocument/2006/relationships/customXml" Target="../ink/ink602.xml"/><Relationship Id="rId349" Type="http://schemas.openxmlformats.org/officeDocument/2006/relationships/image" Target="../media/image3370.png"/><Relationship Id="rId88" Type="http://schemas.openxmlformats.org/officeDocument/2006/relationships/customXml" Target="../ink/ink487.xml"/><Relationship Id="rId111" Type="http://schemas.openxmlformats.org/officeDocument/2006/relationships/customXml" Target="../ink/ink499.xml"/><Relationship Id="rId153" Type="http://schemas.openxmlformats.org/officeDocument/2006/relationships/image" Target="../media/image3278.png"/><Relationship Id="rId195" Type="http://schemas.openxmlformats.org/officeDocument/2006/relationships/image" Target="../media/image3298.png"/><Relationship Id="rId209" Type="http://schemas.openxmlformats.org/officeDocument/2006/relationships/image" Target="../media/image3304.png"/><Relationship Id="rId360" Type="http://schemas.openxmlformats.org/officeDocument/2006/relationships/customXml" Target="../ink/ink630.xml"/><Relationship Id="rId416" Type="http://schemas.openxmlformats.org/officeDocument/2006/relationships/customXml" Target="../ink/ink660.xml"/><Relationship Id="rId220" Type="http://schemas.openxmlformats.org/officeDocument/2006/relationships/image" Target="../media/image3309.png"/><Relationship Id="rId458" Type="http://schemas.openxmlformats.org/officeDocument/2006/relationships/customXml" Target="../ink/ink681.xml"/><Relationship Id="rId15" Type="http://schemas.openxmlformats.org/officeDocument/2006/relationships/image" Target="../media/image3212.png"/><Relationship Id="rId57" Type="http://schemas.openxmlformats.org/officeDocument/2006/relationships/image" Target="../media/image3232.png"/><Relationship Id="rId262" Type="http://schemas.openxmlformats.org/officeDocument/2006/relationships/customXml" Target="../ink/ink578.xml"/><Relationship Id="rId318" Type="http://schemas.openxmlformats.org/officeDocument/2006/relationships/customXml" Target="../ink/ink609.xml"/><Relationship Id="rId99" Type="http://schemas.openxmlformats.org/officeDocument/2006/relationships/customXml" Target="../ink/ink493.xml"/><Relationship Id="rId122" Type="http://schemas.openxmlformats.org/officeDocument/2006/relationships/image" Target="../media/image3263.png"/><Relationship Id="rId164" Type="http://schemas.openxmlformats.org/officeDocument/2006/relationships/customXml" Target="../ink/ink526.xml"/><Relationship Id="rId371" Type="http://schemas.openxmlformats.org/officeDocument/2006/relationships/image" Target="../media/image3380.png"/><Relationship Id="rId427" Type="http://schemas.openxmlformats.org/officeDocument/2006/relationships/image" Target="../media/image3407.png"/><Relationship Id="rId469" Type="http://schemas.openxmlformats.org/officeDocument/2006/relationships/image" Target="../media/image3428.png"/><Relationship Id="rId26" Type="http://schemas.openxmlformats.org/officeDocument/2006/relationships/customXml" Target="../ink/ink456.xml"/><Relationship Id="rId231" Type="http://schemas.openxmlformats.org/officeDocument/2006/relationships/customXml" Target="../ink/ink562.xml"/><Relationship Id="rId273" Type="http://schemas.openxmlformats.org/officeDocument/2006/relationships/image" Target="../media/image3334.png"/><Relationship Id="rId329" Type="http://schemas.openxmlformats.org/officeDocument/2006/relationships/image" Target="../media/image3360.png"/><Relationship Id="rId480" Type="http://schemas.openxmlformats.org/officeDocument/2006/relationships/customXml" Target="../ink/ink692.xml"/><Relationship Id="rId68" Type="http://schemas.openxmlformats.org/officeDocument/2006/relationships/customXml" Target="../ink/ink477.xml"/><Relationship Id="rId133" Type="http://schemas.openxmlformats.org/officeDocument/2006/relationships/customXml" Target="../ink/ink510.xml"/><Relationship Id="rId175" Type="http://schemas.openxmlformats.org/officeDocument/2006/relationships/customXml" Target="../ink/ink532.xml"/><Relationship Id="rId340" Type="http://schemas.openxmlformats.org/officeDocument/2006/relationships/customXml" Target="../ink/ink620.xml"/><Relationship Id="rId200" Type="http://schemas.openxmlformats.org/officeDocument/2006/relationships/customXml" Target="../ink/ink545.xml"/><Relationship Id="rId382" Type="http://schemas.openxmlformats.org/officeDocument/2006/relationships/image" Target="../media/image3385.png"/><Relationship Id="rId438" Type="http://schemas.openxmlformats.org/officeDocument/2006/relationships/customXml" Target="../ink/ink671.xml"/><Relationship Id="rId242" Type="http://schemas.openxmlformats.org/officeDocument/2006/relationships/customXml" Target="../ink/ink568.xml"/><Relationship Id="rId284" Type="http://schemas.openxmlformats.org/officeDocument/2006/relationships/customXml" Target="../ink/ink590.xml"/><Relationship Id="rId491" Type="http://schemas.openxmlformats.org/officeDocument/2006/relationships/image" Target="../media/image3439.png"/><Relationship Id="rId37" Type="http://schemas.openxmlformats.org/officeDocument/2006/relationships/image" Target="../media/image3222.png"/><Relationship Id="rId79" Type="http://schemas.openxmlformats.org/officeDocument/2006/relationships/image" Target="../media/image3242.png"/><Relationship Id="rId102" Type="http://schemas.openxmlformats.org/officeDocument/2006/relationships/image" Target="../media/image3253.png"/><Relationship Id="rId144" Type="http://schemas.openxmlformats.org/officeDocument/2006/relationships/customXml" Target="../ink/ink516.xml"/><Relationship Id="rId90" Type="http://schemas.openxmlformats.org/officeDocument/2006/relationships/customXml" Target="../ink/ink488.xml"/><Relationship Id="rId186" Type="http://schemas.openxmlformats.org/officeDocument/2006/relationships/image" Target="../media/image3294.png"/><Relationship Id="rId351" Type="http://schemas.openxmlformats.org/officeDocument/2006/relationships/image" Target="../media/image3371.png"/><Relationship Id="rId393" Type="http://schemas.openxmlformats.org/officeDocument/2006/relationships/customXml" Target="../ink/ink648.xml"/><Relationship Id="rId407" Type="http://schemas.openxmlformats.org/officeDocument/2006/relationships/customXml" Target="../ink/ink655.xml"/><Relationship Id="rId449" Type="http://schemas.openxmlformats.org/officeDocument/2006/relationships/image" Target="../media/image3418.png"/><Relationship Id="rId211" Type="http://schemas.openxmlformats.org/officeDocument/2006/relationships/image" Target="../media/image3305.png"/><Relationship Id="rId253" Type="http://schemas.openxmlformats.org/officeDocument/2006/relationships/image" Target="../media/image3325.png"/><Relationship Id="rId295" Type="http://schemas.openxmlformats.org/officeDocument/2006/relationships/image" Target="../media/image3345.png"/><Relationship Id="rId309" Type="http://schemas.openxmlformats.org/officeDocument/2006/relationships/image" Target="../media/image3351.png"/><Relationship Id="rId460" Type="http://schemas.openxmlformats.org/officeDocument/2006/relationships/customXml" Target="../ink/ink682.xml"/><Relationship Id="rId48" Type="http://schemas.openxmlformats.org/officeDocument/2006/relationships/customXml" Target="../ink/ink467.xml"/><Relationship Id="rId113" Type="http://schemas.openxmlformats.org/officeDocument/2006/relationships/customXml" Target="../ink/ink500.xml"/><Relationship Id="rId320" Type="http://schemas.openxmlformats.org/officeDocument/2006/relationships/customXml" Target="../ink/ink610.xml"/><Relationship Id="rId155" Type="http://schemas.openxmlformats.org/officeDocument/2006/relationships/image" Target="../media/image3279.png"/><Relationship Id="rId197" Type="http://schemas.openxmlformats.org/officeDocument/2006/relationships/image" Target="../media/image3299.png"/><Relationship Id="rId362" Type="http://schemas.openxmlformats.org/officeDocument/2006/relationships/customXml" Target="../ink/ink631.xml"/><Relationship Id="rId418" Type="http://schemas.openxmlformats.org/officeDocument/2006/relationships/customXml" Target="../ink/ink661.xml"/><Relationship Id="rId222" Type="http://schemas.openxmlformats.org/officeDocument/2006/relationships/image" Target="../media/image3310.png"/><Relationship Id="rId264" Type="http://schemas.openxmlformats.org/officeDocument/2006/relationships/image" Target="../media/image3330.png"/><Relationship Id="rId471" Type="http://schemas.openxmlformats.org/officeDocument/2006/relationships/image" Target="../media/image3429.png"/><Relationship Id="rId17" Type="http://schemas.openxmlformats.org/officeDocument/2006/relationships/image" Target="../media/image3213.png"/><Relationship Id="rId59" Type="http://schemas.openxmlformats.org/officeDocument/2006/relationships/image" Target="../media/image3233.png"/><Relationship Id="rId124" Type="http://schemas.openxmlformats.org/officeDocument/2006/relationships/image" Target="../media/image3264.png"/><Relationship Id="rId70" Type="http://schemas.openxmlformats.org/officeDocument/2006/relationships/customXml" Target="../ink/ink478.xml"/><Relationship Id="rId166" Type="http://schemas.openxmlformats.org/officeDocument/2006/relationships/customXml" Target="../ink/ink527.xml"/><Relationship Id="rId331" Type="http://schemas.openxmlformats.org/officeDocument/2006/relationships/image" Target="../media/image3361.png"/><Relationship Id="rId373" Type="http://schemas.openxmlformats.org/officeDocument/2006/relationships/customXml" Target="../ink/ink638.xml"/><Relationship Id="rId429" Type="http://schemas.openxmlformats.org/officeDocument/2006/relationships/image" Target="../media/image3408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563.xml"/><Relationship Id="rId440" Type="http://schemas.openxmlformats.org/officeDocument/2006/relationships/customXml" Target="../ink/ink672.xml"/><Relationship Id="rId28" Type="http://schemas.openxmlformats.org/officeDocument/2006/relationships/customXml" Target="../ink/ink457.xml"/><Relationship Id="rId275" Type="http://schemas.openxmlformats.org/officeDocument/2006/relationships/image" Target="../media/image3335.png"/><Relationship Id="rId300" Type="http://schemas.openxmlformats.org/officeDocument/2006/relationships/customXml" Target="../ink/ink598.xml"/><Relationship Id="rId482" Type="http://schemas.openxmlformats.org/officeDocument/2006/relationships/customXml" Target="../ink/ink693.xml"/><Relationship Id="rId81" Type="http://schemas.openxmlformats.org/officeDocument/2006/relationships/image" Target="../media/image3243.png"/><Relationship Id="rId135" Type="http://schemas.openxmlformats.org/officeDocument/2006/relationships/image" Target="../media/image3269.png"/><Relationship Id="rId177" Type="http://schemas.openxmlformats.org/officeDocument/2006/relationships/customXml" Target="../ink/ink533.xml"/><Relationship Id="rId342" Type="http://schemas.openxmlformats.org/officeDocument/2006/relationships/customXml" Target="../ink/ink621.xml"/><Relationship Id="rId384" Type="http://schemas.openxmlformats.org/officeDocument/2006/relationships/image" Target="../media/image3386.png"/><Relationship Id="rId202" Type="http://schemas.openxmlformats.org/officeDocument/2006/relationships/image" Target="../media/image3301.png"/><Relationship Id="rId244" Type="http://schemas.openxmlformats.org/officeDocument/2006/relationships/customXml" Target="../ink/ink569.xml"/><Relationship Id="rId39" Type="http://schemas.openxmlformats.org/officeDocument/2006/relationships/image" Target="../media/image3223.png"/><Relationship Id="rId286" Type="http://schemas.openxmlformats.org/officeDocument/2006/relationships/customXml" Target="../ink/ink591.xml"/><Relationship Id="rId451" Type="http://schemas.openxmlformats.org/officeDocument/2006/relationships/image" Target="../media/image3419.png"/><Relationship Id="rId50" Type="http://schemas.openxmlformats.org/officeDocument/2006/relationships/customXml" Target="../ink/ink468.xml"/><Relationship Id="rId104" Type="http://schemas.openxmlformats.org/officeDocument/2006/relationships/image" Target="../media/image3254.png"/><Relationship Id="rId146" Type="http://schemas.openxmlformats.org/officeDocument/2006/relationships/customXml" Target="../ink/ink517.xml"/><Relationship Id="rId188" Type="http://schemas.openxmlformats.org/officeDocument/2006/relationships/image" Target="../media/image3295.png"/><Relationship Id="rId311" Type="http://schemas.openxmlformats.org/officeDocument/2006/relationships/customXml" Target="../ink/ink605.xml"/><Relationship Id="rId353" Type="http://schemas.openxmlformats.org/officeDocument/2006/relationships/image" Target="../media/image3372.png"/><Relationship Id="rId395" Type="http://schemas.openxmlformats.org/officeDocument/2006/relationships/customXml" Target="../ink/ink649.xml"/><Relationship Id="rId409" Type="http://schemas.openxmlformats.org/officeDocument/2006/relationships/customXml" Target="../ink/ink656.xml"/><Relationship Id="rId92" Type="http://schemas.openxmlformats.org/officeDocument/2006/relationships/customXml" Target="../ink/ink489.xml"/><Relationship Id="rId213" Type="http://schemas.openxmlformats.org/officeDocument/2006/relationships/customXml" Target="../ink/ink553.xml"/><Relationship Id="rId420" Type="http://schemas.openxmlformats.org/officeDocument/2006/relationships/customXml" Target="../ink/ink662.xml"/><Relationship Id="rId255" Type="http://schemas.openxmlformats.org/officeDocument/2006/relationships/image" Target="../media/image3326.png"/><Relationship Id="rId297" Type="http://schemas.openxmlformats.org/officeDocument/2006/relationships/image" Target="../media/image3346.png"/><Relationship Id="rId462" Type="http://schemas.openxmlformats.org/officeDocument/2006/relationships/customXml" Target="../ink/ink683.xml"/><Relationship Id="rId115" Type="http://schemas.openxmlformats.org/officeDocument/2006/relationships/customXml" Target="../ink/ink501.xml"/><Relationship Id="rId157" Type="http://schemas.openxmlformats.org/officeDocument/2006/relationships/image" Target="../media/image3280.png"/><Relationship Id="rId322" Type="http://schemas.openxmlformats.org/officeDocument/2006/relationships/customXml" Target="../ink/ink611.xml"/><Relationship Id="rId364" Type="http://schemas.openxmlformats.org/officeDocument/2006/relationships/image" Target="../media/image3377.png"/><Relationship Id="rId61" Type="http://schemas.openxmlformats.org/officeDocument/2006/relationships/image" Target="../media/image3234.png"/><Relationship Id="rId199" Type="http://schemas.openxmlformats.org/officeDocument/2006/relationships/image" Target="../media/image3300.png"/><Relationship Id="rId19" Type="http://schemas.openxmlformats.org/officeDocument/2006/relationships/image" Target="../media/image3214.png"/><Relationship Id="rId224" Type="http://schemas.openxmlformats.org/officeDocument/2006/relationships/image" Target="../media/image3311.png"/><Relationship Id="rId266" Type="http://schemas.openxmlformats.org/officeDocument/2006/relationships/customXml" Target="../ink/ink581.xml"/><Relationship Id="rId431" Type="http://schemas.openxmlformats.org/officeDocument/2006/relationships/image" Target="../media/image3409.png"/><Relationship Id="rId473" Type="http://schemas.openxmlformats.org/officeDocument/2006/relationships/image" Target="../media/image3430.png"/><Relationship Id="rId30" Type="http://schemas.openxmlformats.org/officeDocument/2006/relationships/customXml" Target="../ink/ink458.xml"/><Relationship Id="rId126" Type="http://schemas.openxmlformats.org/officeDocument/2006/relationships/image" Target="../media/image3265.png"/><Relationship Id="rId168" Type="http://schemas.openxmlformats.org/officeDocument/2006/relationships/customXml" Target="../ink/ink528.xml"/><Relationship Id="rId333" Type="http://schemas.openxmlformats.org/officeDocument/2006/relationships/image" Target="../media/image3362.png"/><Relationship Id="rId72" Type="http://schemas.openxmlformats.org/officeDocument/2006/relationships/customXml" Target="../ink/ink479.xml"/><Relationship Id="rId375" Type="http://schemas.openxmlformats.org/officeDocument/2006/relationships/customXml" Target="../ink/ink639.xml"/><Relationship Id="rId3" Type="http://schemas.openxmlformats.org/officeDocument/2006/relationships/image" Target="../media/image3207.png"/><Relationship Id="rId235" Type="http://schemas.openxmlformats.org/officeDocument/2006/relationships/customXml" Target="../ink/ink564.xml"/><Relationship Id="rId277" Type="http://schemas.openxmlformats.org/officeDocument/2006/relationships/image" Target="../media/image3336.png"/><Relationship Id="rId400" Type="http://schemas.openxmlformats.org/officeDocument/2006/relationships/image" Target="../media/image3394.png"/><Relationship Id="rId442" Type="http://schemas.openxmlformats.org/officeDocument/2006/relationships/customXml" Target="../ink/ink673.xml"/><Relationship Id="rId484" Type="http://schemas.openxmlformats.org/officeDocument/2006/relationships/customXml" Target="../ink/ink694.xml"/><Relationship Id="rId137" Type="http://schemas.openxmlformats.org/officeDocument/2006/relationships/image" Target="../media/image3270.png"/><Relationship Id="rId302" Type="http://schemas.openxmlformats.org/officeDocument/2006/relationships/customXml" Target="../ink/ink599.xml"/><Relationship Id="rId344" Type="http://schemas.openxmlformats.org/officeDocument/2006/relationships/customXml" Target="../ink/ink62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94.png"/><Relationship Id="rId299" Type="http://schemas.openxmlformats.org/officeDocument/2006/relationships/image" Target="../media/image3579.png"/><Relationship Id="rId21" Type="http://schemas.openxmlformats.org/officeDocument/2006/relationships/image" Target="../media/image3449.png"/><Relationship Id="rId63" Type="http://schemas.openxmlformats.org/officeDocument/2006/relationships/image" Target="../media/image3470.png"/><Relationship Id="rId159" Type="http://schemas.openxmlformats.org/officeDocument/2006/relationships/image" Target="../media/image3514.png"/><Relationship Id="rId324" Type="http://schemas.openxmlformats.org/officeDocument/2006/relationships/customXml" Target="../ink/ink866.xml"/><Relationship Id="rId366" Type="http://schemas.openxmlformats.org/officeDocument/2006/relationships/customXml" Target="../ink/ink887.xml"/><Relationship Id="rId170" Type="http://schemas.openxmlformats.org/officeDocument/2006/relationships/image" Target="../media/image3519.png"/><Relationship Id="rId226" Type="http://schemas.openxmlformats.org/officeDocument/2006/relationships/image" Target="../media/image3547.png"/><Relationship Id="rId268" Type="http://schemas.openxmlformats.org/officeDocument/2006/relationships/image" Target="../media/image3564.png"/><Relationship Id="rId32" Type="http://schemas.openxmlformats.org/officeDocument/2006/relationships/customXml" Target="../ink/ink713.xml"/><Relationship Id="rId74" Type="http://schemas.openxmlformats.org/officeDocument/2006/relationships/customXml" Target="../ink/ink734.xml"/><Relationship Id="rId128" Type="http://schemas.openxmlformats.org/officeDocument/2006/relationships/customXml" Target="../ink/ink763.xml"/><Relationship Id="rId335" Type="http://schemas.openxmlformats.org/officeDocument/2006/relationships/image" Target="../media/image3595.png"/><Relationship Id="rId377" Type="http://schemas.openxmlformats.org/officeDocument/2006/relationships/customXml" Target="../ink/ink893.xml"/><Relationship Id="rId5" Type="http://schemas.openxmlformats.org/officeDocument/2006/relationships/image" Target="../media/image3441.png"/><Relationship Id="rId181" Type="http://schemas.openxmlformats.org/officeDocument/2006/relationships/customXml" Target="../ink/ink791.xml"/><Relationship Id="rId237" Type="http://schemas.openxmlformats.org/officeDocument/2006/relationships/image" Target="../media/image3552.png"/><Relationship Id="rId402" Type="http://schemas.openxmlformats.org/officeDocument/2006/relationships/customXml" Target="../ink/ink907.xml"/><Relationship Id="rId279" Type="http://schemas.openxmlformats.org/officeDocument/2006/relationships/customXml" Target="../ink/ink841.xml"/><Relationship Id="rId43" Type="http://schemas.openxmlformats.org/officeDocument/2006/relationships/image" Target="../media/image3460.png"/><Relationship Id="rId139" Type="http://schemas.openxmlformats.org/officeDocument/2006/relationships/image" Target="../media/image3504.png"/><Relationship Id="rId290" Type="http://schemas.openxmlformats.org/officeDocument/2006/relationships/customXml" Target="../ink/ink847.xml"/><Relationship Id="rId304" Type="http://schemas.openxmlformats.org/officeDocument/2006/relationships/customXml" Target="../ink/ink855.xml"/><Relationship Id="rId346" Type="http://schemas.openxmlformats.org/officeDocument/2006/relationships/customXml" Target="../ink/ink877.xml"/><Relationship Id="rId388" Type="http://schemas.openxmlformats.org/officeDocument/2006/relationships/image" Target="../media/image3617.png"/><Relationship Id="rId85" Type="http://schemas.openxmlformats.org/officeDocument/2006/relationships/image" Target="../media/image3480.png"/><Relationship Id="rId150" Type="http://schemas.openxmlformats.org/officeDocument/2006/relationships/customXml" Target="../ink/ink775.xml"/><Relationship Id="rId192" Type="http://schemas.openxmlformats.org/officeDocument/2006/relationships/image" Target="../media/image3530.png"/><Relationship Id="rId206" Type="http://schemas.openxmlformats.org/officeDocument/2006/relationships/image" Target="../media/image3537.png"/><Relationship Id="rId413" Type="http://schemas.openxmlformats.org/officeDocument/2006/relationships/image" Target="../media/image3629.png"/><Relationship Id="rId248" Type="http://schemas.openxmlformats.org/officeDocument/2006/relationships/customXml" Target="../ink/ink825.xml"/><Relationship Id="rId12" Type="http://schemas.openxmlformats.org/officeDocument/2006/relationships/customXml" Target="../ink/ink703.xml"/><Relationship Id="rId108" Type="http://schemas.openxmlformats.org/officeDocument/2006/relationships/customXml" Target="../ink/ink752.xml"/><Relationship Id="rId315" Type="http://schemas.openxmlformats.org/officeDocument/2006/relationships/image" Target="../media/image3585.png"/><Relationship Id="rId357" Type="http://schemas.openxmlformats.org/officeDocument/2006/relationships/image" Target="../media/image3179.png"/><Relationship Id="rId54" Type="http://schemas.openxmlformats.org/officeDocument/2006/relationships/customXml" Target="../ink/ink724.xml"/><Relationship Id="rId96" Type="http://schemas.openxmlformats.org/officeDocument/2006/relationships/customXml" Target="../ink/ink745.xml"/><Relationship Id="rId161" Type="http://schemas.openxmlformats.org/officeDocument/2006/relationships/customXml" Target="../ink/ink781.xml"/><Relationship Id="rId217" Type="http://schemas.openxmlformats.org/officeDocument/2006/relationships/customXml" Target="../ink/ink809.xml"/><Relationship Id="rId399" Type="http://schemas.openxmlformats.org/officeDocument/2006/relationships/image" Target="../media/image3622.png"/><Relationship Id="rId259" Type="http://schemas.openxmlformats.org/officeDocument/2006/relationships/customXml" Target="../ink/ink831.xml"/><Relationship Id="rId424" Type="http://schemas.openxmlformats.org/officeDocument/2006/relationships/image" Target="../media/image3633.png"/><Relationship Id="rId23" Type="http://schemas.openxmlformats.org/officeDocument/2006/relationships/image" Target="../media/image3450.png"/><Relationship Id="rId119" Type="http://schemas.openxmlformats.org/officeDocument/2006/relationships/image" Target="../media/image3495.png"/><Relationship Id="rId270" Type="http://schemas.openxmlformats.org/officeDocument/2006/relationships/image" Target="../media/image3565.png"/><Relationship Id="rId326" Type="http://schemas.openxmlformats.org/officeDocument/2006/relationships/customXml" Target="../ink/ink867.xml"/><Relationship Id="rId65" Type="http://schemas.openxmlformats.org/officeDocument/2006/relationships/image" Target="../media/image3471.png"/><Relationship Id="rId130" Type="http://schemas.openxmlformats.org/officeDocument/2006/relationships/image" Target="../media/image3500.png"/><Relationship Id="rId368" Type="http://schemas.openxmlformats.org/officeDocument/2006/relationships/customXml" Target="../ink/ink888.xml"/><Relationship Id="rId172" Type="http://schemas.openxmlformats.org/officeDocument/2006/relationships/image" Target="../media/image3520.png"/><Relationship Id="rId228" Type="http://schemas.openxmlformats.org/officeDocument/2006/relationships/image" Target="../media/image3548.png"/><Relationship Id="rId281" Type="http://schemas.openxmlformats.org/officeDocument/2006/relationships/image" Target="../media/image3570.png"/><Relationship Id="rId337" Type="http://schemas.openxmlformats.org/officeDocument/2006/relationships/image" Target="../media/image3596.png"/><Relationship Id="rId34" Type="http://schemas.openxmlformats.org/officeDocument/2006/relationships/customXml" Target="../ink/ink714.xml"/><Relationship Id="rId76" Type="http://schemas.openxmlformats.org/officeDocument/2006/relationships/customXml" Target="../ink/ink735.xml"/><Relationship Id="rId141" Type="http://schemas.openxmlformats.org/officeDocument/2006/relationships/image" Target="../media/image3505.png"/><Relationship Id="rId379" Type="http://schemas.openxmlformats.org/officeDocument/2006/relationships/customXml" Target="../ink/ink894.xml"/><Relationship Id="rId7" Type="http://schemas.openxmlformats.org/officeDocument/2006/relationships/image" Target="../media/image3442.png"/><Relationship Id="rId183" Type="http://schemas.openxmlformats.org/officeDocument/2006/relationships/customXml" Target="../ink/ink792.xml"/><Relationship Id="rId239" Type="http://schemas.openxmlformats.org/officeDocument/2006/relationships/image" Target="../media/image3204.png"/><Relationship Id="rId390" Type="http://schemas.openxmlformats.org/officeDocument/2006/relationships/image" Target="../media/image3618.png"/><Relationship Id="rId404" Type="http://schemas.openxmlformats.org/officeDocument/2006/relationships/customXml" Target="../ink/ink908.xml"/><Relationship Id="rId250" Type="http://schemas.openxmlformats.org/officeDocument/2006/relationships/customXml" Target="../ink/ink826.xml"/><Relationship Id="rId292" Type="http://schemas.openxmlformats.org/officeDocument/2006/relationships/customXml" Target="../ink/ink848.xml"/><Relationship Id="rId306" Type="http://schemas.openxmlformats.org/officeDocument/2006/relationships/customXml" Target="../ink/ink856.xml"/><Relationship Id="rId45" Type="http://schemas.openxmlformats.org/officeDocument/2006/relationships/image" Target="../media/image3461.png"/><Relationship Id="rId87" Type="http://schemas.openxmlformats.org/officeDocument/2006/relationships/image" Target="../media/image3481.png"/><Relationship Id="rId110" Type="http://schemas.openxmlformats.org/officeDocument/2006/relationships/customXml" Target="../ink/ink753.xml"/><Relationship Id="rId348" Type="http://schemas.openxmlformats.org/officeDocument/2006/relationships/customXml" Target="../ink/ink878.xml"/><Relationship Id="rId152" Type="http://schemas.openxmlformats.org/officeDocument/2006/relationships/customXml" Target="../ink/ink776.xml"/><Relationship Id="rId194" Type="http://schemas.openxmlformats.org/officeDocument/2006/relationships/image" Target="../media/image3531.png"/><Relationship Id="rId208" Type="http://schemas.openxmlformats.org/officeDocument/2006/relationships/image" Target="../media/image3538.png"/><Relationship Id="rId415" Type="http://schemas.openxmlformats.org/officeDocument/2006/relationships/image" Target="../media/image3630.png"/><Relationship Id="rId261" Type="http://schemas.openxmlformats.org/officeDocument/2006/relationships/customXml" Target="../ink/ink832.xml"/><Relationship Id="rId14" Type="http://schemas.openxmlformats.org/officeDocument/2006/relationships/customXml" Target="../ink/ink704.xml"/><Relationship Id="rId56" Type="http://schemas.openxmlformats.org/officeDocument/2006/relationships/customXml" Target="../ink/ink725.xml"/><Relationship Id="rId317" Type="http://schemas.openxmlformats.org/officeDocument/2006/relationships/image" Target="../media/image3586.png"/><Relationship Id="rId359" Type="http://schemas.openxmlformats.org/officeDocument/2006/relationships/image" Target="../media/image3605.png"/><Relationship Id="rId98" Type="http://schemas.openxmlformats.org/officeDocument/2006/relationships/customXml" Target="../ink/ink746.xml"/><Relationship Id="rId121" Type="http://schemas.openxmlformats.org/officeDocument/2006/relationships/image" Target="../media/image3496.png"/><Relationship Id="rId163" Type="http://schemas.openxmlformats.org/officeDocument/2006/relationships/customXml" Target="../ink/ink782.xml"/><Relationship Id="rId219" Type="http://schemas.openxmlformats.org/officeDocument/2006/relationships/customXml" Target="../ink/ink810.xml"/><Relationship Id="rId370" Type="http://schemas.openxmlformats.org/officeDocument/2006/relationships/customXml" Target="../ink/ink889.xml"/><Relationship Id="rId426" Type="http://schemas.openxmlformats.org/officeDocument/2006/relationships/image" Target="../media/image3634.png"/><Relationship Id="rId230" Type="http://schemas.openxmlformats.org/officeDocument/2006/relationships/image" Target="../media/image3549.png"/><Relationship Id="rId25" Type="http://schemas.openxmlformats.org/officeDocument/2006/relationships/image" Target="../media/image3451.png"/><Relationship Id="rId67" Type="http://schemas.openxmlformats.org/officeDocument/2006/relationships/image" Target="../media/image3472.png"/><Relationship Id="rId272" Type="http://schemas.openxmlformats.org/officeDocument/2006/relationships/image" Target="../media/image3566.png"/><Relationship Id="rId328" Type="http://schemas.openxmlformats.org/officeDocument/2006/relationships/customXml" Target="../ink/ink868.xml"/><Relationship Id="rId132" Type="http://schemas.openxmlformats.org/officeDocument/2006/relationships/customXml" Target="../ink/ink766.xml"/><Relationship Id="rId174" Type="http://schemas.openxmlformats.org/officeDocument/2006/relationships/image" Target="../media/image3521.png"/><Relationship Id="rId381" Type="http://schemas.openxmlformats.org/officeDocument/2006/relationships/image" Target="../media/image3614.png"/><Relationship Id="rId241" Type="http://schemas.openxmlformats.org/officeDocument/2006/relationships/image" Target="../media/image3553.png"/><Relationship Id="rId36" Type="http://schemas.openxmlformats.org/officeDocument/2006/relationships/customXml" Target="../ink/ink715.xml"/><Relationship Id="rId283" Type="http://schemas.openxmlformats.org/officeDocument/2006/relationships/image" Target="../media/image3571.png"/><Relationship Id="rId339" Type="http://schemas.openxmlformats.org/officeDocument/2006/relationships/image" Target="../media/image3597.png"/><Relationship Id="rId78" Type="http://schemas.openxmlformats.org/officeDocument/2006/relationships/customXml" Target="../ink/ink736.xml"/><Relationship Id="rId101" Type="http://schemas.openxmlformats.org/officeDocument/2006/relationships/customXml" Target="../ink/ink748.xml"/><Relationship Id="rId143" Type="http://schemas.openxmlformats.org/officeDocument/2006/relationships/image" Target="../media/image3506.png"/><Relationship Id="rId185" Type="http://schemas.openxmlformats.org/officeDocument/2006/relationships/customXml" Target="../ink/ink793.xml"/><Relationship Id="rId350" Type="http://schemas.openxmlformats.org/officeDocument/2006/relationships/customXml" Target="../ink/ink879.xml"/><Relationship Id="rId406" Type="http://schemas.openxmlformats.org/officeDocument/2006/relationships/customXml" Target="../ink/ink909.xml"/><Relationship Id="rId9" Type="http://schemas.openxmlformats.org/officeDocument/2006/relationships/image" Target="../media/image3443.png"/><Relationship Id="rId210" Type="http://schemas.openxmlformats.org/officeDocument/2006/relationships/image" Target="../media/image3539.png"/><Relationship Id="rId392" Type="http://schemas.openxmlformats.org/officeDocument/2006/relationships/image" Target="../media/image3619.png"/><Relationship Id="rId252" Type="http://schemas.openxmlformats.org/officeDocument/2006/relationships/customXml" Target="../ink/ink827.xml"/><Relationship Id="rId294" Type="http://schemas.openxmlformats.org/officeDocument/2006/relationships/customXml" Target="../ink/ink849.xml"/><Relationship Id="rId308" Type="http://schemas.openxmlformats.org/officeDocument/2006/relationships/customXml" Target="../ink/ink857.xml"/><Relationship Id="rId47" Type="http://schemas.openxmlformats.org/officeDocument/2006/relationships/image" Target="../media/image3462.png"/><Relationship Id="rId89" Type="http://schemas.openxmlformats.org/officeDocument/2006/relationships/image" Target="../media/image3482.png"/><Relationship Id="rId112" Type="http://schemas.openxmlformats.org/officeDocument/2006/relationships/image" Target="../media/image3492.png"/><Relationship Id="rId154" Type="http://schemas.openxmlformats.org/officeDocument/2006/relationships/customXml" Target="../ink/ink777.xml"/><Relationship Id="rId361" Type="http://schemas.openxmlformats.org/officeDocument/2006/relationships/image" Target="../media/image2872.png"/><Relationship Id="rId196" Type="http://schemas.openxmlformats.org/officeDocument/2006/relationships/image" Target="../media/image3532.png"/><Relationship Id="rId417" Type="http://schemas.openxmlformats.org/officeDocument/2006/relationships/image" Target="../media/image3435.png"/><Relationship Id="rId16" Type="http://schemas.openxmlformats.org/officeDocument/2006/relationships/customXml" Target="../ink/ink705.xml"/><Relationship Id="rId221" Type="http://schemas.openxmlformats.org/officeDocument/2006/relationships/customXml" Target="../ink/ink811.xml"/><Relationship Id="rId263" Type="http://schemas.openxmlformats.org/officeDocument/2006/relationships/customXml" Target="../ink/ink833.xml"/><Relationship Id="rId319" Type="http://schemas.openxmlformats.org/officeDocument/2006/relationships/image" Target="../media/image3587.png"/><Relationship Id="rId58" Type="http://schemas.openxmlformats.org/officeDocument/2006/relationships/customXml" Target="../ink/ink726.xml"/><Relationship Id="rId123" Type="http://schemas.openxmlformats.org/officeDocument/2006/relationships/image" Target="../media/image3497.png"/><Relationship Id="rId330" Type="http://schemas.openxmlformats.org/officeDocument/2006/relationships/customXml" Target="../ink/ink869.xml"/><Relationship Id="rId165" Type="http://schemas.openxmlformats.org/officeDocument/2006/relationships/customXml" Target="../ink/ink783.xml"/><Relationship Id="rId372" Type="http://schemas.openxmlformats.org/officeDocument/2006/relationships/customXml" Target="../ink/ink890.xml"/><Relationship Id="rId428" Type="http://schemas.openxmlformats.org/officeDocument/2006/relationships/image" Target="../media/image3635.png"/><Relationship Id="rId232" Type="http://schemas.openxmlformats.org/officeDocument/2006/relationships/image" Target="../media/image3550.png"/><Relationship Id="rId274" Type="http://schemas.openxmlformats.org/officeDocument/2006/relationships/image" Target="../media/image3567.png"/><Relationship Id="rId27" Type="http://schemas.openxmlformats.org/officeDocument/2006/relationships/image" Target="../media/image3452.png"/><Relationship Id="rId69" Type="http://schemas.openxmlformats.org/officeDocument/2006/relationships/image" Target="../media/image3473.png"/><Relationship Id="rId134" Type="http://schemas.openxmlformats.org/officeDocument/2006/relationships/customXml" Target="../ink/ink767.xml"/><Relationship Id="rId80" Type="http://schemas.openxmlformats.org/officeDocument/2006/relationships/customXml" Target="../ink/ink737.xml"/><Relationship Id="rId176" Type="http://schemas.openxmlformats.org/officeDocument/2006/relationships/image" Target="../media/image3522.png"/><Relationship Id="rId341" Type="http://schemas.openxmlformats.org/officeDocument/2006/relationships/image" Target="../media/image3598.png"/><Relationship Id="rId383" Type="http://schemas.openxmlformats.org/officeDocument/2006/relationships/image" Target="../media/image3615.png"/><Relationship Id="rId201" Type="http://schemas.openxmlformats.org/officeDocument/2006/relationships/customXml" Target="../ink/ink801.xml"/><Relationship Id="rId243" Type="http://schemas.openxmlformats.org/officeDocument/2006/relationships/image" Target="../media/image3554.png"/><Relationship Id="rId285" Type="http://schemas.openxmlformats.org/officeDocument/2006/relationships/image" Target="../media/image3572.png"/><Relationship Id="rId38" Type="http://schemas.openxmlformats.org/officeDocument/2006/relationships/customXml" Target="../ink/ink716.xml"/><Relationship Id="rId103" Type="http://schemas.openxmlformats.org/officeDocument/2006/relationships/image" Target="../media/image3488.png"/><Relationship Id="rId310" Type="http://schemas.openxmlformats.org/officeDocument/2006/relationships/customXml" Target="../ink/ink858.xml"/><Relationship Id="rId91" Type="http://schemas.openxmlformats.org/officeDocument/2006/relationships/image" Target="../media/image3483.png"/><Relationship Id="rId145" Type="http://schemas.openxmlformats.org/officeDocument/2006/relationships/image" Target="../media/image3507.png"/><Relationship Id="rId187" Type="http://schemas.openxmlformats.org/officeDocument/2006/relationships/customXml" Target="../ink/ink794.xml"/><Relationship Id="rId352" Type="http://schemas.openxmlformats.org/officeDocument/2006/relationships/customXml" Target="../ink/ink880.xml"/><Relationship Id="rId394" Type="http://schemas.openxmlformats.org/officeDocument/2006/relationships/image" Target="../media/image3620.png"/><Relationship Id="rId408" Type="http://schemas.openxmlformats.org/officeDocument/2006/relationships/customXml" Target="../ink/ink910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3540.png"/><Relationship Id="rId233" Type="http://schemas.openxmlformats.org/officeDocument/2006/relationships/customXml" Target="../ink/ink817.xml"/><Relationship Id="rId254" Type="http://schemas.openxmlformats.org/officeDocument/2006/relationships/customXml" Target="../ink/ink828.xml"/><Relationship Id="rId28" Type="http://schemas.openxmlformats.org/officeDocument/2006/relationships/customXml" Target="../ink/ink711.xml"/><Relationship Id="rId49" Type="http://schemas.openxmlformats.org/officeDocument/2006/relationships/image" Target="../media/image3463.png"/><Relationship Id="rId114" Type="http://schemas.openxmlformats.org/officeDocument/2006/relationships/image" Target="../media/image3493.png"/><Relationship Id="rId275" Type="http://schemas.openxmlformats.org/officeDocument/2006/relationships/customXml" Target="../ink/ink839.xml"/><Relationship Id="rId296" Type="http://schemas.openxmlformats.org/officeDocument/2006/relationships/customXml" Target="../ink/ink850.xml"/><Relationship Id="rId300" Type="http://schemas.openxmlformats.org/officeDocument/2006/relationships/customXml" Target="../ink/ink852.xml"/><Relationship Id="rId60" Type="http://schemas.openxmlformats.org/officeDocument/2006/relationships/customXml" Target="../ink/ink727.xml"/><Relationship Id="rId81" Type="http://schemas.openxmlformats.org/officeDocument/2006/relationships/image" Target="../media/image3478.png"/><Relationship Id="rId135" Type="http://schemas.openxmlformats.org/officeDocument/2006/relationships/image" Target="../media/image3502.png"/><Relationship Id="rId156" Type="http://schemas.openxmlformats.org/officeDocument/2006/relationships/customXml" Target="../ink/ink778.xml"/><Relationship Id="rId177" Type="http://schemas.openxmlformats.org/officeDocument/2006/relationships/customXml" Target="../ink/ink789.xml"/><Relationship Id="rId198" Type="http://schemas.openxmlformats.org/officeDocument/2006/relationships/image" Target="../media/image3533.png"/><Relationship Id="rId321" Type="http://schemas.openxmlformats.org/officeDocument/2006/relationships/image" Target="../media/image3588.png"/><Relationship Id="rId342" Type="http://schemas.openxmlformats.org/officeDocument/2006/relationships/customXml" Target="../ink/ink875.xml"/><Relationship Id="rId363" Type="http://schemas.openxmlformats.org/officeDocument/2006/relationships/image" Target="../media/image3606.png"/><Relationship Id="rId384" Type="http://schemas.openxmlformats.org/officeDocument/2006/relationships/customXml" Target="../ink/ink897.xml"/><Relationship Id="rId419" Type="http://schemas.openxmlformats.org/officeDocument/2006/relationships/image" Target="../media/image3631.png"/><Relationship Id="rId202" Type="http://schemas.openxmlformats.org/officeDocument/2006/relationships/image" Target="../media/image3535.png"/><Relationship Id="rId223" Type="http://schemas.openxmlformats.org/officeDocument/2006/relationships/customXml" Target="../ink/ink812.xml"/><Relationship Id="rId244" Type="http://schemas.openxmlformats.org/officeDocument/2006/relationships/customXml" Target="../ink/ink823.xml"/><Relationship Id="rId430" Type="http://schemas.openxmlformats.org/officeDocument/2006/relationships/image" Target="../media/image3636.png"/><Relationship Id="rId18" Type="http://schemas.openxmlformats.org/officeDocument/2006/relationships/customXml" Target="../ink/ink706.xml"/><Relationship Id="rId39" Type="http://schemas.openxmlformats.org/officeDocument/2006/relationships/image" Target="../media/image3458.png"/><Relationship Id="rId265" Type="http://schemas.openxmlformats.org/officeDocument/2006/relationships/customXml" Target="../ink/ink834.xml"/><Relationship Id="rId286" Type="http://schemas.openxmlformats.org/officeDocument/2006/relationships/customXml" Target="../ink/ink845.xml"/><Relationship Id="rId50" Type="http://schemas.openxmlformats.org/officeDocument/2006/relationships/customXml" Target="../ink/ink722.xml"/><Relationship Id="rId104" Type="http://schemas.openxmlformats.org/officeDocument/2006/relationships/customXml" Target="../ink/ink750.xml"/><Relationship Id="rId125" Type="http://schemas.openxmlformats.org/officeDocument/2006/relationships/image" Target="../media/image3498.png"/><Relationship Id="rId146" Type="http://schemas.openxmlformats.org/officeDocument/2006/relationships/customXml" Target="../ink/ink773.xml"/><Relationship Id="rId167" Type="http://schemas.openxmlformats.org/officeDocument/2006/relationships/customXml" Target="../ink/ink784.xml"/><Relationship Id="rId188" Type="http://schemas.openxmlformats.org/officeDocument/2006/relationships/image" Target="../media/image3528.png"/><Relationship Id="rId311" Type="http://schemas.openxmlformats.org/officeDocument/2006/relationships/image" Target="../media/image3584.png"/><Relationship Id="rId332" Type="http://schemas.openxmlformats.org/officeDocument/2006/relationships/customXml" Target="../ink/ink870.xml"/><Relationship Id="rId353" Type="http://schemas.openxmlformats.org/officeDocument/2006/relationships/image" Target="../media/image3603.png"/><Relationship Id="rId374" Type="http://schemas.openxmlformats.org/officeDocument/2006/relationships/customXml" Target="../ink/ink891.xml"/><Relationship Id="rId395" Type="http://schemas.openxmlformats.org/officeDocument/2006/relationships/customXml" Target="../ink/ink903.xml"/><Relationship Id="rId409" Type="http://schemas.openxmlformats.org/officeDocument/2006/relationships/image" Target="../media/image3627.png"/><Relationship Id="rId71" Type="http://schemas.openxmlformats.org/officeDocument/2006/relationships/image" Target="../media/image3474.png"/><Relationship Id="rId92" Type="http://schemas.openxmlformats.org/officeDocument/2006/relationships/customXml" Target="../ink/ink743.xml"/><Relationship Id="rId213" Type="http://schemas.openxmlformats.org/officeDocument/2006/relationships/customXml" Target="../ink/ink807.xml"/><Relationship Id="rId234" Type="http://schemas.openxmlformats.org/officeDocument/2006/relationships/customXml" Target="../ink/ink818.xml"/><Relationship Id="rId420" Type="http://schemas.openxmlformats.org/officeDocument/2006/relationships/customXml" Target="../ink/ink916.xml"/><Relationship Id="rId2" Type="http://schemas.openxmlformats.org/officeDocument/2006/relationships/customXml" Target="../ink/ink698.xml"/><Relationship Id="rId29" Type="http://schemas.openxmlformats.org/officeDocument/2006/relationships/image" Target="../media/image3453.png"/><Relationship Id="rId255" Type="http://schemas.openxmlformats.org/officeDocument/2006/relationships/image" Target="../media/image3558.png"/><Relationship Id="rId276" Type="http://schemas.openxmlformats.org/officeDocument/2006/relationships/image" Target="../media/image3568.png"/><Relationship Id="rId297" Type="http://schemas.openxmlformats.org/officeDocument/2006/relationships/image" Target="../media/image3578.png"/><Relationship Id="rId40" Type="http://schemas.openxmlformats.org/officeDocument/2006/relationships/customXml" Target="../ink/ink717.xml"/><Relationship Id="rId115" Type="http://schemas.openxmlformats.org/officeDocument/2006/relationships/customXml" Target="../ink/ink756.xml"/><Relationship Id="rId136" Type="http://schemas.openxmlformats.org/officeDocument/2006/relationships/customXml" Target="../ink/ink768.xml"/><Relationship Id="rId157" Type="http://schemas.openxmlformats.org/officeDocument/2006/relationships/image" Target="../media/image3513.png"/><Relationship Id="rId178" Type="http://schemas.openxmlformats.org/officeDocument/2006/relationships/image" Target="../media/image3523.png"/><Relationship Id="rId301" Type="http://schemas.openxmlformats.org/officeDocument/2006/relationships/image" Target="../media/image3580.png"/><Relationship Id="rId322" Type="http://schemas.openxmlformats.org/officeDocument/2006/relationships/customXml" Target="../ink/ink865.xml"/><Relationship Id="rId343" Type="http://schemas.openxmlformats.org/officeDocument/2006/relationships/image" Target="../media/image3366.png"/><Relationship Id="rId364" Type="http://schemas.openxmlformats.org/officeDocument/2006/relationships/customXml" Target="../ink/ink886.xml"/><Relationship Id="rId61" Type="http://schemas.openxmlformats.org/officeDocument/2006/relationships/image" Target="../media/image3469.png"/><Relationship Id="rId82" Type="http://schemas.openxmlformats.org/officeDocument/2006/relationships/customXml" Target="../ink/ink738.xml"/><Relationship Id="rId199" Type="http://schemas.openxmlformats.org/officeDocument/2006/relationships/customXml" Target="../ink/ink800.xml"/><Relationship Id="rId203" Type="http://schemas.openxmlformats.org/officeDocument/2006/relationships/customXml" Target="../ink/ink802.xml"/><Relationship Id="rId385" Type="http://schemas.openxmlformats.org/officeDocument/2006/relationships/customXml" Target="../ink/ink898.xml"/><Relationship Id="rId19" Type="http://schemas.openxmlformats.org/officeDocument/2006/relationships/image" Target="../media/image3448.png"/><Relationship Id="rId224" Type="http://schemas.openxmlformats.org/officeDocument/2006/relationships/image" Target="../media/image3546.png"/><Relationship Id="rId245" Type="http://schemas.openxmlformats.org/officeDocument/2006/relationships/image" Target="../media/image2854.png"/><Relationship Id="rId266" Type="http://schemas.openxmlformats.org/officeDocument/2006/relationships/image" Target="../media/image3563.png"/><Relationship Id="rId287" Type="http://schemas.openxmlformats.org/officeDocument/2006/relationships/image" Target="../media/image3573.png"/><Relationship Id="rId410" Type="http://schemas.openxmlformats.org/officeDocument/2006/relationships/customXml" Target="../ink/ink911.xml"/><Relationship Id="rId30" Type="http://schemas.openxmlformats.org/officeDocument/2006/relationships/customXml" Target="../ink/ink712.xml"/><Relationship Id="rId105" Type="http://schemas.openxmlformats.org/officeDocument/2006/relationships/image" Target="../media/image3489.png"/><Relationship Id="rId126" Type="http://schemas.openxmlformats.org/officeDocument/2006/relationships/customXml" Target="../ink/ink762.xml"/><Relationship Id="rId147" Type="http://schemas.openxmlformats.org/officeDocument/2006/relationships/image" Target="../media/image3508.png"/><Relationship Id="rId168" Type="http://schemas.openxmlformats.org/officeDocument/2006/relationships/image" Target="../media/image3518.png"/><Relationship Id="rId312" Type="http://schemas.openxmlformats.org/officeDocument/2006/relationships/customXml" Target="../ink/ink859.xml"/><Relationship Id="rId333" Type="http://schemas.openxmlformats.org/officeDocument/2006/relationships/image" Target="../media/image3594.png"/><Relationship Id="rId354" Type="http://schemas.openxmlformats.org/officeDocument/2006/relationships/customXml" Target="../ink/ink881.xml"/><Relationship Id="rId51" Type="http://schemas.openxmlformats.org/officeDocument/2006/relationships/image" Target="../media/image3464.png"/><Relationship Id="rId72" Type="http://schemas.openxmlformats.org/officeDocument/2006/relationships/customXml" Target="../ink/ink733.xml"/><Relationship Id="rId93" Type="http://schemas.openxmlformats.org/officeDocument/2006/relationships/image" Target="../media/image3484.png"/><Relationship Id="rId189" Type="http://schemas.openxmlformats.org/officeDocument/2006/relationships/customXml" Target="../ink/ink795.xml"/><Relationship Id="rId375" Type="http://schemas.openxmlformats.org/officeDocument/2006/relationships/customXml" Target="../ink/ink892.xml"/><Relationship Id="rId396" Type="http://schemas.openxmlformats.org/officeDocument/2006/relationships/customXml" Target="../ink/ink904.xml"/><Relationship Id="rId3" Type="http://schemas.openxmlformats.org/officeDocument/2006/relationships/image" Target="../media/image3440.png"/><Relationship Id="rId214" Type="http://schemas.openxmlformats.org/officeDocument/2006/relationships/image" Target="../media/image3541.png"/><Relationship Id="rId235" Type="http://schemas.openxmlformats.org/officeDocument/2006/relationships/image" Target="../media/image3551.png"/><Relationship Id="rId256" Type="http://schemas.openxmlformats.org/officeDocument/2006/relationships/customXml" Target="../ink/ink829.xml"/><Relationship Id="rId277" Type="http://schemas.openxmlformats.org/officeDocument/2006/relationships/customXml" Target="../ink/ink840.xml"/><Relationship Id="rId298" Type="http://schemas.openxmlformats.org/officeDocument/2006/relationships/customXml" Target="../ink/ink851.xml"/><Relationship Id="rId400" Type="http://schemas.openxmlformats.org/officeDocument/2006/relationships/customXml" Target="../ink/ink906.xml"/><Relationship Id="rId421" Type="http://schemas.openxmlformats.org/officeDocument/2006/relationships/image" Target="../media/image3632.png"/><Relationship Id="rId116" Type="http://schemas.openxmlformats.org/officeDocument/2006/relationships/customXml" Target="../ink/ink757.xml"/><Relationship Id="rId137" Type="http://schemas.openxmlformats.org/officeDocument/2006/relationships/image" Target="../media/image3503.png"/><Relationship Id="rId158" Type="http://schemas.openxmlformats.org/officeDocument/2006/relationships/customXml" Target="../ink/ink779.xml"/><Relationship Id="rId302" Type="http://schemas.openxmlformats.org/officeDocument/2006/relationships/customXml" Target="../ink/ink853.xml"/><Relationship Id="rId323" Type="http://schemas.openxmlformats.org/officeDocument/2006/relationships/image" Target="../media/image3589.png"/><Relationship Id="rId344" Type="http://schemas.openxmlformats.org/officeDocument/2006/relationships/customXml" Target="../ink/ink876.xml"/><Relationship Id="rId20" Type="http://schemas.openxmlformats.org/officeDocument/2006/relationships/customXml" Target="../ink/ink707.xml"/><Relationship Id="rId41" Type="http://schemas.openxmlformats.org/officeDocument/2006/relationships/image" Target="../media/image3459.png"/><Relationship Id="rId62" Type="http://schemas.openxmlformats.org/officeDocument/2006/relationships/customXml" Target="../ink/ink728.xml"/><Relationship Id="rId83" Type="http://schemas.openxmlformats.org/officeDocument/2006/relationships/image" Target="../media/image3479.png"/><Relationship Id="rId179" Type="http://schemas.openxmlformats.org/officeDocument/2006/relationships/customXml" Target="../ink/ink790.xml"/><Relationship Id="rId365" Type="http://schemas.openxmlformats.org/officeDocument/2006/relationships/image" Target="../media/image3607.png"/><Relationship Id="rId386" Type="http://schemas.openxmlformats.org/officeDocument/2006/relationships/image" Target="../media/image3616.png"/><Relationship Id="rId190" Type="http://schemas.openxmlformats.org/officeDocument/2006/relationships/image" Target="../media/image3529.png"/><Relationship Id="rId204" Type="http://schemas.openxmlformats.org/officeDocument/2006/relationships/image" Target="../media/image3536.png"/><Relationship Id="rId225" Type="http://schemas.openxmlformats.org/officeDocument/2006/relationships/customXml" Target="../ink/ink813.xml"/><Relationship Id="rId246" Type="http://schemas.openxmlformats.org/officeDocument/2006/relationships/customXml" Target="../ink/ink824.xml"/><Relationship Id="rId267" Type="http://schemas.openxmlformats.org/officeDocument/2006/relationships/customXml" Target="../ink/ink835.xml"/><Relationship Id="rId288" Type="http://schemas.openxmlformats.org/officeDocument/2006/relationships/customXml" Target="../ink/ink846.xml"/><Relationship Id="rId411" Type="http://schemas.openxmlformats.org/officeDocument/2006/relationships/image" Target="../media/image3628.png"/><Relationship Id="rId106" Type="http://schemas.openxmlformats.org/officeDocument/2006/relationships/customXml" Target="../ink/ink751.xml"/><Relationship Id="rId127" Type="http://schemas.openxmlformats.org/officeDocument/2006/relationships/image" Target="../media/image3499.png"/><Relationship Id="rId313" Type="http://schemas.openxmlformats.org/officeDocument/2006/relationships/customXml" Target="../ink/ink860.xml"/><Relationship Id="rId10" Type="http://schemas.openxmlformats.org/officeDocument/2006/relationships/customXml" Target="../ink/ink702.xml"/><Relationship Id="rId31" Type="http://schemas.openxmlformats.org/officeDocument/2006/relationships/image" Target="../media/image3454.png"/><Relationship Id="rId52" Type="http://schemas.openxmlformats.org/officeDocument/2006/relationships/customXml" Target="../ink/ink723.xml"/><Relationship Id="rId73" Type="http://schemas.openxmlformats.org/officeDocument/2006/relationships/image" Target="../media/image3475.png"/><Relationship Id="rId94" Type="http://schemas.openxmlformats.org/officeDocument/2006/relationships/customXml" Target="../ink/ink744.xml"/><Relationship Id="rId148" Type="http://schemas.openxmlformats.org/officeDocument/2006/relationships/customXml" Target="../ink/ink774.xml"/><Relationship Id="rId169" Type="http://schemas.openxmlformats.org/officeDocument/2006/relationships/customXml" Target="../ink/ink785.xml"/><Relationship Id="rId334" Type="http://schemas.openxmlformats.org/officeDocument/2006/relationships/customXml" Target="../ink/ink871.xml"/><Relationship Id="rId355" Type="http://schemas.openxmlformats.org/officeDocument/2006/relationships/image" Target="../media/image3604.png"/><Relationship Id="rId376" Type="http://schemas.openxmlformats.org/officeDocument/2006/relationships/image" Target="../media/image3612.png"/><Relationship Id="rId397" Type="http://schemas.openxmlformats.org/officeDocument/2006/relationships/image" Target="../media/image3621.png"/><Relationship Id="rId4" Type="http://schemas.openxmlformats.org/officeDocument/2006/relationships/customXml" Target="../ink/ink699.xml"/><Relationship Id="rId180" Type="http://schemas.openxmlformats.org/officeDocument/2006/relationships/image" Target="../media/image3524.png"/><Relationship Id="rId215" Type="http://schemas.openxmlformats.org/officeDocument/2006/relationships/customXml" Target="../ink/ink808.xml"/><Relationship Id="rId236" Type="http://schemas.openxmlformats.org/officeDocument/2006/relationships/customXml" Target="../ink/ink819.xml"/><Relationship Id="rId257" Type="http://schemas.openxmlformats.org/officeDocument/2006/relationships/customXml" Target="../ink/ink830.xml"/><Relationship Id="rId278" Type="http://schemas.openxmlformats.org/officeDocument/2006/relationships/image" Target="../media/image3569.png"/><Relationship Id="rId401" Type="http://schemas.openxmlformats.org/officeDocument/2006/relationships/image" Target="../media/image3623.png"/><Relationship Id="rId422" Type="http://schemas.openxmlformats.org/officeDocument/2006/relationships/customXml" Target="../ink/ink917.xml"/><Relationship Id="rId303" Type="http://schemas.openxmlformats.org/officeDocument/2006/relationships/customXml" Target="../ink/ink854.xml"/><Relationship Id="rId42" Type="http://schemas.openxmlformats.org/officeDocument/2006/relationships/customXml" Target="../ink/ink718.xml"/><Relationship Id="rId84" Type="http://schemas.openxmlformats.org/officeDocument/2006/relationships/customXml" Target="../ink/ink739.xml"/><Relationship Id="rId138" Type="http://schemas.openxmlformats.org/officeDocument/2006/relationships/customXml" Target="../ink/ink769.xml"/><Relationship Id="rId345" Type="http://schemas.openxmlformats.org/officeDocument/2006/relationships/image" Target="../media/image3599.png"/><Relationship Id="rId387" Type="http://schemas.openxmlformats.org/officeDocument/2006/relationships/customXml" Target="../ink/ink899.xml"/><Relationship Id="rId191" Type="http://schemas.openxmlformats.org/officeDocument/2006/relationships/customXml" Target="../ink/ink796.xml"/><Relationship Id="rId205" Type="http://schemas.openxmlformats.org/officeDocument/2006/relationships/customXml" Target="../ink/ink803.xml"/><Relationship Id="rId247" Type="http://schemas.openxmlformats.org/officeDocument/2006/relationships/image" Target="../media/image3555.png"/><Relationship Id="rId412" Type="http://schemas.openxmlformats.org/officeDocument/2006/relationships/customXml" Target="../ink/ink912.xml"/><Relationship Id="rId107" Type="http://schemas.openxmlformats.org/officeDocument/2006/relationships/image" Target="../media/image3490.png"/><Relationship Id="rId289" Type="http://schemas.openxmlformats.org/officeDocument/2006/relationships/image" Target="../media/image3574.png"/><Relationship Id="rId11" Type="http://schemas.openxmlformats.org/officeDocument/2006/relationships/image" Target="../media/image3444.png"/><Relationship Id="rId53" Type="http://schemas.openxmlformats.org/officeDocument/2006/relationships/image" Target="../media/image3465.png"/><Relationship Id="rId149" Type="http://schemas.openxmlformats.org/officeDocument/2006/relationships/image" Target="../media/image3509.png"/><Relationship Id="rId314" Type="http://schemas.openxmlformats.org/officeDocument/2006/relationships/customXml" Target="../ink/ink861.xml"/><Relationship Id="rId356" Type="http://schemas.openxmlformats.org/officeDocument/2006/relationships/customXml" Target="../ink/ink882.xml"/><Relationship Id="rId398" Type="http://schemas.openxmlformats.org/officeDocument/2006/relationships/customXml" Target="../ink/ink905.xml"/><Relationship Id="rId95" Type="http://schemas.openxmlformats.org/officeDocument/2006/relationships/image" Target="../media/image3485.png"/><Relationship Id="rId160" Type="http://schemas.openxmlformats.org/officeDocument/2006/relationships/customXml" Target="../ink/ink780.xml"/><Relationship Id="rId216" Type="http://schemas.openxmlformats.org/officeDocument/2006/relationships/image" Target="../media/image3542.png"/><Relationship Id="rId423" Type="http://schemas.openxmlformats.org/officeDocument/2006/relationships/customXml" Target="../ink/ink918.xml"/><Relationship Id="rId258" Type="http://schemas.openxmlformats.org/officeDocument/2006/relationships/image" Target="../media/image3559.png"/><Relationship Id="rId22" Type="http://schemas.openxmlformats.org/officeDocument/2006/relationships/customXml" Target="../ink/ink708.xml"/><Relationship Id="rId64" Type="http://schemas.openxmlformats.org/officeDocument/2006/relationships/customXml" Target="../ink/ink729.xml"/><Relationship Id="rId118" Type="http://schemas.openxmlformats.org/officeDocument/2006/relationships/customXml" Target="../ink/ink758.xml"/><Relationship Id="rId325" Type="http://schemas.openxmlformats.org/officeDocument/2006/relationships/image" Target="../media/image3590.png"/><Relationship Id="rId367" Type="http://schemas.openxmlformats.org/officeDocument/2006/relationships/image" Target="../media/image3608.png"/><Relationship Id="rId171" Type="http://schemas.openxmlformats.org/officeDocument/2006/relationships/customXml" Target="../ink/ink786.xml"/><Relationship Id="rId227" Type="http://schemas.openxmlformats.org/officeDocument/2006/relationships/customXml" Target="../ink/ink814.xml"/><Relationship Id="rId269" Type="http://schemas.openxmlformats.org/officeDocument/2006/relationships/customXml" Target="../ink/ink836.xml"/><Relationship Id="rId33" Type="http://schemas.openxmlformats.org/officeDocument/2006/relationships/image" Target="../media/image3455.png"/><Relationship Id="rId129" Type="http://schemas.openxmlformats.org/officeDocument/2006/relationships/customXml" Target="../ink/ink764.xml"/><Relationship Id="rId280" Type="http://schemas.openxmlformats.org/officeDocument/2006/relationships/customXml" Target="../ink/ink842.xml"/><Relationship Id="rId336" Type="http://schemas.openxmlformats.org/officeDocument/2006/relationships/customXml" Target="../ink/ink872.xml"/><Relationship Id="rId75" Type="http://schemas.openxmlformats.org/officeDocument/2006/relationships/image" Target="../media/image3476.png"/><Relationship Id="rId140" Type="http://schemas.openxmlformats.org/officeDocument/2006/relationships/customXml" Target="../ink/ink770.xml"/><Relationship Id="rId182" Type="http://schemas.openxmlformats.org/officeDocument/2006/relationships/image" Target="../media/image3525.png"/><Relationship Id="rId378" Type="http://schemas.openxmlformats.org/officeDocument/2006/relationships/image" Target="../media/image3613.png"/><Relationship Id="rId403" Type="http://schemas.openxmlformats.org/officeDocument/2006/relationships/image" Target="../media/image3624.png"/><Relationship Id="rId6" Type="http://schemas.openxmlformats.org/officeDocument/2006/relationships/customXml" Target="../ink/ink700.xml"/><Relationship Id="rId238" Type="http://schemas.openxmlformats.org/officeDocument/2006/relationships/customXml" Target="../ink/ink820.xml"/><Relationship Id="rId291" Type="http://schemas.openxmlformats.org/officeDocument/2006/relationships/image" Target="../media/image3575.png"/><Relationship Id="rId305" Type="http://schemas.openxmlformats.org/officeDocument/2006/relationships/image" Target="../media/image3581.png"/><Relationship Id="rId347" Type="http://schemas.openxmlformats.org/officeDocument/2006/relationships/image" Target="../media/image3600.png"/><Relationship Id="rId44" Type="http://schemas.openxmlformats.org/officeDocument/2006/relationships/customXml" Target="../ink/ink719.xml"/><Relationship Id="rId86" Type="http://schemas.openxmlformats.org/officeDocument/2006/relationships/customXml" Target="../ink/ink740.xml"/><Relationship Id="rId151" Type="http://schemas.openxmlformats.org/officeDocument/2006/relationships/image" Target="../media/image3510.png"/><Relationship Id="rId389" Type="http://schemas.openxmlformats.org/officeDocument/2006/relationships/customXml" Target="../ink/ink900.xml"/><Relationship Id="rId193" Type="http://schemas.openxmlformats.org/officeDocument/2006/relationships/customXml" Target="../ink/ink797.xml"/><Relationship Id="rId207" Type="http://schemas.openxmlformats.org/officeDocument/2006/relationships/customXml" Target="../ink/ink804.xml"/><Relationship Id="rId249" Type="http://schemas.openxmlformats.org/officeDocument/2006/relationships/image" Target="../media/image3413.png"/><Relationship Id="rId414" Type="http://schemas.openxmlformats.org/officeDocument/2006/relationships/customXml" Target="../ink/ink913.xml"/><Relationship Id="rId13" Type="http://schemas.openxmlformats.org/officeDocument/2006/relationships/image" Target="../media/image3445.png"/><Relationship Id="rId109" Type="http://schemas.openxmlformats.org/officeDocument/2006/relationships/image" Target="../media/image3491.png"/><Relationship Id="rId260" Type="http://schemas.openxmlformats.org/officeDocument/2006/relationships/image" Target="../media/image3560.png"/><Relationship Id="rId316" Type="http://schemas.openxmlformats.org/officeDocument/2006/relationships/customXml" Target="../ink/ink862.xml"/><Relationship Id="rId55" Type="http://schemas.openxmlformats.org/officeDocument/2006/relationships/image" Target="../media/image3466.png"/><Relationship Id="rId97" Type="http://schemas.openxmlformats.org/officeDocument/2006/relationships/image" Target="../media/image3486.png"/><Relationship Id="rId120" Type="http://schemas.openxmlformats.org/officeDocument/2006/relationships/customXml" Target="../ink/ink759.xml"/><Relationship Id="rId358" Type="http://schemas.openxmlformats.org/officeDocument/2006/relationships/customXml" Target="../ink/ink883.xml"/><Relationship Id="rId162" Type="http://schemas.openxmlformats.org/officeDocument/2006/relationships/image" Target="../media/image3515.png"/><Relationship Id="rId218" Type="http://schemas.openxmlformats.org/officeDocument/2006/relationships/image" Target="../media/image3543.png"/><Relationship Id="rId425" Type="http://schemas.openxmlformats.org/officeDocument/2006/relationships/customXml" Target="../ink/ink919.xml"/><Relationship Id="rId271" Type="http://schemas.openxmlformats.org/officeDocument/2006/relationships/customXml" Target="../ink/ink837.xml"/><Relationship Id="rId24" Type="http://schemas.openxmlformats.org/officeDocument/2006/relationships/customXml" Target="../ink/ink709.xml"/><Relationship Id="rId66" Type="http://schemas.openxmlformats.org/officeDocument/2006/relationships/customXml" Target="../ink/ink730.xml"/><Relationship Id="rId131" Type="http://schemas.openxmlformats.org/officeDocument/2006/relationships/customXml" Target="../ink/ink765.xml"/><Relationship Id="rId327" Type="http://schemas.openxmlformats.org/officeDocument/2006/relationships/image" Target="../media/image3591.png"/><Relationship Id="rId369" Type="http://schemas.openxmlformats.org/officeDocument/2006/relationships/image" Target="../media/image3609.png"/><Relationship Id="rId173" Type="http://schemas.openxmlformats.org/officeDocument/2006/relationships/customXml" Target="../ink/ink787.xml"/><Relationship Id="rId229" Type="http://schemas.openxmlformats.org/officeDocument/2006/relationships/customXml" Target="../ink/ink815.xml"/><Relationship Id="rId380" Type="http://schemas.openxmlformats.org/officeDocument/2006/relationships/customXml" Target="../ink/ink895.xml"/><Relationship Id="rId240" Type="http://schemas.openxmlformats.org/officeDocument/2006/relationships/customXml" Target="../ink/ink821.xml"/><Relationship Id="rId35" Type="http://schemas.openxmlformats.org/officeDocument/2006/relationships/image" Target="../media/image3456.png"/><Relationship Id="rId77" Type="http://schemas.openxmlformats.org/officeDocument/2006/relationships/image" Target="../media/image3477.png"/><Relationship Id="rId100" Type="http://schemas.openxmlformats.org/officeDocument/2006/relationships/customXml" Target="../ink/ink747.xml"/><Relationship Id="rId282" Type="http://schemas.openxmlformats.org/officeDocument/2006/relationships/customXml" Target="../ink/ink843.xml"/><Relationship Id="rId338" Type="http://schemas.openxmlformats.org/officeDocument/2006/relationships/customXml" Target="../ink/ink873.xml"/><Relationship Id="rId8" Type="http://schemas.openxmlformats.org/officeDocument/2006/relationships/customXml" Target="../ink/ink701.xml"/><Relationship Id="rId142" Type="http://schemas.openxmlformats.org/officeDocument/2006/relationships/customXml" Target="../ink/ink771.xml"/><Relationship Id="rId184" Type="http://schemas.openxmlformats.org/officeDocument/2006/relationships/image" Target="../media/image3526.png"/><Relationship Id="rId391" Type="http://schemas.openxmlformats.org/officeDocument/2006/relationships/customXml" Target="../ink/ink901.xml"/><Relationship Id="rId405" Type="http://schemas.openxmlformats.org/officeDocument/2006/relationships/image" Target="../media/image3625.png"/><Relationship Id="rId251" Type="http://schemas.openxmlformats.org/officeDocument/2006/relationships/image" Target="../media/image3556.png"/><Relationship Id="rId46" Type="http://schemas.openxmlformats.org/officeDocument/2006/relationships/customXml" Target="../ink/ink720.xml"/><Relationship Id="rId293" Type="http://schemas.openxmlformats.org/officeDocument/2006/relationships/image" Target="../media/image3576.png"/><Relationship Id="rId307" Type="http://schemas.openxmlformats.org/officeDocument/2006/relationships/image" Target="../media/image3582.png"/><Relationship Id="rId349" Type="http://schemas.openxmlformats.org/officeDocument/2006/relationships/image" Target="../media/image3601.png"/><Relationship Id="rId88" Type="http://schemas.openxmlformats.org/officeDocument/2006/relationships/customXml" Target="../ink/ink741.xml"/><Relationship Id="rId111" Type="http://schemas.openxmlformats.org/officeDocument/2006/relationships/customXml" Target="../ink/ink754.xml"/><Relationship Id="rId153" Type="http://schemas.openxmlformats.org/officeDocument/2006/relationships/image" Target="../media/image3511.png"/><Relationship Id="rId195" Type="http://schemas.openxmlformats.org/officeDocument/2006/relationships/customXml" Target="../ink/ink798.xml"/><Relationship Id="rId209" Type="http://schemas.openxmlformats.org/officeDocument/2006/relationships/customXml" Target="../ink/ink805.xml"/><Relationship Id="rId360" Type="http://schemas.openxmlformats.org/officeDocument/2006/relationships/customXml" Target="../ink/ink884.xml"/><Relationship Id="rId416" Type="http://schemas.openxmlformats.org/officeDocument/2006/relationships/customXml" Target="../ink/ink914.xml"/><Relationship Id="rId220" Type="http://schemas.openxmlformats.org/officeDocument/2006/relationships/image" Target="../media/image3544.png"/><Relationship Id="rId15" Type="http://schemas.openxmlformats.org/officeDocument/2006/relationships/image" Target="../media/image3446.png"/><Relationship Id="rId57" Type="http://schemas.openxmlformats.org/officeDocument/2006/relationships/image" Target="../media/image3467.png"/><Relationship Id="rId262" Type="http://schemas.openxmlformats.org/officeDocument/2006/relationships/image" Target="../media/image3561.png"/><Relationship Id="rId318" Type="http://schemas.openxmlformats.org/officeDocument/2006/relationships/customXml" Target="../ink/ink863.xml"/><Relationship Id="rId99" Type="http://schemas.openxmlformats.org/officeDocument/2006/relationships/image" Target="../media/image3487.png"/><Relationship Id="rId122" Type="http://schemas.openxmlformats.org/officeDocument/2006/relationships/customXml" Target="../ink/ink760.xml"/><Relationship Id="rId164" Type="http://schemas.openxmlformats.org/officeDocument/2006/relationships/image" Target="../media/image3516.png"/><Relationship Id="rId371" Type="http://schemas.openxmlformats.org/officeDocument/2006/relationships/image" Target="../media/image3610.png"/><Relationship Id="rId427" Type="http://schemas.openxmlformats.org/officeDocument/2006/relationships/customXml" Target="../ink/ink920.xml"/><Relationship Id="rId26" Type="http://schemas.openxmlformats.org/officeDocument/2006/relationships/customXml" Target="../ink/ink710.xml"/><Relationship Id="rId231" Type="http://schemas.openxmlformats.org/officeDocument/2006/relationships/customXml" Target="../ink/ink816.xml"/><Relationship Id="rId273" Type="http://schemas.openxmlformats.org/officeDocument/2006/relationships/customXml" Target="../ink/ink838.xml"/><Relationship Id="rId329" Type="http://schemas.openxmlformats.org/officeDocument/2006/relationships/image" Target="../media/image3592.png"/><Relationship Id="rId68" Type="http://schemas.openxmlformats.org/officeDocument/2006/relationships/customXml" Target="../ink/ink731.xml"/><Relationship Id="rId133" Type="http://schemas.openxmlformats.org/officeDocument/2006/relationships/image" Target="../media/image3501.png"/><Relationship Id="rId175" Type="http://schemas.openxmlformats.org/officeDocument/2006/relationships/customXml" Target="../ink/ink788.xml"/><Relationship Id="rId340" Type="http://schemas.openxmlformats.org/officeDocument/2006/relationships/customXml" Target="../ink/ink874.xml"/><Relationship Id="rId200" Type="http://schemas.openxmlformats.org/officeDocument/2006/relationships/image" Target="../media/image3534.png"/><Relationship Id="rId382" Type="http://schemas.openxmlformats.org/officeDocument/2006/relationships/customXml" Target="../ink/ink896.xml"/><Relationship Id="rId242" Type="http://schemas.openxmlformats.org/officeDocument/2006/relationships/customXml" Target="../ink/ink822.xml"/><Relationship Id="rId284" Type="http://schemas.openxmlformats.org/officeDocument/2006/relationships/customXml" Target="../ink/ink844.xml"/><Relationship Id="rId37" Type="http://schemas.openxmlformats.org/officeDocument/2006/relationships/image" Target="../media/image3457.png"/><Relationship Id="rId79" Type="http://schemas.openxmlformats.org/officeDocument/2006/relationships/image" Target="../media/image2922.png"/><Relationship Id="rId102" Type="http://schemas.openxmlformats.org/officeDocument/2006/relationships/customXml" Target="../ink/ink749.xml"/><Relationship Id="rId144" Type="http://schemas.openxmlformats.org/officeDocument/2006/relationships/customXml" Target="../ink/ink772.xml"/><Relationship Id="rId90" Type="http://schemas.openxmlformats.org/officeDocument/2006/relationships/customXml" Target="../ink/ink742.xml"/><Relationship Id="rId186" Type="http://schemas.openxmlformats.org/officeDocument/2006/relationships/image" Target="../media/image3527.png"/><Relationship Id="rId351" Type="http://schemas.openxmlformats.org/officeDocument/2006/relationships/image" Target="../media/image3602.png"/><Relationship Id="rId393" Type="http://schemas.openxmlformats.org/officeDocument/2006/relationships/customXml" Target="../ink/ink902.xml"/><Relationship Id="rId407" Type="http://schemas.openxmlformats.org/officeDocument/2006/relationships/image" Target="../media/image3626.png"/><Relationship Id="rId211" Type="http://schemas.openxmlformats.org/officeDocument/2006/relationships/customXml" Target="../ink/ink806.xml"/><Relationship Id="rId253" Type="http://schemas.openxmlformats.org/officeDocument/2006/relationships/image" Target="../media/image3557.png"/><Relationship Id="rId295" Type="http://schemas.openxmlformats.org/officeDocument/2006/relationships/image" Target="../media/image3577.png"/><Relationship Id="rId309" Type="http://schemas.openxmlformats.org/officeDocument/2006/relationships/image" Target="../media/image3583.png"/><Relationship Id="rId48" Type="http://schemas.openxmlformats.org/officeDocument/2006/relationships/customXml" Target="../ink/ink721.xml"/><Relationship Id="rId113" Type="http://schemas.openxmlformats.org/officeDocument/2006/relationships/customXml" Target="../ink/ink755.xml"/><Relationship Id="rId320" Type="http://schemas.openxmlformats.org/officeDocument/2006/relationships/customXml" Target="../ink/ink864.xml"/><Relationship Id="rId155" Type="http://schemas.openxmlformats.org/officeDocument/2006/relationships/image" Target="../media/image3512.png"/><Relationship Id="rId197" Type="http://schemas.openxmlformats.org/officeDocument/2006/relationships/customXml" Target="../ink/ink799.xml"/><Relationship Id="rId362" Type="http://schemas.openxmlformats.org/officeDocument/2006/relationships/customXml" Target="../ink/ink885.xml"/><Relationship Id="rId418" Type="http://schemas.openxmlformats.org/officeDocument/2006/relationships/customXml" Target="../ink/ink915.xml"/><Relationship Id="rId222" Type="http://schemas.openxmlformats.org/officeDocument/2006/relationships/image" Target="../media/image3545.png"/><Relationship Id="rId264" Type="http://schemas.openxmlformats.org/officeDocument/2006/relationships/image" Target="../media/image3562.png"/><Relationship Id="rId17" Type="http://schemas.openxmlformats.org/officeDocument/2006/relationships/image" Target="../media/image3447.png"/><Relationship Id="rId59" Type="http://schemas.openxmlformats.org/officeDocument/2006/relationships/image" Target="../media/image3468.png"/><Relationship Id="rId124" Type="http://schemas.openxmlformats.org/officeDocument/2006/relationships/customXml" Target="../ink/ink761.xml"/><Relationship Id="rId70" Type="http://schemas.openxmlformats.org/officeDocument/2006/relationships/customXml" Target="../ink/ink732.xml"/><Relationship Id="rId166" Type="http://schemas.openxmlformats.org/officeDocument/2006/relationships/image" Target="../media/image3517.png"/><Relationship Id="rId331" Type="http://schemas.openxmlformats.org/officeDocument/2006/relationships/image" Target="../media/image3593.png"/><Relationship Id="rId373" Type="http://schemas.openxmlformats.org/officeDocument/2006/relationships/image" Target="../media/image3611.png"/><Relationship Id="rId429" Type="http://schemas.openxmlformats.org/officeDocument/2006/relationships/customXml" Target="../ink/ink9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Convolutional neural networks (CNN)</a:t>
            </a:r>
            <a:endParaRPr lang="en-US" sz="2400" cap="none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85000" lnSpcReduction="20000"/>
          </a:bodyPr>
          <a:lstStyle/>
          <a:p>
            <a:r>
              <a:rPr lang="en-US" sz="2100" b="1" cap="none" dirty="0">
                <a:solidFill>
                  <a:schemeClr val="accent5">
                    <a:alpha val="75000"/>
                  </a:schemeClr>
                </a:solidFill>
              </a:rPr>
              <a:t>Angelo Ziletti, PhD</a:t>
            </a:r>
          </a:p>
          <a:p>
            <a:r>
              <a:rPr lang="en-US" sz="1800" cap="none" dirty="0">
                <a:solidFill>
                  <a:schemeClr val="bg1">
                    <a:alpha val="75000"/>
                  </a:schemeClr>
                </a:solidFill>
              </a:rPr>
              <a:t>Principal Data Scientist, Bayer AG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BA4B8E8-D32D-4917-A57B-C1787E17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6" y="446148"/>
            <a:ext cx="7430290" cy="5910703"/>
          </a:xfrm>
          <a:prstGeom prst="rect">
            <a:avLst/>
          </a:prstGeom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7AB760C-BEFA-40B2-9615-D83AABF26D80}"/>
              </a:ext>
            </a:extLst>
          </p:cNvPr>
          <p:cNvGrpSpPr/>
          <p:nvPr/>
        </p:nvGrpSpPr>
        <p:grpSpPr>
          <a:xfrm rot="5400000">
            <a:off x="2691805" y="937626"/>
            <a:ext cx="3399903" cy="5284177"/>
            <a:chOff x="2736383" y="776500"/>
            <a:chExt cx="3985487" cy="4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4C87DD-AA46-4A7E-90B9-607AB73192CB}"/>
                    </a:ext>
                  </a:extLst>
                </p14:cNvPr>
                <p14:cNvContentPartPr/>
                <p14:nvPr/>
              </p14:nvContentPartPr>
              <p14:xfrm>
                <a:off x="2736383" y="4831740"/>
                <a:ext cx="822600" cy="55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4C87DD-AA46-4A7E-90B9-607AB7319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5831" y="4823857"/>
                  <a:ext cx="843281" cy="56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CA3A0E-4548-4D59-8303-54DF35AE5A94}"/>
                    </a:ext>
                  </a:extLst>
                </p14:cNvPr>
                <p14:cNvContentPartPr/>
                <p14:nvPr/>
              </p14:nvContentPartPr>
              <p14:xfrm>
                <a:off x="3902783" y="4820580"/>
                <a:ext cx="852840" cy="58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CA3A0E-4548-4D59-8303-54DF35AE5A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2228" y="4812697"/>
                  <a:ext cx="873528" cy="599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0B9599-9A77-44E9-93CF-BF78F500B4F0}"/>
                    </a:ext>
                  </a:extLst>
                </p14:cNvPr>
                <p14:cNvContentPartPr/>
                <p14:nvPr/>
              </p14:nvContentPartPr>
              <p14:xfrm>
                <a:off x="5016983" y="4792860"/>
                <a:ext cx="700200" cy="57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0B9599-9A77-44E9-93CF-BF78F500B4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6431" y="4784975"/>
                  <a:ext cx="720881" cy="585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F24BBA-E15D-4DBE-BFFB-3AC210E6F346}"/>
                    </a:ext>
                  </a:extLst>
                </p14:cNvPr>
                <p14:cNvContentPartPr/>
                <p14:nvPr/>
              </p14:nvContentPartPr>
              <p14:xfrm>
                <a:off x="5952910" y="4807620"/>
                <a:ext cx="768960" cy="59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F24BBA-E15D-4DBE-BFFB-3AC210E6F3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42359" y="4799735"/>
                  <a:ext cx="789640" cy="61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EF4D08-F3CD-4852-9768-987645751209}"/>
                    </a:ext>
                  </a:extLst>
                </p14:cNvPr>
                <p14:cNvContentPartPr/>
                <p14:nvPr/>
              </p14:nvContentPartPr>
              <p14:xfrm>
                <a:off x="2945543" y="3575700"/>
                <a:ext cx="789840" cy="660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EF4D08-F3CD-4852-9768-9876457512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4995" y="35678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13F141-8CF6-4499-B8C7-5BDCCE1489CE}"/>
                    </a:ext>
                  </a:extLst>
                </p14:cNvPr>
                <p14:cNvContentPartPr/>
                <p14:nvPr/>
              </p14:nvContentPartPr>
              <p14:xfrm>
                <a:off x="4318223" y="3517740"/>
                <a:ext cx="787680" cy="646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13F141-8CF6-4499-B8C7-5BDCCE1489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7670" y="3509862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93A5A5E-8D46-4BDE-A953-67F74A9C0F39}"/>
                </a:ext>
              </a:extLst>
            </p:cNvPr>
            <p:cNvGrpSpPr/>
            <p:nvPr/>
          </p:nvGrpSpPr>
          <p:grpSpPr>
            <a:xfrm>
              <a:off x="3220510" y="4059414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D361ABE-9669-441C-AE74-D6E7315E19E2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86982BA-3BAC-4763-9DA3-D69149B388CA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A1BD53C-7EC5-4EDF-BA55-C54BB3D51291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097A7E6-9F9F-4854-8877-61A593508483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0D9BEF9-66CE-485D-874D-B88B3E329A98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377C715-BD16-4CD0-BBDD-FFD6F73BDE4B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067B8DA-6414-4014-85F1-D683C0AF127D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E22980F-1D7B-434E-8ABF-D36F73D99F96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BD557AA-5677-4363-854E-7E45E4348737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A156275-DF87-477C-909A-EB3E3973072E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9439DA5-0A1E-4320-AB24-ABFD631C1C7D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3F1E1B1-5CF2-48D9-9348-FB82ABF028E8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2F90F9-F2CA-41B2-AC5C-C62F1B6F20CF}"/>
                    </a:ext>
                  </a:extLst>
                </p14:cNvPr>
                <p14:cNvContentPartPr/>
                <p14:nvPr/>
              </p14:nvContentPartPr>
              <p14:xfrm>
                <a:off x="5377487" y="3523122"/>
                <a:ext cx="906120" cy="61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2F90F9-F2CA-41B2-AC5C-C62F1B6F20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6936" y="3515235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B8B192-D7D8-4069-896F-C25D7DD2A04F}"/>
                    </a:ext>
                  </a:extLst>
                </p14:cNvPr>
                <p14:cNvContentPartPr/>
                <p14:nvPr/>
              </p14:nvContentPartPr>
              <p14:xfrm>
                <a:off x="2889582" y="2258928"/>
                <a:ext cx="789840" cy="66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B8B192-D7D8-4069-896F-C25D7DD2A0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034" y="2251045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593DC8-DE45-43BC-8560-9756F4549141}"/>
                    </a:ext>
                  </a:extLst>
                </p14:cNvPr>
                <p14:cNvContentPartPr/>
                <p14:nvPr/>
              </p14:nvContentPartPr>
              <p14:xfrm>
                <a:off x="4262262" y="2200968"/>
                <a:ext cx="787680" cy="646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593DC8-DE45-43BC-8560-9756F45491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1709" y="219309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F56937C-E2CB-4B74-B686-967CF03D9B64}"/>
                </a:ext>
              </a:extLst>
            </p:cNvPr>
            <p:cNvGrpSpPr/>
            <p:nvPr/>
          </p:nvGrpSpPr>
          <p:grpSpPr>
            <a:xfrm>
              <a:off x="3164549" y="2742642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DF8E69C-5E96-4CA5-B66B-449247347108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61FB401-B500-45B6-87FF-25E3DCB54E94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B7133E77-08B2-4C7B-946F-8270BDB4E2B2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114DAF6-0C22-4461-9A7E-4941B76EF45E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CF926211-2883-4501-A267-0BB844B34E6D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6D916652-7EC6-4371-83EF-901ABABA7E8D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CCC00F7-8476-4231-ADF6-F7336516F5B9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EFDDB14-DDF9-4AED-8D20-668DA5CEC010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23D3B58-C874-48E1-8E91-27B9324C1396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C022A6D-952D-45F5-BE7B-98D967A9ACFC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FA3C196-CFCE-4FC6-897C-7C9359E0D88F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972D66D4-6F45-4EAD-8B15-24FD9113C962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22C39FA-F004-49CE-8E8F-A2457EE495FF}"/>
                    </a:ext>
                  </a:extLst>
                </p14:cNvPr>
                <p14:cNvContentPartPr/>
                <p14:nvPr/>
              </p14:nvContentPartPr>
              <p14:xfrm>
                <a:off x="5321526" y="2206350"/>
                <a:ext cx="906120" cy="61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22C39FA-F004-49CE-8E8F-A2457EE495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0975" y="2198463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022E2DE-0D48-4513-AC14-2BDC8741E72A}"/>
                </a:ext>
              </a:extLst>
            </p:cNvPr>
            <p:cNvGrpSpPr/>
            <p:nvPr/>
          </p:nvGrpSpPr>
          <p:grpSpPr>
            <a:xfrm>
              <a:off x="3070103" y="1443708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08BE4736-3B5E-4E29-AD89-FBFDFEA205F6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467B8D42-9386-43AD-A390-5C3C01B4A8D1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0B945778-6513-41F4-B1ED-28A5EA66FC8F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0E006ED5-D65E-40D4-B207-8BDD90F1035A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C72B7D8-E66E-4C59-B0A5-18EFDA22A101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2BD8FBC-FBEC-4F14-B28D-665E61222EA9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0C83031-814B-431C-9996-FDF777087F12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311D36D6-3CBC-49C1-9C5A-E7E4187F8502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BB5ECC3-C4DE-44B0-8382-DDD6CB3C2D59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A1651EC-D51C-4487-8D0A-285F5AC3CF95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B1D75595-F4C9-443D-9A69-60BFEFA8C4EA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DE633928-4466-4D36-8DA5-ADD55630B88E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FD735D-DEDB-4DEC-919A-604ADFE8B6DE}"/>
                    </a:ext>
                  </a:extLst>
                </p14:cNvPr>
                <p14:cNvContentPartPr/>
                <p14:nvPr/>
              </p14:nvContentPartPr>
              <p14:xfrm>
                <a:off x="3484030" y="776500"/>
                <a:ext cx="789840" cy="660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FD735D-DEDB-4DEC-919A-604ADFE8B6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73482" y="7686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75F1C9-EC07-4D7A-A0ED-3E24A954B9D0}"/>
                    </a:ext>
                  </a:extLst>
                </p14:cNvPr>
                <p14:cNvContentPartPr/>
                <p14:nvPr/>
              </p14:nvContentPartPr>
              <p14:xfrm>
                <a:off x="4926910" y="787788"/>
                <a:ext cx="787680" cy="646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75F1C9-EC07-4D7A-A0ED-3E24A954B9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6357" y="77991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4"/>
    </mc:Choice>
    <mc:Fallback xmlns="">
      <p:transition spd="slow" advTm="3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9D0086-0DAC-4484-B72C-7702D9CA2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7257E62-BC1B-4BDF-93A8-E8D1B9C75F9C}"/>
              </a:ext>
            </a:extLst>
          </p:cNvPr>
          <p:cNvGrpSpPr/>
          <p:nvPr/>
        </p:nvGrpSpPr>
        <p:grpSpPr>
          <a:xfrm>
            <a:off x="1009952" y="581400"/>
            <a:ext cx="7610040" cy="839160"/>
            <a:chOff x="1018745" y="423138"/>
            <a:chExt cx="7610040" cy="8391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C869573-F992-480E-82A4-CCE70F55A742}"/>
                </a:ext>
              </a:extLst>
            </p:cNvPr>
            <p:cNvGrpSpPr/>
            <p:nvPr/>
          </p:nvGrpSpPr>
          <p:grpSpPr>
            <a:xfrm>
              <a:off x="1018745" y="523218"/>
              <a:ext cx="1088640" cy="736200"/>
              <a:chOff x="1018745" y="523218"/>
              <a:chExt cx="1088640" cy="73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2D7E0865-C622-41A7-97CF-262ED23968C1}"/>
                      </a:ext>
                    </a:extLst>
                  </p14:cNvPr>
                  <p14:cNvContentPartPr/>
                  <p14:nvPr/>
                </p14:nvContentPartPr>
                <p14:xfrm>
                  <a:off x="1190105" y="622578"/>
                  <a:ext cx="75960" cy="4014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2D7E0865-C622-41A7-97CF-262ED23968C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81465" y="613938"/>
                    <a:ext cx="9360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1A9EDCA5-8B42-4C22-A9BF-5A3849AEA7B5}"/>
                      </a:ext>
                    </a:extLst>
                  </p14:cNvPr>
                  <p14:cNvContentPartPr/>
                  <p14:nvPr/>
                </p14:nvContentPartPr>
                <p14:xfrm>
                  <a:off x="1256705" y="710778"/>
                  <a:ext cx="290880" cy="2941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1A9EDCA5-8B42-4C22-A9BF-5A3849AEA7B5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48065" y="701778"/>
                    <a:ext cx="30852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33C6BAD-049D-4952-9CFE-8356D0126F6B}"/>
                      </a:ext>
                    </a:extLst>
                  </p14:cNvPr>
                  <p14:cNvContentPartPr/>
                  <p14:nvPr/>
                </p14:nvContentPartPr>
                <p14:xfrm>
                  <a:off x="1018745" y="523218"/>
                  <a:ext cx="256320" cy="63864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33C6BAD-049D-4952-9CFE-8356D0126F6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09745" y="514578"/>
                    <a:ext cx="273960" cy="65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1E3DA65B-7B41-4458-9572-7AD4F2CAF93F}"/>
                      </a:ext>
                    </a:extLst>
                  </p14:cNvPr>
                  <p14:cNvContentPartPr/>
                  <p14:nvPr/>
                </p14:nvContentPartPr>
                <p14:xfrm>
                  <a:off x="1592225" y="525378"/>
                  <a:ext cx="191520" cy="6033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1E3DA65B-7B41-4458-9572-7AD4F2CAF93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83225" y="516738"/>
                    <a:ext cx="209160" cy="62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83184F74-782A-4399-ADD2-5C9F6CF00246}"/>
                      </a:ext>
                    </a:extLst>
                  </p14:cNvPr>
                  <p14:cNvContentPartPr/>
                  <p14:nvPr/>
                </p14:nvContentPartPr>
                <p14:xfrm>
                  <a:off x="1934225" y="1040898"/>
                  <a:ext cx="22680" cy="1249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83184F74-782A-4399-ADD2-5C9F6CF0024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925225" y="1032258"/>
                    <a:ext cx="4032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31D15102-D7E0-48BF-8B03-ED7EBA045D32}"/>
                      </a:ext>
                    </a:extLst>
                  </p14:cNvPr>
                  <p14:cNvContentPartPr/>
                  <p14:nvPr/>
                </p14:nvContentPartPr>
                <p14:xfrm>
                  <a:off x="1911905" y="920658"/>
                  <a:ext cx="2520" cy="79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1D15102-D7E0-48BF-8B03-ED7EBA045D3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903265" y="912018"/>
                    <a:ext cx="201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E8159E47-1475-4515-AC5B-DF9EABF6BAD4}"/>
                      </a:ext>
                    </a:extLst>
                  </p14:cNvPr>
                  <p14:cNvContentPartPr/>
                  <p14:nvPr/>
                </p14:nvContentPartPr>
                <p14:xfrm>
                  <a:off x="2054105" y="1049898"/>
                  <a:ext cx="53280" cy="209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8159E47-1475-4515-AC5B-DF9EABF6BAD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45105" y="1041258"/>
                    <a:ext cx="7092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CFA623F-E904-44EF-893B-81A0100CB4E6}"/>
                      </a:ext>
                    </a:extLst>
                  </p14:cNvPr>
                  <p14:cNvContentPartPr/>
                  <p14:nvPr/>
                </p14:nvContentPartPr>
                <p14:xfrm>
                  <a:off x="2049785" y="883218"/>
                  <a:ext cx="360" cy="3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CFA623F-E904-44EF-893B-81A0100CB4E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040785" y="874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5A6B58-03A6-49AA-9460-A43E867B4388}"/>
                </a:ext>
              </a:extLst>
            </p:cNvPr>
            <p:cNvGrpSpPr/>
            <p:nvPr/>
          </p:nvGrpSpPr>
          <p:grpSpPr>
            <a:xfrm>
              <a:off x="2283065" y="494058"/>
              <a:ext cx="1233360" cy="768240"/>
              <a:chOff x="2283065" y="494058"/>
              <a:chExt cx="1233360" cy="76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8E3210BF-B85D-4CD8-AC81-CD4EFFC29290}"/>
                      </a:ext>
                    </a:extLst>
                  </p14:cNvPr>
                  <p14:cNvContentPartPr/>
                  <p14:nvPr/>
                </p14:nvContentPartPr>
                <p14:xfrm>
                  <a:off x="2283065" y="901218"/>
                  <a:ext cx="360" cy="3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8E3210BF-B85D-4CD8-AC81-CD4EFFC2929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274065" y="892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6888D66D-0EA4-4036-A37A-8B31A04CA84A}"/>
                      </a:ext>
                    </a:extLst>
                  </p14:cNvPr>
                  <p14:cNvContentPartPr/>
                  <p14:nvPr/>
                </p14:nvContentPartPr>
                <p14:xfrm>
                  <a:off x="2283065" y="890778"/>
                  <a:ext cx="159840" cy="216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888D66D-0EA4-4036-A37A-8B31A04CA84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274065" y="881778"/>
                    <a:ext cx="17748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4A1EF83-249F-4480-BA89-416CCBBF3827}"/>
                      </a:ext>
                    </a:extLst>
                  </p14:cNvPr>
                  <p14:cNvContentPartPr/>
                  <p14:nvPr/>
                </p14:nvContentPartPr>
                <p14:xfrm>
                  <a:off x="2291705" y="986898"/>
                  <a:ext cx="168480" cy="259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4A1EF83-249F-4480-BA89-416CCBBF382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283065" y="977898"/>
                    <a:ext cx="18612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0377037-20D0-401A-9944-BF7E8B8604FA}"/>
                      </a:ext>
                    </a:extLst>
                  </p14:cNvPr>
                  <p14:cNvContentPartPr/>
                  <p14:nvPr/>
                </p14:nvContentPartPr>
                <p14:xfrm>
                  <a:off x="2766905" y="651738"/>
                  <a:ext cx="224640" cy="3765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70377037-20D0-401A-9944-BF7E8B8604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758265" y="642738"/>
                    <a:ext cx="242280" cy="3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3B52491B-7896-4DA0-976E-F0638140FF5D}"/>
                      </a:ext>
                    </a:extLst>
                  </p14:cNvPr>
                  <p14:cNvContentPartPr/>
                  <p14:nvPr/>
                </p14:nvContentPartPr>
                <p14:xfrm>
                  <a:off x="2518145" y="495498"/>
                  <a:ext cx="191520" cy="613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3B52491B-7896-4DA0-976E-F0638140FF5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509505" y="486498"/>
                    <a:ext cx="209160" cy="63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8B13F7CB-A479-4931-A49B-B4833CDBA5B8}"/>
                      </a:ext>
                    </a:extLst>
                  </p14:cNvPr>
                  <p14:cNvContentPartPr/>
                  <p14:nvPr/>
                </p14:nvContentPartPr>
                <p14:xfrm>
                  <a:off x="3009185" y="494058"/>
                  <a:ext cx="207000" cy="6127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8B13F7CB-A479-4931-A49B-B4833CDBA5B8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00185" y="485058"/>
                    <a:ext cx="224640" cy="63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21E9B05E-F035-4CE7-959E-EBC850CF502F}"/>
                      </a:ext>
                    </a:extLst>
                  </p14:cNvPr>
                  <p14:cNvContentPartPr/>
                  <p14:nvPr/>
                </p14:nvContentPartPr>
                <p14:xfrm>
                  <a:off x="3349025" y="1038018"/>
                  <a:ext cx="7200" cy="123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21E9B05E-F035-4CE7-959E-EBC850CF502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340025" y="1029018"/>
                    <a:ext cx="2484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98F095B6-762E-49BD-9CF7-E9D9ECC001B7}"/>
                      </a:ext>
                    </a:extLst>
                  </p14:cNvPr>
                  <p14:cNvContentPartPr/>
                  <p14:nvPr/>
                </p14:nvContentPartPr>
                <p14:xfrm>
                  <a:off x="3309065" y="854778"/>
                  <a:ext cx="13680" cy="230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98F095B6-762E-49BD-9CF7-E9D9ECC001B7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300065" y="845778"/>
                    <a:ext cx="313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F4F1891-FFB4-4E9F-86FA-A7D0E732C006}"/>
                      </a:ext>
                    </a:extLst>
                  </p14:cNvPr>
                  <p14:cNvContentPartPr/>
                  <p14:nvPr/>
                </p14:nvContentPartPr>
                <p14:xfrm>
                  <a:off x="3477545" y="1053138"/>
                  <a:ext cx="38880" cy="209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F4F1891-FFB4-4E9F-86FA-A7D0E732C00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468545" y="1044138"/>
                    <a:ext cx="5652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D30D074F-98C4-4F27-91D4-12E140081FC0}"/>
                      </a:ext>
                    </a:extLst>
                  </p14:cNvPr>
                  <p14:cNvContentPartPr/>
                  <p14:nvPr/>
                </p14:nvContentPartPr>
                <p14:xfrm>
                  <a:off x="3486545" y="908778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D30D074F-98C4-4F27-91D4-12E140081FC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477905" y="89977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93A66D9-2709-4EFB-B41A-9AAEE44B62B0}"/>
                </a:ext>
              </a:extLst>
            </p:cNvPr>
            <p:cNvGrpSpPr/>
            <p:nvPr/>
          </p:nvGrpSpPr>
          <p:grpSpPr>
            <a:xfrm>
              <a:off x="3748625" y="866658"/>
              <a:ext cx="164880" cy="170280"/>
              <a:chOff x="3748625" y="866658"/>
              <a:chExt cx="164880" cy="17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26353FE2-06B4-4617-9F87-EBAAF34CB059}"/>
                      </a:ext>
                    </a:extLst>
                  </p14:cNvPr>
                  <p14:cNvContentPartPr/>
                  <p14:nvPr/>
                </p14:nvContentPartPr>
                <p14:xfrm>
                  <a:off x="3795425" y="866658"/>
                  <a:ext cx="4680" cy="1702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26353FE2-06B4-4617-9F87-EBAAF34CB059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86785" y="857658"/>
                    <a:ext cx="223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5413D0B7-7C0C-4CEF-A870-60A956D12FE4}"/>
                      </a:ext>
                    </a:extLst>
                  </p14:cNvPr>
                  <p14:cNvContentPartPr/>
                  <p14:nvPr/>
                </p14:nvContentPartPr>
                <p14:xfrm>
                  <a:off x="3748625" y="962778"/>
                  <a:ext cx="164880" cy="79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5413D0B7-7C0C-4CEF-A870-60A956D12FE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739985" y="954138"/>
                    <a:ext cx="182520" cy="2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95BE06D-54F3-43AF-97EC-AC8CF0903810}"/>
                </a:ext>
              </a:extLst>
            </p:cNvPr>
            <p:cNvGrpSpPr/>
            <p:nvPr/>
          </p:nvGrpSpPr>
          <p:grpSpPr>
            <a:xfrm>
              <a:off x="4204025" y="495858"/>
              <a:ext cx="698040" cy="699120"/>
              <a:chOff x="4204025" y="495858"/>
              <a:chExt cx="698040" cy="69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42055ED-9BEF-4D3E-A01B-582571655423}"/>
                      </a:ext>
                    </a:extLst>
                  </p14:cNvPr>
                  <p14:cNvContentPartPr/>
                  <p14:nvPr/>
                </p14:nvContentPartPr>
                <p14:xfrm>
                  <a:off x="4204025" y="495858"/>
                  <a:ext cx="375840" cy="4492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42055ED-9BEF-4D3E-A01B-58257165542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95385" y="487218"/>
                    <a:ext cx="393480" cy="46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DDEE0F71-A0CC-4930-B218-E4262BDBEEF7}"/>
                      </a:ext>
                    </a:extLst>
                  </p14:cNvPr>
                  <p14:cNvContentPartPr/>
                  <p14:nvPr/>
                </p14:nvContentPartPr>
                <p14:xfrm>
                  <a:off x="4281785" y="1029018"/>
                  <a:ext cx="127080" cy="1659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DEE0F71-A0CC-4930-B218-E4262BDBEEF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273145" y="1020018"/>
                    <a:ext cx="14472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45B8F36-8D17-4350-BAEB-5B516B1674E5}"/>
                      </a:ext>
                    </a:extLst>
                  </p14:cNvPr>
                  <p14:cNvContentPartPr/>
                  <p14:nvPr/>
                </p14:nvContentPartPr>
                <p14:xfrm>
                  <a:off x="4628465" y="507378"/>
                  <a:ext cx="273600" cy="4240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45B8F36-8D17-4350-BAEB-5B516B1674E5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619465" y="498738"/>
                    <a:ext cx="291240" cy="44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C4209AAB-350A-49C0-B6B9-CD72823EF9F9}"/>
                      </a:ext>
                    </a:extLst>
                  </p14:cNvPr>
                  <p14:cNvContentPartPr/>
                  <p14:nvPr/>
                </p14:nvContentPartPr>
                <p14:xfrm>
                  <a:off x="4652945" y="1025778"/>
                  <a:ext cx="194760" cy="160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C4209AAB-350A-49C0-B6B9-CD72823EF9F9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643945" y="1017138"/>
                    <a:ext cx="212400" cy="17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85FD4ED-7093-4F4A-A8A6-E953BB7353BC}"/>
                </a:ext>
              </a:extLst>
            </p:cNvPr>
            <p:cNvGrpSpPr/>
            <p:nvPr/>
          </p:nvGrpSpPr>
          <p:grpSpPr>
            <a:xfrm>
              <a:off x="5065505" y="436818"/>
              <a:ext cx="1204920" cy="755280"/>
              <a:chOff x="5065505" y="436818"/>
              <a:chExt cx="1204920" cy="75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7C922FE-6619-49F2-85C8-54169D2D1363}"/>
                      </a:ext>
                    </a:extLst>
                  </p14:cNvPr>
                  <p14:cNvContentPartPr/>
                  <p14:nvPr/>
                </p14:nvContentPartPr>
                <p14:xfrm>
                  <a:off x="5154785" y="608178"/>
                  <a:ext cx="237960" cy="2829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7C922FE-6619-49F2-85C8-54169D2D136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45785" y="599178"/>
                    <a:ext cx="25560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D822F10-A365-4333-9254-70A4A043C8DF}"/>
                      </a:ext>
                    </a:extLst>
                  </p14:cNvPr>
                  <p14:cNvContentPartPr/>
                  <p14:nvPr/>
                </p14:nvContentPartPr>
                <p14:xfrm>
                  <a:off x="5065505" y="488658"/>
                  <a:ext cx="96480" cy="5014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D822F10-A365-4333-9254-70A4A043C8D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056505" y="480018"/>
                    <a:ext cx="114120" cy="51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5237F006-E0B5-4B97-BFEE-276640755E68}"/>
                      </a:ext>
                    </a:extLst>
                  </p14:cNvPr>
                  <p14:cNvContentPartPr/>
                  <p14:nvPr/>
                </p14:nvContentPartPr>
                <p14:xfrm>
                  <a:off x="5425865" y="436818"/>
                  <a:ext cx="180360" cy="5587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237F006-E0B5-4B97-BFEE-276640755E6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416865" y="428178"/>
                    <a:ext cx="198000" cy="57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65996EBD-E172-442D-8799-9D6339D20707}"/>
                      </a:ext>
                    </a:extLst>
                  </p14:cNvPr>
                  <p14:cNvContentPartPr/>
                  <p14:nvPr/>
                </p14:nvContentPartPr>
                <p14:xfrm>
                  <a:off x="5703425" y="1002738"/>
                  <a:ext cx="2520" cy="102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65996EBD-E172-442D-8799-9D6339D20707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694425" y="994098"/>
                    <a:ext cx="2016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D4A220F-EC87-4666-8356-3BF4DE7D16A4}"/>
                      </a:ext>
                    </a:extLst>
                  </p14:cNvPr>
                  <p14:cNvContentPartPr/>
                  <p14:nvPr/>
                </p14:nvContentPartPr>
                <p14:xfrm>
                  <a:off x="5683265" y="865218"/>
                  <a:ext cx="936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0D4A220F-EC87-4666-8356-3BF4DE7D16A4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674625" y="856218"/>
                    <a:ext cx="27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42B8332C-6F80-4E8C-9DF4-01602BD10C82}"/>
                      </a:ext>
                    </a:extLst>
                  </p14:cNvPr>
                  <p14:cNvContentPartPr/>
                  <p14:nvPr/>
                </p14:nvContentPartPr>
                <p14:xfrm>
                  <a:off x="5798465" y="1022898"/>
                  <a:ext cx="40320" cy="1692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42B8332C-6F80-4E8C-9DF4-01602BD10C82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789825" y="1014258"/>
                    <a:ext cx="5796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91DA58B5-3A00-4F2D-8535-5B1458C504C0}"/>
                      </a:ext>
                    </a:extLst>
                  </p14:cNvPr>
                  <p14:cNvContentPartPr/>
                  <p14:nvPr/>
                </p14:nvContentPartPr>
                <p14:xfrm>
                  <a:off x="5856425" y="845778"/>
                  <a:ext cx="13680" cy="3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91DA58B5-3A00-4F2D-8535-5B1458C504C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47785" y="836778"/>
                    <a:ext cx="31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A0756DC2-FF6C-45D2-90F0-5979A29D8A04}"/>
                      </a:ext>
                    </a:extLst>
                  </p14:cNvPr>
                  <p14:cNvContentPartPr/>
                  <p14:nvPr/>
                </p14:nvContentPartPr>
                <p14:xfrm>
                  <a:off x="5966585" y="929658"/>
                  <a:ext cx="83880" cy="1051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A0756DC2-FF6C-45D2-90F0-5979A29D8A04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957945" y="921018"/>
                    <a:ext cx="10152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2F1A2BC-1BEB-4013-8FB5-8CDBA0C1E8BC}"/>
                      </a:ext>
                    </a:extLst>
                  </p14:cNvPr>
                  <p14:cNvContentPartPr/>
                  <p14:nvPr/>
                </p14:nvContentPartPr>
                <p14:xfrm>
                  <a:off x="6116345" y="809418"/>
                  <a:ext cx="154080" cy="1900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2F1A2BC-1BEB-4013-8FB5-8CDBA0C1E8BC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107705" y="800778"/>
                    <a:ext cx="1717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5CF8058-34D3-453F-8F42-54F13AADB266}"/>
                </a:ext>
              </a:extLst>
            </p:cNvPr>
            <p:cNvGrpSpPr/>
            <p:nvPr/>
          </p:nvGrpSpPr>
          <p:grpSpPr>
            <a:xfrm>
              <a:off x="6643025" y="423138"/>
              <a:ext cx="1985760" cy="741600"/>
              <a:chOff x="6643025" y="423138"/>
              <a:chExt cx="1985760" cy="74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5BA1ED44-31A1-45AE-86F7-5DEB882EE3EE}"/>
                      </a:ext>
                    </a:extLst>
                  </p14:cNvPr>
                  <p14:cNvContentPartPr/>
                  <p14:nvPr/>
                </p14:nvContentPartPr>
                <p14:xfrm>
                  <a:off x="6643025" y="423138"/>
                  <a:ext cx="199800" cy="5698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5BA1ED44-31A1-45AE-86F7-5DEB882EE3E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634025" y="414498"/>
                    <a:ext cx="217440" cy="58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6280E765-C477-40C1-ADFE-A93CC5B90398}"/>
                      </a:ext>
                    </a:extLst>
                  </p14:cNvPr>
                  <p14:cNvContentPartPr/>
                  <p14:nvPr/>
                </p14:nvContentPartPr>
                <p14:xfrm>
                  <a:off x="6949385" y="527178"/>
                  <a:ext cx="180360" cy="2451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6280E765-C477-40C1-ADFE-A93CC5B9039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940385" y="518178"/>
                    <a:ext cx="19800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D914CBD0-C7D6-498B-9869-FF6B990DB7D0}"/>
                      </a:ext>
                    </a:extLst>
                  </p14:cNvPr>
                  <p14:cNvContentPartPr/>
                  <p14:nvPr/>
                </p14:nvContentPartPr>
                <p14:xfrm>
                  <a:off x="6969185" y="508818"/>
                  <a:ext cx="222480" cy="2602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D914CBD0-C7D6-498B-9869-FF6B990DB7D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960545" y="500178"/>
                    <a:ext cx="2401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052CEDA-A61E-4E6C-BA81-E0E25104C5B6}"/>
                      </a:ext>
                    </a:extLst>
                  </p14:cNvPr>
                  <p14:cNvContentPartPr/>
                  <p14:nvPr/>
                </p14:nvContentPartPr>
                <p14:xfrm>
                  <a:off x="7260785" y="438618"/>
                  <a:ext cx="193320" cy="5245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052CEDA-A61E-4E6C-BA81-E0E25104C5B6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251785" y="429618"/>
                    <a:ext cx="210960" cy="54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03D26EBE-0DDA-4364-B9E9-A1851B06B246}"/>
                      </a:ext>
                    </a:extLst>
                  </p14:cNvPr>
                  <p14:cNvContentPartPr/>
                  <p14:nvPr/>
                </p14:nvContentPartPr>
                <p14:xfrm>
                  <a:off x="7551305" y="914898"/>
                  <a:ext cx="60480" cy="1267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03D26EBE-0DDA-4364-B9E9-A1851B06B246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542305" y="905898"/>
                    <a:ext cx="781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06399A36-1D25-4E49-9272-CEC9797BC1C5}"/>
                      </a:ext>
                    </a:extLst>
                  </p14:cNvPr>
                  <p14:cNvContentPartPr/>
                  <p14:nvPr/>
                </p14:nvContentPartPr>
                <p14:xfrm>
                  <a:off x="7573625" y="773418"/>
                  <a:ext cx="7200" cy="349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06399A36-1D25-4E49-9272-CEC9797BC1C5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564625" y="764778"/>
                    <a:ext cx="2484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F121B498-F89B-4FF8-8797-0694C9194876}"/>
                      </a:ext>
                    </a:extLst>
                  </p14:cNvPr>
                  <p14:cNvContentPartPr/>
                  <p14:nvPr/>
                </p14:nvContentPartPr>
                <p14:xfrm>
                  <a:off x="7717985" y="923898"/>
                  <a:ext cx="360" cy="946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F121B498-F89B-4FF8-8797-0694C919487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708985" y="914898"/>
                    <a:ext cx="1800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E71C3BD8-80CF-4A56-8ACE-BA20946193F6}"/>
                      </a:ext>
                    </a:extLst>
                  </p14:cNvPr>
                  <p14:cNvContentPartPr/>
                  <p14:nvPr/>
                </p14:nvContentPartPr>
                <p14:xfrm>
                  <a:off x="7678025" y="923898"/>
                  <a:ext cx="115920" cy="212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E71C3BD8-80CF-4A56-8ACE-BA20946193F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669025" y="914898"/>
                    <a:ext cx="1335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7D53C781-1928-40FF-955F-43152064D414}"/>
                      </a:ext>
                    </a:extLst>
                  </p14:cNvPr>
                  <p14:cNvContentPartPr/>
                  <p14:nvPr/>
                </p14:nvContentPartPr>
                <p14:xfrm>
                  <a:off x="7863425" y="836418"/>
                  <a:ext cx="95400" cy="1494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7D53C781-1928-40FF-955F-43152064D41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854425" y="827778"/>
                    <a:ext cx="11304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2B407B0F-8E25-4FFE-8406-39E47F403750}"/>
                      </a:ext>
                    </a:extLst>
                  </p14:cNvPr>
                  <p14:cNvContentPartPr/>
                  <p14:nvPr/>
                </p14:nvContentPartPr>
                <p14:xfrm>
                  <a:off x="7982225" y="1081578"/>
                  <a:ext cx="69120" cy="831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2B407B0F-8E25-4FFE-8406-39E47F403750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973225" y="1072578"/>
                    <a:ext cx="8676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611F34B0-807D-4D50-AD75-6C92BD962AB5}"/>
                      </a:ext>
                    </a:extLst>
                  </p14:cNvPr>
                  <p14:cNvContentPartPr/>
                  <p14:nvPr/>
                </p14:nvContentPartPr>
                <p14:xfrm>
                  <a:off x="8188505" y="923898"/>
                  <a:ext cx="51840" cy="1591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611F34B0-807D-4D50-AD75-6C92BD962AB5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179505" y="914898"/>
                    <a:ext cx="694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2FFF5A0C-F3D6-49A9-96FC-42E460A4A25D}"/>
                      </a:ext>
                    </a:extLst>
                  </p14:cNvPr>
                  <p14:cNvContentPartPr/>
                  <p14:nvPr/>
                </p14:nvContentPartPr>
                <p14:xfrm>
                  <a:off x="8193185" y="765858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2FFF5A0C-F3D6-49A9-96FC-42E460A4A25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184185" y="757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C923D51B-DDFE-44AA-882D-FB1F74C98136}"/>
                      </a:ext>
                    </a:extLst>
                  </p14:cNvPr>
                  <p14:cNvContentPartPr/>
                  <p14:nvPr/>
                </p14:nvContentPartPr>
                <p14:xfrm>
                  <a:off x="8379665" y="877098"/>
                  <a:ext cx="5040" cy="1162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C923D51B-DDFE-44AA-882D-FB1F74C98136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371025" y="868458"/>
                    <a:ext cx="226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511CFF5B-3368-47DA-81B2-19C7081D03EC}"/>
                      </a:ext>
                    </a:extLst>
                  </p14:cNvPr>
                  <p14:cNvContentPartPr/>
                  <p14:nvPr/>
                </p14:nvContentPartPr>
                <p14:xfrm>
                  <a:off x="8335385" y="926778"/>
                  <a:ext cx="109080" cy="18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511CFF5B-3368-47DA-81B2-19C7081D03EC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8326385" y="917778"/>
                    <a:ext cx="12672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529E4596-0C76-4EE6-84DB-437D69648DD5}"/>
                      </a:ext>
                    </a:extLst>
                  </p14:cNvPr>
                  <p14:cNvContentPartPr/>
                  <p14:nvPr/>
                </p14:nvContentPartPr>
                <p14:xfrm>
                  <a:off x="8472905" y="758298"/>
                  <a:ext cx="155880" cy="19584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529E4596-0C76-4EE6-84DB-437D69648DD5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8464265" y="749658"/>
                    <a:ext cx="173520" cy="213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38437F3-80CA-4673-B6E2-3AC904B371BF}"/>
              </a:ext>
            </a:extLst>
          </p:cNvPr>
          <p:cNvGrpSpPr/>
          <p:nvPr/>
        </p:nvGrpSpPr>
        <p:grpSpPr>
          <a:xfrm>
            <a:off x="792993" y="3355187"/>
            <a:ext cx="3692415" cy="720239"/>
            <a:chOff x="938465" y="1645269"/>
            <a:chExt cx="2652120" cy="51732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417FAEB-4E98-4699-B4AF-72FC8DD905FD}"/>
                </a:ext>
              </a:extLst>
            </p:cNvPr>
            <p:cNvGrpSpPr/>
            <p:nvPr/>
          </p:nvGrpSpPr>
          <p:grpSpPr>
            <a:xfrm>
              <a:off x="938465" y="1786458"/>
              <a:ext cx="727560" cy="273600"/>
              <a:chOff x="938465" y="1786458"/>
              <a:chExt cx="727560" cy="27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2F40971-6BC4-46EA-83A8-4127905D42D6}"/>
                      </a:ext>
                    </a:extLst>
                  </p14:cNvPr>
                  <p14:cNvContentPartPr/>
                  <p14:nvPr/>
                </p14:nvContentPartPr>
                <p14:xfrm>
                  <a:off x="938465" y="1786458"/>
                  <a:ext cx="216720" cy="2714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2F40971-6BC4-46EA-83A8-4127905D42D6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31992" y="1779995"/>
                    <a:ext cx="229407" cy="2841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76CA5D56-F9D4-446A-B4A6-9D25E543EDD7}"/>
                      </a:ext>
                    </a:extLst>
                  </p14:cNvPr>
                  <p14:cNvContentPartPr/>
                  <p14:nvPr/>
                </p14:nvContentPartPr>
                <p14:xfrm>
                  <a:off x="1178945" y="1867458"/>
                  <a:ext cx="182880" cy="1926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76CA5D56-F9D4-446A-B4A6-9D25E543EDD7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172728" y="1860995"/>
                    <a:ext cx="195573" cy="205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B89F8052-3DFF-4986-A31F-F716B11EEF53}"/>
                      </a:ext>
                    </a:extLst>
                  </p14:cNvPr>
                  <p14:cNvContentPartPr/>
                  <p14:nvPr/>
                </p14:nvContentPartPr>
                <p14:xfrm>
                  <a:off x="1461185" y="1827138"/>
                  <a:ext cx="204840" cy="2318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B89F8052-3DFF-4986-A31F-F716B11EEF53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454711" y="1820669"/>
                    <a:ext cx="217529" cy="2445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F6680CE-6C3D-463D-8833-DB184E7D2BF8}"/>
                </a:ext>
              </a:extLst>
            </p:cNvPr>
            <p:cNvGrpSpPr/>
            <p:nvPr/>
          </p:nvGrpSpPr>
          <p:grpSpPr>
            <a:xfrm>
              <a:off x="1961585" y="1645269"/>
              <a:ext cx="1629000" cy="517320"/>
              <a:chOff x="2051945" y="1735338"/>
              <a:chExt cx="1629000" cy="51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46CE072-F988-4621-A550-2122289EFA23}"/>
                      </a:ext>
                    </a:extLst>
                  </p14:cNvPr>
                  <p14:cNvContentPartPr/>
                  <p14:nvPr/>
                </p14:nvContentPartPr>
                <p14:xfrm>
                  <a:off x="2051945" y="1978698"/>
                  <a:ext cx="138600" cy="2725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646CE072-F988-4621-A550-2122289EFA23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2045727" y="1972493"/>
                    <a:ext cx="151294" cy="2851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ACBD4350-A0DC-4AF5-858A-92E9DB70F348}"/>
                      </a:ext>
                    </a:extLst>
                  </p14:cNvPr>
                  <p14:cNvContentPartPr/>
                  <p14:nvPr/>
                </p14:nvContentPartPr>
                <p14:xfrm>
                  <a:off x="2262905" y="1914258"/>
                  <a:ext cx="78120" cy="133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ACBD4350-A0DC-4AF5-858A-92E9DB70F348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256697" y="1907787"/>
                    <a:ext cx="90795" cy="146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1FADCBED-3C56-438C-8472-47BE83B2F76E}"/>
                      </a:ext>
                    </a:extLst>
                  </p14:cNvPr>
                  <p14:cNvContentPartPr/>
                  <p14:nvPr/>
                </p14:nvContentPartPr>
                <p14:xfrm>
                  <a:off x="2462705" y="1978698"/>
                  <a:ext cx="13680" cy="964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1FADCBED-3C56-438C-8472-47BE83B2F76E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456252" y="1972490"/>
                    <a:ext cx="26328" cy="109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358B7B97-2359-4F03-8B50-B260FCB71C11}"/>
                      </a:ext>
                    </a:extLst>
                  </p14:cNvPr>
                  <p14:cNvContentPartPr/>
                  <p14:nvPr/>
                </p14:nvContentPartPr>
                <p14:xfrm>
                  <a:off x="2427425" y="1827138"/>
                  <a:ext cx="9360" cy="244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358B7B97-2359-4F03-8B50-B260FCB71C11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420739" y="1820627"/>
                    <a:ext cx="22464" cy="372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36BC3522-CD23-4E07-9385-94C0A49202C3}"/>
                      </a:ext>
                    </a:extLst>
                  </p14:cNvPr>
                  <p14:cNvContentPartPr/>
                  <p14:nvPr/>
                </p14:nvContentPartPr>
                <p14:xfrm>
                  <a:off x="2527145" y="1983018"/>
                  <a:ext cx="131400" cy="1134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36BC3522-CD23-4E07-9385-94C0A49202C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520937" y="1976545"/>
                    <a:ext cx="144074" cy="1260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936F7C5-DAB0-4348-B4E2-2AF9D4AFA783}"/>
                      </a:ext>
                    </a:extLst>
                  </p14:cNvPr>
                  <p14:cNvContentPartPr/>
                  <p14:nvPr/>
                </p14:nvContentPartPr>
                <p14:xfrm>
                  <a:off x="2762585" y="1967898"/>
                  <a:ext cx="237960" cy="13752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936F7C5-DAB0-4348-B4E2-2AF9D4AFA783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756126" y="1961436"/>
                    <a:ext cx="250620" cy="1501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A807445F-161C-445C-8EB4-28E55360A031}"/>
                      </a:ext>
                    </a:extLst>
                  </p14:cNvPr>
                  <p14:cNvContentPartPr/>
                  <p14:nvPr/>
                </p14:nvContentPartPr>
                <p14:xfrm>
                  <a:off x="2958065" y="1834338"/>
                  <a:ext cx="9360" cy="288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A807445F-161C-445C-8EB4-28E55360A031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951647" y="1827852"/>
                    <a:ext cx="22464" cy="41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89D73C06-9A69-4F44-82C2-FBA56C7A46FE}"/>
                      </a:ext>
                    </a:extLst>
                  </p14:cNvPr>
                  <p14:cNvContentPartPr/>
                  <p14:nvPr/>
                </p14:nvContentPartPr>
                <p14:xfrm>
                  <a:off x="3084425" y="2004978"/>
                  <a:ext cx="91800" cy="24768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89D73C06-9A69-4F44-82C2-FBA56C7A46FE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078201" y="1998508"/>
                    <a:ext cx="104507" cy="2603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2F7E0B5-03E2-4BEC-B7DB-7561535F0B4C}"/>
                      </a:ext>
                    </a:extLst>
                  </p14:cNvPr>
                  <p14:cNvContentPartPr/>
                  <p14:nvPr/>
                </p14:nvContentPartPr>
                <p14:xfrm>
                  <a:off x="3255785" y="1735338"/>
                  <a:ext cx="49320" cy="32040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2F7E0B5-03E2-4BEC-B7DB-7561535F0B4C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249296" y="1729132"/>
                    <a:ext cx="62039" cy="333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274E5979-DA73-4A1A-BEB6-4C4EBF11C208}"/>
                      </a:ext>
                    </a:extLst>
                  </p14:cNvPr>
                  <p14:cNvContentPartPr/>
                  <p14:nvPr/>
                </p14:nvContentPartPr>
                <p14:xfrm>
                  <a:off x="3362345" y="1877898"/>
                  <a:ext cx="113760" cy="1810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274E5979-DA73-4A1A-BEB6-4C4EBF11C208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355881" y="1871422"/>
                    <a:ext cx="126429" cy="1937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A243F29E-A8D5-4AD6-B1C5-7A947E990DC0}"/>
                      </a:ext>
                    </a:extLst>
                  </p14:cNvPr>
                  <p14:cNvContentPartPr/>
                  <p14:nvPr/>
                </p14:nvContentPartPr>
                <p14:xfrm>
                  <a:off x="3533345" y="1873578"/>
                  <a:ext cx="147600" cy="1915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A243F29E-A8D5-4AD6-B1C5-7A947E990DC0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527130" y="1867367"/>
                    <a:ext cx="160288" cy="20420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91896E8-1E7A-4D92-8C65-C642AF14FD71}"/>
              </a:ext>
            </a:extLst>
          </p:cNvPr>
          <p:cNvGrpSpPr/>
          <p:nvPr/>
        </p:nvGrpSpPr>
        <p:grpSpPr>
          <a:xfrm>
            <a:off x="742205" y="4154537"/>
            <a:ext cx="550403" cy="509896"/>
            <a:chOff x="901385" y="2326098"/>
            <a:chExt cx="41580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C3A1B6C-2C26-4BE8-AEE8-CBDB1BCD5083}"/>
                    </a:ext>
                  </a:extLst>
                </p14:cNvPr>
                <p14:cNvContentPartPr/>
                <p14:nvPr/>
              </p14:nvContentPartPr>
              <p14:xfrm>
                <a:off x="961505" y="2399898"/>
                <a:ext cx="204480" cy="13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C3A1B6C-2C26-4BE8-AEE8-CBDB1BCD50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54707" y="2393104"/>
                  <a:ext cx="217804" cy="15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F799984-2157-44D4-98D8-A8460AC7646F}"/>
                    </a:ext>
                  </a:extLst>
                </p14:cNvPr>
                <p14:cNvContentPartPr/>
                <p14:nvPr/>
              </p14:nvContentPartPr>
              <p14:xfrm>
                <a:off x="901385" y="2326098"/>
                <a:ext cx="415800" cy="385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F799984-2157-44D4-98D8-A8460AC7646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94854" y="2319297"/>
                  <a:ext cx="429134" cy="39853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AD25CC5-0C10-430C-A53D-6978B364B916}"/>
              </a:ext>
            </a:extLst>
          </p:cNvPr>
          <p:cNvGrpSpPr/>
          <p:nvPr/>
        </p:nvGrpSpPr>
        <p:grpSpPr>
          <a:xfrm>
            <a:off x="1628225" y="4058050"/>
            <a:ext cx="5500548" cy="733651"/>
            <a:chOff x="1711385" y="2118378"/>
            <a:chExt cx="5398200" cy="72000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067DA71-3958-4EE1-B1EF-8555BD0B141D}"/>
                </a:ext>
              </a:extLst>
            </p:cNvPr>
            <p:cNvGrpSpPr/>
            <p:nvPr/>
          </p:nvGrpSpPr>
          <p:grpSpPr>
            <a:xfrm>
              <a:off x="1711385" y="2235738"/>
              <a:ext cx="2097720" cy="602640"/>
              <a:chOff x="1711385" y="2235738"/>
              <a:chExt cx="2097720" cy="60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A0F9A619-1F94-404B-B17A-69AEC46389F0}"/>
                      </a:ext>
                    </a:extLst>
                  </p14:cNvPr>
                  <p14:cNvContentPartPr/>
                  <p14:nvPr/>
                </p14:nvContentPartPr>
                <p14:xfrm>
                  <a:off x="1711385" y="2415018"/>
                  <a:ext cx="178920" cy="1630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A0F9A619-1F94-404B-B17A-69AEC46389F0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702545" y="2406193"/>
                    <a:ext cx="196246" cy="180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47F80D8C-5FC0-46F6-936F-878E8A41F7B2}"/>
                      </a:ext>
                    </a:extLst>
                  </p14:cNvPr>
                  <p14:cNvContentPartPr/>
                  <p14:nvPr/>
                </p14:nvContentPartPr>
                <p14:xfrm>
                  <a:off x="1925225" y="2438778"/>
                  <a:ext cx="137160" cy="3996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47F80D8C-5FC0-46F6-936F-878E8A41F7B2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916387" y="2430298"/>
                    <a:ext cx="154482" cy="416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F1503A61-6050-4BFC-A3C1-EAD6C8325471}"/>
                      </a:ext>
                    </a:extLst>
                  </p14:cNvPr>
                  <p14:cNvContentPartPr/>
                  <p14:nvPr/>
                </p14:nvContentPartPr>
                <p14:xfrm>
                  <a:off x="2209625" y="2376858"/>
                  <a:ext cx="124920" cy="1854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F1503A61-6050-4BFC-A3C1-EAD6C832547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2200778" y="2368013"/>
                    <a:ext cx="142260" cy="20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0CB8639C-AD17-4458-9FC9-F9F2CE605B50}"/>
                      </a:ext>
                    </a:extLst>
                  </p14:cNvPr>
                  <p14:cNvContentPartPr/>
                  <p14:nvPr/>
                </p14:nvContentPartPr>
                <p14:xfrm>
                  <a:off x="2424905" y="2456778"/>
                  <a:ext cx="20520" cy="1101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0CB8639C-AD17-4458-9FC9-F9F2CE605B50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416414" y="2447951"/>
                    <a:ext cx="37856" cy="1274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BD058448-DD52-451E-AD9E-4FFAA2A5D5AC}"/>
                      </a:ext>
                    </a:extLst>
                  </p14:cNvPr>
                  <p14:cNvContentPartPr/>
                  <p14:nvPr/>
                </p14:nvContentPartPr>
                <p14:xfrm>
                  <a:off x="2393945" y="2307738"/>
                  <a:ext cx="360" cy="169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BD058448-DD52-451E-AD9E-4FFAA2A5D5AC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385305" y="2299278"/>
                    <a:ext cx="18000" cy="34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B574AA9F-3298-4FE9-AEAE-490BE19F904F}"/>
                      </a:ext>
                    </a:extLst>
                  </p14:cNvPr>
                  <p14:cNvContentPartPr/>
                  <p14:nvPr/>
                </p14:nvContentPartPr>
                <p14:xfrm>
                  <a:off x="2507345" y="2418978"/>
                  <a:ext cx="89280" cy="14940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B574AA9F-3298-4FE9-AEAE-490BE19F904F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498488" y="2410501"/>
                    <a:ext cx="106640" cy="166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BE36094-7E58-4AD5-800E-8E75DD7316B9}"/>
                      </a:ext>
                    </a:extLst>
                  </p14:cNvPr>
                  <p14:cNvContentPartPr/>
                  <p14:nvPr/>
                </p14:nvContentPartPr>
                <p14:xfrm>
                  <a:off x="2693825" y="2470098"/>
                  <a:ext cx="138240" cy="1346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1BE36094-7E58-4AD5-800E-8E75DD7316B9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2684986" y="2461639"/>
                    <a:ext cx="155564" cy="151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6C1DDB4-45EA-4CA3-8CE7-D11CDC96646D}"/>
                      </a:ext>
                    </a:extLst>
                  </p14:cNvPr>
                  <p14:cNvContentPartPr/>
                  <p14:nvPr/>
                </p14:nvContentPartPr>
                <p14:xfrm>
                  <a:off x="2887145" y="2438778"/>
                  <a:ext cx="100440" cy="1551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86C1DDB4-45EA-4CA3-8CE7-D11CDC96646D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2878303" y="2429942"/>
                    <a:ext cx="117769" cy="172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D566A164-9D7B-401A-8743-83B87B00D016}"/>
                      </a:ext>
                    </a:extLst>
                  </p14:cNvPr>
                  <p14:cNvContentPartPr/>
                  <p14:nvPr/>
                </p14:nvContentPartPr>
                <p14:xfrm>
                  <a:off x="3100265" y="2515458"/>
                  <a:ext cx="29160" cy="9648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D566A164-9D7B-401A-8743-83B87B00D016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3091482" y="2506623"/>
                    <a:ext cx="46375" cy="113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8FE268BE-B486-4713-8185-1825225D8DA5}"/>
                      </a:ext>
                    </a:extLst>
                  </p14:cNvPr>
                  <p14:cNvContentPartPr/>
                  <p14:nvPr/>
                </p14:nvContentPartPr>
                <p14:xfrm>
                  <a:off x="3060305" y="2351298"/>
                  <a:ext cx="360" cy="3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8FE268BE-B486-4713-8185-1825225D8DA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51305" y="234229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E0F9FBC3-3B52-4A57-8D15-A18BD8B07863}"/>
                      </a:ext>
                    </a:extLst>
                  </p14:cNvPr>
                  <p14:cNvContentPartPr/>
                  <p14:nvPr/>
                </p14:nvContentPartPr>
                <p14:xfrm>
                  <a:off x="3237065" y="2473338"/>
                  <a:ext cx="99000" cy="1483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E0F9FBC3-3B52-4A57-8D15-A18BD8B0786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228579" y="2464509"/>
                    <a:ext cx="116325" cy="1656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31A50C27-BC2A-4C3B-A3E3-647EAE75ED72}"/>
                      </a:ext>
                    </a:extLst>
                  </p14:cNvPr>
                  <p14:cNvContentPartPr/>
                  <p14:nvPr/>
                </p14:nvContentPartPr>
                <p14:xfrm>
                  <a:off x="3415625" y="2510778"/>
                  <a:ext cx="142560" cy="1267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31A50C27-BC2A-4C3B-A3E3-647EAE75ED72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407135" y="2502283"/>
                    <a:ext cx="159894" cy="144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369BB0E9-5643-41AF-A611-4E850E331612}"/>
                      </a:ext>
                    </a:extLst>
                  </p14:cNvPr>
                  <p14:cNvContentPartPr/>
                  <p14:nvPr/>
                </p14:nvContentPartPr>
                <p14:xfrm>
                  <a:off x="3602105" y="2235738"/>
                  <a:ext cx="78120" cy="3189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369BB0E9-5643-41AF-A611-4E850E331612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593621" y="2227261"/>
                    <a:ext cx="95441" cy="3362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1F18A4D7-F8C4-434E-9C3F-E6FB7003360E}"/>
                      </a:ext>
                    </a:extLst>
                  </p14:cNvPr>
                  <p14:cNvContentPartPr/>
                  <p14:nvPr/>
                </p14:nvContentPartPr>
                <p14:xfrm>
                  <a:off x="3499865" y="2335098"/>
                  <a:ext cx="309240" cy="3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1F18A4D7-F8C4-434E-9C3F-E6FB7003360E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491030" y="2326098"/>
                    <a:ext cx="326557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6D1526CD-BB55-4CB1-BBB2-197D798DEDA4}"/>
                </a:ext>
              </a:extLst>
            </p:cNvPr>
            <p:cNvGrpSpPr/>
            <p:nvPr/>
          </p:nvGrpSpPr>
          <p:grpSpPr>
            <a:xfrm>
              <a:off x="4239665" y="2118378"/>
              <a:ext cx="2869920" cy="629640"/>
              <a:chOff x="4239665" y="2118378"/>
              <a:chExt cx="2869920" cy="62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950F6807-99AD-466C-9DC7-F6B4F97939BD}"/>
                      </a:ext>
                    </a:extLst>
                  </p14:cNvPr>
                  <p14:cNvContentPartPr/>
                  <p14:nvPr/>
                </p14:nvContentPartPr>
                <p14:xfrm>
                  <a:off x="4239665" y="2353098"/>
                  <a:ext cx="315720" cy="1836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950F6807-99AD-466C-9DC7-F6B4F97939BD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230836" y="2344271"/>
                    <a:ext cx="333025" cy="200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21BDAC9C-5412-47F4-B33C-FF2363EE32DD}"/>
                      </a:ext>
                    </a:extLst>
                  </p14:cNvPr>
                  <p14:cNvContentPartPr/>
                  <p14:nvPr/>
                </p14:nvContentPartPr>
                <p14:xfrm>
                  <a:off x="4615145" y="2414658"/>
                  <a:ext cx="163080" cy="3333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21BDAC9C-5412-47F4-B33C-FF2363EE32D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606301" y="2405820"/>
                    <a:ext cx="180414" cy="350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CF15614C-CE7B-46E2-9732-3468FB77E636}"/>
                      </a:ext>
                    </a:extLst>
                  </p14:cNvPr>
                  <p14:cNvContentPartPr/>
                  <p14:nvPr/>
                </p14:nvContentPartPr>
                <p14:xfrm>
                  <a:off x="4888025" y="2354898"/>
                  <a:ext cx="113760" cy="1296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CF15614C-CE7B-46E2-9732-3468FB77E636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4879193" y="2346070"/>
                    <a:ext cx="131071" cy="146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89FBBCE-F292-4243-8159-EEED04294C27}"/>
                      </a:ext>
                    </a:extLst>
                  </p14:cNvPr>
                  <p14:cNvContentPartPr/>
                  <p14:nvPr/>
                </p14:nvContentPartPr>
                <p14:xfrm>
                  <a:off x="5071985" y="2355978"/>
                  <a:ext cx="120600" cy="1551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89FBBCE-F292-4243-8159-EEED04294C27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063522" y="2347162"/>
                    <a:ext cx="137879" cy="172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D155DF27-A206-4990-9084-E904CFD979A6}"/>
                      </a:ext>
                    </a:extLst>
                  </p14:cNvPr>
                  <p14:cNvContentPartPr/>
                  <p14:nvPr/>
                </p14:nvContentPartPr>
                <p14:xfrm>
                  <a:off x="5276825" y="2347338"/>
                  <a:ext cx="143640" cy="1828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D155DF27-A206-4990-9084-E904CFD979A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267980" y="2338512"/>
                    <a:ext cx="160976" cy="200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2095E07E-B561-4799-BF7C-9E1AE0DB5A14}"/>
                      </a:ext>
                    </a:extLst>
                  </p14:cNvPr>
                  <p14:cNvContentPartPr/>
                  <p14:nvPr/>
                </p14:nvContentPartPr>
                <p14:xfrm>
                  <a:off x="5460065" y="2364978"/>
                  <a:ext cx="101520" cy="1785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2095E07E-B561-4799-BF7C-9E1AE0DB5A14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451252" y="2356138"/>
                    <a:ext cx="118793" cy="1958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DBB841B-A4AE-40D4-920A-3940F657F7BC}"/>
                      </a:ext>
                    </a:extLst>
                  </p14:cNvPr>
                  <p14:cNvContentPartPr/>
                  <p14:nvPr/>
                </p14:nvContentPartPr>
                <p14:xfrm>
                  <a:off x="5505785" y="2401698"/>
                  <a:ext cx="240120" cy="1375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FDBB841B-A4AE-40D4-920A-3940F657F7BC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496957" y="2392860"/>
                    <a:ext cx="257423" cy="1548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498EC6DF-023D-4330-9CDB-362444EB4023}"/>
                      </a:ext>
                    </a:extLst>
                  </p14:cNvPr>
                  <p14:cNvContentPartPr/>
                  <p14:nvPr/>
                </p14:nvContentPartPr>
                <p14:xfrm>
                  <a:off x="5772185" y="2148618"/>
                  <a:ext cx="75960" cy="3927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498EC6DF-023D-4330-9CDB-362444EB4023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5763706" y="2139780"/>
                    <a:ext cx="93272" cy="410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19633BD-908E-49B7-A494-D1FA14DEFF7A}"/>
                      </a:ext>
                    </a:extLst>
                  </p14:cNvPr>
                  <p14:cNvContentPartPr/>
                  <p14:nvPr/>
                </p14:nvContentPartPr>
                <p14:xfrm>
                  <a:off x="5632145" y="2237178"/>
                  <a:ext cx="280080" cy="302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F19633BD-908E-49B7-A494-D1FA14DEFF7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5623668" y="2228739"/>
                    <a:ext cx="297386" cy="474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DA616B3D-A10E-4A6F-8271-6AFCC50E28A0}"/>
                      </a:ext>
                    </a:extLst>
                  </p14:cNvPr>
                  <p14:cNvContentPartPr/>
                  <p14:nvPr/>
                </p14:nvContentPartPr>
                <p14:xfrm>
                  <a:off x="5994305" y="2363538"/>
                  <a:ext cx="135720" cy="1440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DA616B3D-A10E-4A6F-8271-6AFCC50E28A0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5985469" y="2354693"/>
                    <a:ext cx="153038" cy="161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3DFAB6F5-459A-43D0-928A-AC10E7D58CBA}"/>
                      </a:ext>
                    </a:extLst>
                  </p14:cNvPr>
                  <p14:cNvContentPartPr/>
                  <p14:nvPr/>
                </p14:nvContentPartPr>
                <p14:xfrm>
                  <a:off x="6216425" y="2118378"/>
                  <a:ext cx="57960" cy="3880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3DFAB6F5-459A-43D0-928A-AC10E7D58CBA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207590" y="2109895"/>
                    <a:ext cx="75277" cy="4053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3046DB7-EDE3-40B0-BD2E-979D6F95AEF7}"/>
                      </a:ext>
                    </a:extLst>
                  </p14:cNvPr>
                  <p14:cNvContentPartPr/>
                  <p14:nvPr/>
                </p14:nvContentPartPr>
                <p14:xfrm>
                  <a:off x="6038585" y="2267418"/>
                  <a:ext cx="393480" cy="23472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3046DB7-EDE3-40B0-BD2E-979D6F95AEF7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030108" y="2258594"/>
                    <a:ext cx="410787" cy="252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7F9DA102-87E3-4C0E-80B0-BAF953207AB4}"/>
                      </a:ext>
                    </a:extLst>
                  </p14:cNvPr>
                  <p14:cNvContentPartPr/>
                  <p14:nvPr/>
                </p14:nvContentPartPr>
                <p14:xfrm>
                  <a:off x="6396425" y="2226738"/>
                  <a:ext cx="360" cy="3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7F9DA102-87E3-4C0E-80B0-BAF953207AB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387425" y="221809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CB6ED07F-EA3F-4E22-A02B-E9B59626F4BE}"/>
                      </a:ext>
                    </a:extLst>
                  </p14:cNvPr>
                  <p14:cNvContentPartPr/>
                  <p14:nvPr/>
                </p14:nvContentPartPr>
                <p14:xfrm>
                  <a:off x="6477785" y="2359218"/>
                  <a:ext cx="149760" cy="1213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CB6ED07F-EA3F-4E22-A02B-E9B59626F4BE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6469308" y="2350375"/>
                    <a:ext cx="167067" cy="1386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2E2CD430-D8F1-4E37-95E1-E3C0365AB2F6}"/>
                      </a:ext>
                    </a:extLst>
                  </p14:cNvPr>
                  <p14:cNvContentPartPr/>
                  <p14:nvPr/>
                </p14:nvContentPartPr>
                <p14:xfrm>
                  <a:off x="6627185" y="2401338"/>
                  <a:ext cx="195840" cy="1188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2E2CD430-D8F1-4E37-95E1-E3C0365AB2F6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618701" y="2392852"/>
                    <a:ext cx="213162" cy="136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A95FCD2-D0BD-4C90-A9D1-E87BDE5203B2}"/>
                      </a:ext>
                    </a:extLst>
                  </p14:cNvPr>
                  <p14:cNvContentPartPr/>
                  <p14:nvPr/>
                </p14:nvContentPartPr>
                <p14:xfrm>
                  <a:off x="6887105" y="2321418"/>
                  <a:ext cx="222480" cy="2782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A95FCD2-D0BD-4C90-A9D1-E87BDE5203B2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878630" y="2312942"/>
                    <a:ext cx="239784" cy="29558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FDA7FD0-0F10-4E6C-A60D-C32AE4D885A1}"/>
              </a:ext>
            </a:extLst>
          </p:cNvPr>
          <p:cNvGrpSpPr/>
          <p:nvPr/>
        </p:nvGrpSpPr>
        <p:grpSpPr>
          <a:xfrm>
            <a:off x="826472" y="5045781"/>
            <a:ext cx="433220" cy="363414"/>
            <a:chOff x="1032425" y="3002178"/>
            <a:chExt cx="44460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CD1C85-9ECE-4B6D-BC64-75CF5F485EAB}"/>
                    </a:ext>
                  </a:extLst>
                </p14:cNvPr>
                <p14:cNvContentPartPr/>
                <p14:nvPr/>
              </p14:nvContentPartPr>
              <p14:xfrm>
                <a:off x="1032425" y="3026298"/>
                <a:ext cx="195840" cy="212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CD1C85-9ECE-4B6D-BC64-75CF5F485EA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23187" y="3017063"/>
                  <a:ext cx="213946" cy="230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E9FC00-9F19-4F5D-B47C-8CE0D2AD3AD2}"/>
                    </a:ext>
                  </a:extLst>
                </p14:cNvPr>
                <p14:cNvContentPartPr/>
                <p14:nvPr/>
              </p14:nvContentPartPr>
              <p14:xfrm>
                <a:off x="1059065" y="3002178"/>
                <a:ext cx="417960" cy="372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E9FC00-9F19-4F5D-B47C-8CE0D2AD3AD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50196" y="2993316"/>
                  <a:ext cx="436068" cy="3910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27B1A46-2D92-4F94-ABA1-80545F8F09A0}"/>
              </a:ext>
            </a:extLst>
          </p:cNvPr>
          <p:cNvGrpSpPr/>
          <p:nvPr/>
        </p:nvGrpSpPr>
        <p:grpSpPr>
          <a:xfrm>
            <a:off x="1717104" y="4896479"/>
            <a:ext cx="3555203" cy="632150"/>
            <a:chOff x="1836305" y="2796258"/>
            <a:chExt cx="3747600" cy="666360"/>
          </a:xfrm>
        </p:grpSpPr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F31A075-E2D9-44D9-98BC-B017E7BB090A}"/>
                </a:ext>
              </a:extLst>
            </p:cNvPr>
            <p:cNvGrpSpPr/>
            <p:nvPr/>
          </p:nvGrpSpPr>
          <p:grpSpPr>
            <a:xfrm>
              <a:off x="1836305" y="2890938"/>
              <a:ext cx="1719360" cy="571680"/>
              <a:chOff x="1836305" y="2890938"/>
              <a:chExt cx="1719360" cy="57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8765C6D-E37C-42C0-AF9F-C7539F61FA88}"/>
                      </a:ext>
                    </a:extLst>
                  </p14:cNvPr>
                  <p14:cNvContentPartPr/>
                  <p14:nvPr/>
                </p14:nvContentPartPr>
                <p14:xfrm>
                  <a:off x="1836305" y="2956098"/>
                  <a:ext cx="2880" cy="297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8765C6D-E37C-42C0-AF9F-C7539F61FA88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826019" y="2946995"/>
                    <a:ext cx="23040" cy="315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E20E2548-770D-4067-BEC2-CFA9E0CB46F4}"/>
                      </a:ext>
                    </a:extLst>
                  </p14:cNvPr>
                  <p14:cNvContentPartPr/>
                  <p14:nvPr/>
                </p14:nvContentPartPr>
                <p14:xfrm>
                  <a:off x="1961585" y="3132858"/>
                  <a:ext cx="132840" cy="1324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E20E2548-770D-4067-BEC2-CFA9E0CB46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952096" y="3123774"/>
                    <a:ext cx="151438" cy="151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6CACCE2F-E8DA-4C00-BF33-4AAD0E7F423E}"/>
                      </a:ext>
                    </a:extLst>
                  </p14:cNvPr>
                  <p14:cNvContentPartPr/>
                  <p14:nvPr/>
                </p14:nvContentPartPr>
                <p14:xfrm>
                  <a:off x="2211785" y="3078858"/>
                  <a:ext cx="142560" cy="1670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6CACCE2F-E8DA-4C00-BF33-4AAD0E7F423E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202306" y="3069389"/>
                    <a:ext cx="161138" cy="18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3CEBC47A-DD4E-4BA3-9750-3CC16EFA4C10}"/>
                      </a:ext>
                    </a:extLst>
                  </p14:cNvPr>
                  <p14:cNvContentPartPr/>
                  <p14:nvPr/>
                </p14:nvContentPartPr>
                <p14:xfrm>
                  <a:off x="2445065" y="3093978"/>
                  <a:ext cx="132840" cy="1519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3CEBC47A-DD4E-4BA3-9750-3CC16EFA4C1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435576" y="3084483"/>
                    <a:ext cx="151438" cy="170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83FF6A3B-9938-4E46-83D8-918DA90BBBC1}"/>
                      </a:ext>
                    </a:extLst>
                  </p14:cNvPr>
                  <p14:cNvContentPartPr/>
                  <p14:nvPr/>
                </p14:nvContentPartPr>
                <p14:xfrm>
                  <a:off x="2662865" y="2890938"/>
                  <a:ext cx="71280" cy="327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83FF6A3B-9938-4E46-83D8-918DA90BBBC1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653386" y="2881828"/>
                    <a:ext cx="89858" cy="34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4B1F900E-5E0A-4127-B8AC-9DF246B795A2}"/>
                      </a:ext>
                    </a:extLst>
                  </p14:cNvPr>
                  <p14:cNvContentPartPr/>
                  <p14:nvPr/>
                </p14:nvContentPartPr>
                <p14:xfrm>
                  <a:off x="2789225" y="3020178"/>
                  <a:ext cx="49320" cy="23616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4B1F900E-5E0A-4127-B8AC-9DF246B795A2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2780120" y="3011080"/>
                    <a:ext cx="67910" cy="2547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B46454D-A467-4DB0-8875-A14766B1DB5D}"/>
                      </a:ext>
                    </a:extLst>
                  </p14:cNvPr>
                  <p14:cNvContentPartPr/>
                  <p14:nvPr/>
                </p14:nvContentPartPr>
                <p14:xfrm>
                  <a:off x="2946905" y="2890938"/>
                  <a:ext cx="49320" cy="3160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B46454D-A467-4DB0-8875-A14766B1DB5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937800" y="2881831"/>
                    <a:ext cx="67910" cy="3346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1695B43D-439F-4A29-9161-E29E0351407B}"/>
                      </a:ext>
                    </a:extLst>
                  </p14:cNvPr>
                  <p14:cNvContentPartPr/>
                  <p14:nvPr/>
                </p14:nvContentPartPr>
                <p14:xfrm>
                  <a:off x="2836025" y="3038178"/>
                  <a:ext cx="189000" cy="36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1695B43D-439F-4A29-9161-E29E0351407B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826537" y="3029088"/>
                    <a:ext cx="207596" cy="54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A4DF6707-2DA1-44A1-840B-E0890C40046A}"/>
                      </a:ext>
                    </a:extLst>
                  </p14:cNvPr>
                  <p14:cNvContentPartPr/>
                  <p14:nvPr/>
                </p14:nvContentPartPr>
                <p14:xfrm>
                  <a:off x="3146705" y="3069138"/>
                  <a:ext cx="408960" cy="3934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A4DF6707-2DA1-44A1-840B-E0890C40046A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137600" y="3059652"/>
                    <a:ext cx="427549" cy="4120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1C374DF-5082-466E-B4BC-B3A61B41EB48}"/>
                </a:ext>
              </a:extLst>
            </p:cNvPr>
            <p:cNvGrpSpPr/>
            <p:nvPr/>
          </p:nvGrpSpPr>
          <p:grpSpPr>
            <a:xfrm>
              <a:off x="3877505" y="2796258"/>
              <a:ext cx="1706400" cy="554760"/>
              <a:chOff x="3877505" y="2796258"/>
              <a:chExt cx="1706400" cy="55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7841AEF1-A1E6-4E89-905B-0A0A357012A6}"/>
                      </a:ext>
                    </a:extLst>
                  </p14:cNvPr>
                  <p14:cNvContentPartPr/>
                  <p14:nvPr/>
                </p14:nvContentPartPr>
                <p14:xfrm>
                  <a:off x="3877505" y="2993178"/>
                  <a:ext cx="198720" cy="3578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7841AEF1-A1E6-4E89-905B-0A0A357012A6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868403" y="2983691"/>
                    <a:ext cx="217303" cy="376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8D7A49E3-BB42-4F17-9F5A-3657747ADA9E}"/>
                      </a:ext>
                    </a:extLst>
                  </p14:cNvPr>
                  <p14:cNvContentPartPr/>
                  <p14:nvPr/>
                </p14:nvContentPartPr>
                <p14:xfrm>
                  <a:off x="4101785" y="2964018"/>
                  <a:ext cx="97920" cy="1526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8D7A49E3-BB42-4F17-9F5A-3657747ADA9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4092711" y="2954549"/>
                    <a:ext cx="116445" cy="171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B0BEE225-4D65-4B23-A9F7-0BCA4C5EA431}"/>
                      </a:ext>
                    </a:extLst>
                  </p14:cNvPr>
                  <p14:cNvContentPartPr/>
                  <p14:nvPr/>
                </p14:nvContentPartPr>
                <p14:xfrm>
                  <a:off x="4283945" y="3021618"/>
                  <a:ext cx="40320" cy="1159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B0BEE225-4D65-4B23-A9F7-0BCA4C5EA431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4274816" y="3012526"/>
                    <a:ext cx="58958" cy="134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45F05FFC-5BDB-4664-AE77-57D2AD0CEEBA}"/>
                      </a:ext>
                    </a:extLst>
                  </p14:cNvPr>
                  <p14:cNvContentPartPr/>
                  <p14:nvPr/>
                </p14:nvContentPartPr>
                <p14:xfrm>
                  <a:off x="4266305" y="2898498"/>
                  <a:ext cx="360" cy="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45F05FFC-5BDB-4664-AE77-57D2AD0CEEB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257305" y="288985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C804DBA0-A44F-4B0E-AB29-914765377C75}"/>
                      </a:ext>
                    </a:extLst>
                  </p14:cNvPr>
                  <p14:cNvContentPartPr/>
                  <p14:nvPr/>
                </p14:nvContentPartPr>
                <p14:xfrm>
                  <a:off x="4397345" y="2993178"/>
                  <a:ext cx="153720" cy="1267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C804DBA0-A44F-4B0E-AB29-914765377C75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387856" y="2984072"/>
                    <a:ext cx="172318" cy="1453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9F6CD768-8F4C-483E-BA22-593E6ABDC202}"/>
                      </a:ext>
                    </a:extLst>
                  </p14:cNvPr>
                  <p14:cNvContentPartPr/>
                  <p14:nvPr/>
                </p14:nvContentPartPr>
                <p14:xfrm>
                  <a:off x="4681745" y="2972298"/>
                  <a:ext cx="97920" cy="1717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9F6CD768-8F4C-483E-BA22-593E6ABDC202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672293" y="2962800"/>
                    <a:ext cx="116445" cy="1903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6A677B4-4D84-4F65-B335-C7FF9DF71C2C}"/>
                      </a:ext>
                    </a:extLst>
                  </p14:cNvPr>
                  <p14:cNvContentPartPr/>
                  <p14:nvPr/>
                </p14:nvContentPartPr>
                <p14:xfrm>
                  <a:off x="4868225" y="2871498"/>
                  <a:ext cx="66960" cy="2725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6A677B4-4D84-4F65-B335-C7FF9DF71C2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858767" y="2862009"/>
                    <a:ext cx="85497" cy="291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FD07962-44C9-40B3-8737-B188B966C871}"/>
                      </a:ext>
                    </a:extLst>
                  </p14:cNvPr>
                  <p14:cNvContentPartPr/>
                  <p14:nvPr/>
                </p14:nvContentPartPr>
                <p14:xfrm>
                  <a:off x="5030225" y="3005058"/>
                  <a:ext cx="82440" cy="2559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FD07962-44C9-40B3-8737-B188B966C871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021149" y="2995578"/>
                    <a:ext cx="100970" cy="2745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DA9CAC5D-0CDD-4AEC-A339-0DA1E74E9307}"/>
                      </a:ext>
                    </a:extLst>
                  </p14:cNvPr>
                  <p14:cNvContentPartPr/>
                  <p14:nvPr/>
                </p14:nvContentPartPr>
                <p14:xfrm>
                  <a:off x="5187905" y="2796258"/>
                  <a:ext cx="87120" cy="3175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DA9CAC5D-0CDD-4AEC-A339-0DA1E74E9307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178775" y="2787153"/>
                    <a:ext cx="105761" cy="336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DA0F761-A241-472F-AB1B-0D04E01C79F5}"/>
                      </a:ext>
                    </a:extLst>
                  </p14:cNvPr>
                  <p14:cNvContentPartPr/>
                  <p14:nvPr/>
                </p14:nvContentPartPr>
                <p14:xfrm>
                  <a:off x="5345585" y="2938818"/>
                  <a:ext cx="238320" cy="1807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DA0F761-A241-472F-AB1B-0D04E01C79F5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336098" y="2929326"/>
                    <a:ext cx="256915" cy="19932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0FB1368-09DB-4A95-8EDA-21000ABD08C8}"/>
              </a:ext>
            </a:extLst>
          </p:cNvPr>
          <p:cNvGrpSpPr/>
          <p:nvPr/>
        </p:nvGrpSpPr>
        <p:grpSpPr>
          <a:xfrm>
            <a:off x="539225" y="1062138"/>
            <a:ext cx="10600920" cy="1068120"/>
            <a:chOff x="539225" y="1062138"/>
            <a:chExt cx="10600920" cy="1068120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6D48DE21-A1AE-4F8B-A8BE-4E8553B3488F}"/>
                </a:ext>
              </a:extLst>
            </p:cNvPr>
            <p:cNvGrpSpPr/>
            <p:nvPr/>
          </p:nvGrpSpPr>
          <p:grpSpPr>
            <a:xfrm>
              <a:off x="539225" y="1639578"/>
              <a:ext cx="615960" cy="295560"/>
              <a:chOff x="539225" y="1639578"/>
              <a:chExt cx="615960" cy="29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D629E7B6-4EC7-4B9C-B2F5-D54CEAC45878}"/>
                      </a:ext>
                    </a:extLst>
                  </p14:cNvPr>
                  <p14:cNvContentPartPr/>
                  <p14:nvPr/>
                </p14:nvContentPartPr>
                <p14:xfrm>
                  <a:off x="592505" y="1737138"/>
                  <a:ext cx="131400" cy="1980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D629E7B6-4EC7-4B9C-B2F5-D54CEAC45878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83865" y="1728498"/>
                    <a:ext cx="14904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5994E11A-446F-4A7E-88D1-10A3E79B82C3}"/>
                      </a:ext>
                    </a:extLst>
                  </p14:cNvPr>
                  <p14:cNvContentPartPr/>
                  <p14:nvPr/>
                </p14:nvContentPartPr>
                <p14:xfrm>
                  <a:off x="539225" y="1639578"/>
                  <a:ext cx="246960" cy="1051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5994E11A-446F-4A7E-88D1-10A3E79B82C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30585" y="1630578"/>
                    <a:ext cx="2646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411579B3-4A9F-42B6-9535-351E3D5E7E14}"/>
                      </a:ext>
                    </a:extLst>
                  </p14:cNvPr>
                  <p14:cNvContentPartPr/>
                  <p14:nvPr/>
                </p14:nvContentPartPr>
                <p14:xfrm>
                  <a:off x="632465" y="1747218"/>
                  <a:ext cx="175680" cy="558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411579B3-4A9F-42B6-9535-351E3D5E7E14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623825" y="1738578"/>
                    <a:ext cx="19332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740B6DE-948B-43D2-B929-87B166F60BFA}"/>
                      </a:ext>
                    </a:extLst>
                  </p14:cNvPr>
                  <p14:cNvContentPartPr/>
                  <p14:nvPr/>
                </p14:nvContentPartPr>
                <p14:xfrm>
                  <a:off x="845945" y="1791498"/>
                  <a:ext cx="57960" cy="936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740B6DE-948B-43D2-B929-87B166F60BFA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36945" y="1782498"/>
                    <a:ext cx="7560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69C0B17A-978B-44A7-A75B-124A458799D3}"/>
                      </a:ext>
                    </a:extLst>
                  </p14:cNvPr>
                  <p14:cNvContentPartPr/>
                  <p14:nvPr/>
                </p14:nvContentPartPr>
                <p14:xfrm>
                  <a:off x="885905" y="1798338"/>
                  <a:ext cx="360" cy="3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69C0B17A-978B-44A7-A75B-124A458799D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76905" y="178969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88D1852B-1C0D-4E5A-B3BA-2A03BDA38FB8}"/>
                      </a:ext>
                    </a:extLst>
                  </p14:cNvPr>
                  <p14:cNvContentPartPr/>
                  <p14:nvPr/>
                </p14:nvContentPartPr>
                <p14:xfrm>
                  <a:off x="885905" y="1780338"/>
                  <a:ext cx="269280" cy="10368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88D1852B-1C0D-4E5A-B3BA-2A03BDA38FB8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76905" y="1771698"/>
                    <a:ext cx="286920" cy="12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9088C604-78BB-4CF4-814D-EF542D391805}"/>
                </a:ext>
              </a:extLst>
            </p:cNvPr>
            <p:cNvGrpSpPr/>
            <p:nvPr/>
          </p:nvGrpSpPr>
          <p:grpSpPr>
            <a:xfrm>
              <a:off x="1361105" y="1705818"/>
              <a:ext cx="564840" cy="424440"/>
              <a:chOff x="1361105" y="1705818"/>
              <a:chExt cx="564840" cy="42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A732433-93CE-4578-A80E-61D66CC49ABB}"/>
                      </a:ext>
                    </a:extLst>
                  </p14:cNvPr>
                  <p14:cNvContentPartPr/>
                  <p14:nvPr/>
                </p14:nvContentPartPr>
                <p14:xfrm>
                  <a:off x="1361105" y="1705818"/>
                  <a:ext cx="118080" cy="1710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A732433-93CE-4578-A80E-61D66CC49ABB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352465" y="1696818"/>
                    <a:ext cx="13572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3B905682-5C2D-4A06-B60F-86DC69C7A55B}"/>
                      </a:ext>
                    </a:extLst>
                  </p14:cNvPr>
                  <p14:cNvContentPartPr/>
                  <p14:nvPr/>
                </p14:nvContentPartPr>
                <p14:xfrm>
                  <a:off x="1538945" y="1723458"/>
                  <a:ext cx="89280" cy="1490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3B905682-5C2D-4A06-B60F-86DC69C7A55B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529945" y="1714458"/>
                    <a:ext cx="10692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3BCB0922-7604-4ABE-8D40-26EA82372BC1}"/>
                      </a:ext>
                    </a:extLst>
                  </p14:cNvPr>
                  <p14:cNvContentPartPr/>
                  <p14:nvPr/>
                </p14:nvContentPartPr>
                <p14:xfrm>
                  <a:off x="1705265" y="1758018"/>
                  <a:ext cx="220680" cy="3722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3BCB0922-7604-4ABE-8D40-26EA82372BC1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1696625" y="1749018"/>
                    <a:ext cx="238320" cy="389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63B7D5F-7334-410A-83B5-0FEC6F177D02}"/>
                </a:ext>
              </a:extLst>
            </p:cNvPr>
            <p:cNvGrpSpPr/>
            <p:nvPr/>
          </p:nvGrpSpPr>
          <p:grpSpPr>
            <a:xfrm>
              <a:off x="2208545" y="1624098"/>
              <a:ext cx="798480" cy="345240"/>
              <a:chOff x="2208545" y="1624098"/>
              <a:chExt cx="79848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5D8FC25E-EEF9-4401-B81E-AF4B7702BA4B}"/>
                      </a:ext>
                    </a:extLst>
                  </p14:cNvPr>
                  <p14:cNvContentPartPr/>
                  <p14:nvPr/>
                </p14:nvContentPartPr>
                <p14:xfrm>
                  <a:off x="2208545" y="1663338"/>
                  <a:ext cx="197280" cy="30600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5D8FC25E-EEF9-4401-B81E-AF4B7702BA4B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2199545" y="1654338"/>
                    <a:ext cx="214920" cy="32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2C1875DD-6B35-4157-A7B8-314D943C0452}"/>
                      </a:ext>
                    </a:extLst>
                  </p14:cNvPr>
                  <p14:cNvContentPartPr/>
                  <p14:nvPr/>
                </p14:nvContentPartPr>
                <p14:xfrm>
                  <a:off x="2451545" y="1751898"/>
                  <a:ext cx="15840" cy="7560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2C1875DD-6B35-4157-A7B8-314D943C045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2442905" y="1742898"/>
                    <a:ext cx="3348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C9022274-2D76-4F87-9457-4588D72C4848}"/>
                      </a:ext>
                    </a:extLst>
                  </p14:cNvPr>
                  <p14:cNvContentPartPr/>
                  <p14:nvPr/>
                </p14:nvContentPartPr>
                <p14:xfrm>
                  <a:off x="2384945" y="1624098"/>
                  <a:ext cx="7200" cy="259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C9022274-2D76-4F87-9457-4588D72C4848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2376305" y="1615098"/>
                    <a:ext cx="2484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0A4A99DC-C8DE-450B-A342-C1D83F424C82}"/>
                      </a:ext>
                    </a:extLst>
                  </p14:cNvPr>
                  <p14:cNvContentPartPr/>
                  <p14:nvPr/>
                </p14:nvContentPartPr>
                <p14:xfrm>
                  <a:off x="2504825" y="1705098"/>
                  <a:ext cx="73800" cy="1094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0A4A99DC-C8DE-450B-A342-C1D83F424C82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2496185" y="1696458"/>
                    <a:ext cx="9144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92B9DB6C-3828-47EC-A59A-809DD42ED618}"/>
                      </a:ext>
                    </a:extLst>
                  </p14:cNvPr>
                  <p14:cNvContentPartPr/>
                  <p14:nvPr/>
                </p14:nvContentPartPr>
                <p14:xfrm>
                  <a:off x="2504825" y="1700778"/>
                  <a:ext cx="273600" cy="1422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92B9DB6C-3828-47EC-A59A-809DD42ED618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2496185" y="1691778"/>
                    <a:ext cx="29124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F52CB98E-99F8-440B-8B4F-C9D6735AC001}"/>
                      </a:ext>
                    </a:extLst>
                  </p14:cNvPr>
                  <p14:cNvContentPartPr/>
                  <p14:nvPr/>
                </p14:nvContentPartPr>
                <p14:xfrm>
                  <a:off x="2838185" y="1717338"/>
                  <a:ext cx="168840" cy="1400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F52CB98E-99F8-440B-8B4F-C9D6735AC00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829185" y="1708338"/>
                    <a:ext cx="18648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85018E54-F832-4622-8577-A66BE018E885}"/>
                </a:ext>
              </a:extLst>
            </p:cNvPr>
            <p:cNvGrpSpPr/>
            <p:nvPr/>
          </p:nvGrpSpPr>
          <p:grpSpPr>
            <a:xfrm>
              <a:off x="3326705" y="1553538"/>
              <a:ext cx="1382040" cy="284400"/>
              <a:chOff x="3326705" y="1553538"/>
              <a:chExt cx="1382040" cy="28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A89B812C-6989-4E38-B87A-435DC6B85147}"/>
                      </a:ext>
                    </a:extLst>
                  </p14:cNvPr>
                  <p14:cNvContentPartPr/>
                  <p14:nvPr/>
                </p14:nvContentPartPr>
                <p14:xfrm>
                  <a:off x="3326705" y="1584858"/>
                  <a:ext cx="55800" cy="23040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A89B812C-6989-4E38-B87A-435DC6B85147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3318065" y="1576218"/>
                    <a:ext cx="7344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73B328C0-764E-4970-B96C-E669559ADFB8}"/>
                      </a:ext>
                    </a:extLst>
                  </p14:cNvPr>
                  <p14:cNvContentPartPr/>
                  <p14:nvPr/>
                </p14:nvContentPartPr>
                <p14:xfrm>
                  <a:off x="3474665" y="1723098"/>
                  <a:ext cx="118800" cy="11484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73B328C0-764E-4970-B96C-E669559ADFB8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466025" y="1714458"/>
                    <a:ext cx="1364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C8B62A28-A880-4998-B1DA-44964B268944}"/>
                      </a:ext>
                    </a:extLst>
                  </p14:cNvPr>
                  <p14:cNvContentPartPr/>
                  <p14:nvPr/>
                </p14:nvContentPartPr>
                <p14:xfrm>
                  <a:off x="3695345" y="1679538"/>
                  <a:ext cx="122400" cy="1494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C8B62A28-A880-4998-B1DA-44964B268944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3686705" y="1670898"/>
                    <a:ext cx="14004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9B3AB2FA-B2CA-4800-B0B9-583061D8874B}"/>
                      </a:ext>
                    </a:extLst>
                  </p14:cNvPr>
                  <p14:cNvContentPartPr/>
                  <p14:nvPr/>
                </p14:nvContentPartPr>
                <p14:xfrm>
                  <a:off x="3910985" y="1702218"/>
                  <a:ext cx="108360" cy="1051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9B3AB2FA-B2CA-4800-B0B9-583061D8874B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3901985" y="1693578"/>
                    <a:ext cx="1260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95C18DC1-D9A0-4C6E-AF7D-141E2B77C86E}"/>
                      </a:ext>
                    </a:extLst>
                  </p14:cNvPr>
                  <p14:cNvContentPartPr/>
                  <p14:nvPr/>
                </p14:nvContentPartPr>
                <p14:xfrm>
                  <a:off x="4084145" y="1553538"/>
                  <a:ext cx="75960" cy="26028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95C18DC1-D9A0-4C6E-AF7D-141E2B77C86E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4075505" y="1544538"/>
                    <a:ext cx="9360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9D5E9859-6509-44BA-AC8A-67D8FAC564EE}"/>
                      </a:ext>
                    </a:extLst>
                  </p14:cNvPr>
                  <p14:cNvContentPartPr/>
                  <p14:nvPr/>
                </p14:nvContentPartPr>
                <p14:xfrm>
                  <a:off x="3915305" y="1598538"/>
                  <a:ext cx="355680" cy="2181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9D5E9859-6509-44BA-AC8A-67D8FAC564EE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3906665" y="1589898"/>
                    <a:ext cx="37332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824B9703-19FA-4098-9D3E-7A4A0976353B}"/>
                      </a:ext>
                    </a:extLst>
                  </p14:cNvPr>
                  <p14:cNvContentPartPr/>
                  <p14:nvPr/>
                </p14:nvContentPartPr>
                <p14:xfrm>
                  <a:off x="4215185" y="1617978"/>
                  <a:ext cx="360" cy="36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824B9703-19FA-4098-9D3E-7A4A0976353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206545" y="160933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3CF5398-99A0-4620-9086-6F1D3FC07A63}"/>
                      </a:ext>
                    </a:extLst>
                  </p14:cNvPr>
                  <p14:cNvContentPartPr/>
                  <p14:nvPr/>
                </p14:nvContentPartPr>
                <p14:xfrm>
                  <a:off x="4363865" y="1691778"/>
                  <a:ext cx="89280" cy="8892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3CF5398-99A0-4620-9086-6F1D3FC07A63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4355225" y="1682778"/>
                    <a:ext cx="10692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316C5E62-5601-4167-A5E7-8A8C744D5671}"/>
                      </a:ext>
                    </a:extLst>
                  </p14:cNvPr>
                  <p14:cNvContentPartPr/>
                  <p14:nvPr/>
                </p14:nvContentPartPr>
                <p14:xfrm>
                  <a:off x="4452785" y="1724898"/>
                  <a:ext cx="255960" cy="694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316C5E62-5601-4167-A5E7-8A8C744D5671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4444145" y="1715898"/>
                    <a:ext cx="273600" cy="8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12F8963C-0429-4ED0-87BE-6FF49C1D6C12}"/>
                </a:ext>
              </a:extLst>
            </p:cNvPr>
            <p:cNvGrpSpPr/>
            <p:nvPr/>
          </p:nvGrpSpPr>
          <p:grpSpPr>
            <a:xfrm>
              <a:off x="5039225" y="1458858"/>
              <a:ext cx="833400" cy="496440"/>
              <a:chOff x="5039225" y="1458858"/>
              <a:chExt cx="833400" cy="49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6F6815B6-8300-42C0-9292-FA4FB4194012}"/>
                      </a:ext>
                    </a:extLst>
                  </p14:cNvPr>
                  <p14:cNvContentPartPr/>
                  <p14:nvPr/>
                </p14:nvContentPartPr>
                <p14:xfrm>
                  <a:off x="5214545" y="1637778"/>
                  <a:ext cx="80280" cy="12492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6F6815B6-8300-42C0-9292-FA4FB4194012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205905" y="1628778"/>
                    <a:ext cx="9792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275F3B56-C0EB-4682-AA62-730D77076B71}"/>
                      </a:ext>
                    </a:extLst>
                  </p14:cNvPr>
                  <p14:cNvContentPartPr/>
                  <p14:nvPr/>
                </p14:nvContentPartPr>
                <p14:xfrm>
                  <a:off x="5203745" y="1512858"/>
                  <a:ext cx="360" cy="3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275F3B56-C0EB-4682-AA62-730D77076B7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194745" y="1504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00E24E03-427B-4B98-BED0-1FBB24E70E94}"/>
                      </a:ext>
                    </a:extLst>
                  </p14:cNvPr>
                  <p14:cNvContentPartPr/>
                  <p14:nvPr/>
                </p14:nvContentPartPr>
                <p14:xfrm>
                  <a:off x="5396705" y="1823898"/>
                  <a:ext cx="38160" cy="1026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00E24E03-427B-4B98-BED0-1FBB24E70E9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5388065" y="1815258"/>
                    <a:ext cx="558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8DD1DA1D-112A-4062-9A66-30754A033454}"/>
                      </a:ext>
                    </a:extLst>
                  </p14:cNvPr>
                  <p14:cNvContentPartPr/>
                  <p14:nvPr/>
                </p14:nvContentPartPr>
                <p14:xfrm>
                  <a:off x="5567705" y="1744338"/>
                  <a:ext cx="52560" cy="15084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8DD1DA1D-112A-4062-9A66-30754A033454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5559065" y="1735338"/>
                    <a:ext cx="702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A6B1812-DCA8-482D-BEA6-97850B7C44FD}"/>
                      </a:ext>
                    </a:extLst>
                  </p14:cNvPr>
                  <p14:cNvContentPartPr/>
                  <p14:nvPr/>
                </p14:nvContentPartPr>
                <p14:xfrm>
                  <a:off x="5550065" y="1580538"/>
                  <a:ext cx="360" cy="36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A6B1812-DCA8-482D-BEA6-97850B7C44FD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541425" y="157153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70A676F5-1D55-440B-9293-BCBD30FF6D36}"/>
                      </a:ext>
                    </a:extLst>
                  </p14:cNvPr>
                  <p14:cNvContentPartPr/>
                  <p14:nvPr/>
                </p14:nvContentPartPr>
                <p14:xfrm>
                  <a:off x="5678945" y="1543098"/>
                  <a:ext cx="193680" cy="4122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70A676F5-1D55-440B-9293-BCBD30FF6D36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5669945" y="1534098"/>
                    <a:ext cx="211320" cy="42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63FCD699-95FA-4FDD-8D3C-4FD35027D8E9}"/>
                      </a:ext>
                    </a:extLst>
                  </p14:cNvPr>
                  <p14:cNvContentPartPr/>
                  <p14:nvPr/>
                </p14:nvContentPartPr>
                <p14:xfrm>
                  <a:off x="5039225" y="1458858"/>
                  <a:ext cx="115920" cy="4827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63FCD699-95FA-4FDD-8D3C-4FD35027D8E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030585" y="1449858"/>
                    <a:ext cx="133560" cy="500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671BE8F-1641-406A-9C8B-C130DBCADF00}"/>
                    </a:ext>
                  </a:extLst>
                </p14:cNvPr>
                <p14:cNvContentPartPr/>
                <p14:nvPr/>
              </p14:nvContentPartPr>
              <p14:xfrm>
                <a:off x="6343145" y="1488738"/>
                <a:ext cx="4680" cy="5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671BE8F-1641-406A-9C8B-C130DBCADF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34145" y="1480098"/>
                  <a:ext cx="22320" cy="22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443865A-C6BD-49BA-9465-14D9870DE0A2}"/>
                </a:ext>
              </a:extLst>
            </p:cNvPr>
            <p:cNvGrpSpPr/>
            <p:nvPr/>
          </p:nvGrpSpPr>
          <p:grpSpPr>
            <a:xfrm>
              <a:off x="6402905" y="1661538"/>
              <a:ext cx="202320" cy="158040"/>
              <a:chOff x="6402905" y="1661538"/>
              <a:chExt cx="202320" cy="15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161D64B1-A3AA-4FD3-9BFF-5A8ADD1FA1D3}"/>
                      </a:ext>
                    </a:extLst>
                  </p14:cNvPr>
                  <p14:cNvContentPartPr/>
                  <p14:nvPr/>
                </p14:nvContentPartPr>
                <p14:xfrm>
                  <a:off x="6402905" y="1661538"/>
                  <a:ext cx="11520" cy="1580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161D64B1-A3AA-4FD3-9BFF-5A8ADD1FA1D3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6394265" y="1652898"/>
                    <a:ext cx="291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51AE955-0A61-4FB7-96A9-A696240BEA90}"/>
                      </a:ext>
                    </a:extLst>
                  </p14:cNvPr>
                  <p14:cNvContentPartPr/>
                  <p14:nvPr/>
                </p14:nvContentPartPr>
                <p14:xfrm>
                  <a:off x="6498305" y="1673778"/>
                  <a:ext cx="106920" cy="1116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51AE955-0A61-4FB7-96A9-A696240BEA90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6489665" y="1664778"/>
                    <a:ext cx="124560" cy="129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360883A4-B971-440D-8857-19B326D144A9}"/>
                </a:ext>
              </a:extLst>
            </p:cNvPr>
            <p:cNvGrpSpPr/>
            <p:nvPr/>
          </p:nvGrpSpPr>
          <p:grpSpPr>
            <a:xfrm>
              <a:off x="6827345" y="1372818"/>
              <a:ext cx="566640" cy="396720"/>
              <a:chOff x="6827345" y="1372818"/>
              <a:chExt cx="566640" cy="39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417CEFF4-7C17-4B92-A748-8C598279CC3E}"/>
                      </a:ext>
                    </a:extLst>
                  </p14:cNvPr>
                  <p14:cNvContentPartPr/>
                  <p14:nvPr/>
                </p14:nvContentPartPr>
                <p14:xfrm>
                  <a:off x="6827345" y="1401618"/>
                  <a:ext cx="95760" cy="30852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417CEFF4-7C17-4B92-A748-8C598279CC3E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818345" y="1392978"/>
                    <a:ext cx="11340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75A727E2-9A78-43A9-9FB8-B60151C6D681}"/>
                      </a:ext>
                    </a:extLst>
                  </p14:cNvPr>
                  <p14:cNvContentPartPr/>
                  <p14:nvPr/>
                </p14:nvContentPartPr>
                <p14:xfrm>
                  <a:off x="6842825" y="1372818"/>
                  <a:ext cx="302040" cy="3967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75A727E2-9A78-43A9-9FB8-B60151C6D681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6833825" y="1363818"/>
                    <a:ext cx="319680" cy="41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7B5C4BD8-92BB-4348-AA48-EBDAB3EFF902}"/>
                      </a:ext>
                    </a:extLst>
                  </p14:cNvPr>
                  <p14:cNvContentPartPr/>
                  <p14:nvPr/>
                </p14:nvContentPartPr>
                <p14:xfrm>
                  <a:off x="7211465" y="1596018"/>
                  <a:ext cx="182520" cy="1544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7B5C4BD8-92BB-4348-AA48-EBDAB3EFF902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7202465" y="1587378"/>
                    <a:ext cx="200160" cy="17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7FA6EA21-C347-4809-8921-90F48AA79031}"/>
                </a:ext>
              </a:extLst>
            </p:cNvPr>
            <p:cNvGrpSpPr/>
            <p:nvPr/>
          </p:nvGrpSpPr>
          <p:grpSpPr>
            <a:xfrm>
              <a:off x="7568585" y="1357698"/>
              <a:ext cx="998280" cy="393120"/>
              <a:chOff x="7568585" y="1357698"/>
              <a:chExt cx="998280" cy="39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1A1E4AA5-8949-4332-9A8E-D6D881B5176D}"/>
                      </a:ext>
                    </a:extLst>
                  </p14:cNvPr>
                  <p14:cNvContentPartPr/>
                  <p14:nvPr/>
                </p14:nvContentPartPr>
                <p14:xfrm>
                  <a:off x="7779905" y="1445178"/>
                  <a:ext cx="186840" cy="2678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1A1E4AA5-8949-4332-9A8E-D6D881B5176D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7771265" y="1436538"/>
                    <a:ext cx="20448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50E00953-8A79-48DD-9831-33F234E5B624}"/>
                      </a:ext>
                    </a:extLst>
                  </p14:cNvPr>
                  <p14:cNvContentPartPr/>
                  <p14:nvPr/>
                </p14:nvContentPartPr>
                <p14:xfrm>
                  <a:off x="7568585" y="1357698"/>
                  <a:ext cx="126360" cy="39312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50E00953-8A79-48DD-9831-33F234E5B624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7559585" y="1349058"/>
                    <a:ext cx="144000" cy="41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BFD808D2-CB08-4A08-A62B-325263F9021F}"/>
                      </a:ext>
                    </a:extLst>
                  </p14:cNvPr>
                  <p14:cNvContentPartPr/>
                  <p14:nvPr/>
                </p14:nvContentPartPr>
                <p14:xfrm>
                  <a:off x="7699985" y="1586658"/>
                  <a:ext cx="27000" cy="12672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BFD808D2-CB08-4A08-A62B-325263F9021F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7691345" y="1577658"/>
                    <a:ext cx="4464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A40564B3-B2D3-4ED0-96E9-74A86DE2CDED}"/>
                      </a:ext>
                    </a:extLst>
                  </p14:cNvPr>
                  <p14:cNvContentPartPr/>
                  <p14:nvPr/>
                </p14:nvContentPartPr>
                <p14:xfrm>
                  <a:off x="7708985" y="1494858"/>
                  <a:ext cx="15840" cy="32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A40564B3-B2D3-4ED0-96E9-74A86DE2CDED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7699985" y="1485858"/>
                    <a:ext cx="3348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D8355D56-EB06-4277-832B-FA89C543B579}"/>
                      </a:ext>
                    </a:extLst>
                  </p14:cNvPr>
                  <p14:cNvContentPartPr/>
                  <p14:nvPr/>
                </p14:nvContentPartPr>
                <p14:xfrm>
                  <a:off x="8055305" y="1439418"/>
                  <a:ext cx="131400" cy="28764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D8355D56-EB06-4277-832B-FA89C543B579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8046665" y="1430778"/>
                    <a:ext cx="14904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1A1BFF14-1A44-4A61-B2F3-84A1408FE03D}"/>
                      </a:ext>
                    </a:extLst>
                  </p14:cNvPr>
                  <p14:cNvContentPartPr/>
                  <p14:nvPr/>
                </p14:nvContentPartPr>
                <p14:xfrm>
                  <a:off x="8257265" y="1562898"/>
                  <a:ext cx="87120" cy="15768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1A1BFF14-1A44-4A61-B2F3-84A1408FE03D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8248625" y="1553898"/>
                    <a:ext cx="1047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AD610248-1367-40AD-A808-1A4A853E8769}"/>
                      </a:ext>
                    </a:extLst>
                  </p14:cNvPr>
                  <p14:cNvContentPartPr/>
                  <p14:nvPr/>
                </p14:nvContentPartPr>
                <p14:xfrm>
                  <a:off x="8279945" y="1593138"/>
                  <a:ext cx="286920" cy="13356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AD610248-1367-40AD-A808-1A4A853E8769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8270945" y="1584138"/>
                    <a:ext cx="304560" cy="151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DDE12B12-3CB3-447F-8791-70832517914B}"/>
                </a:ext>
              </a:extLst>
            </p:cNvPr>
            <p:cNvGrpSpPr/>
            <p:nvPr/>
          </p:nvGrpSpPr>
          <p:grpSpPr>
            <a:xfrm>
              <a:off x="8850545" y="1500978"/>
              <a:ext cx="570960" cy="276120"/>
              <a:chOff x="8850545" y="1500978"/>
              <a:chExt cx="570960" cy="27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76F2CF0-4E0E-4AF0-9D0C-86FD327DBC64}"/>
                      </a:ext>
                    </a:extLst>
                  </p14:cNvPr>
                  <p14:cNvContentPartPr/>
                  <p14:nvPr/>
                </p14:nvContentPartPr>
                <p14:xfrm>
                  <a:off x="8850545" y="1500978"/>
                  <a:ext cx="71280" cy="17316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76F2CF0-4E0E-4AF0-9D0C-86FD327DBC64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841905" y="1491978"/>
                    <a:ext cx="8892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E467DEA-8FA3-47C0-8DCF-0050F17DA08C}"/>
                      </a:ext>
                    </a:extLst>
                  </p14:cNvPr>
                  <p14:cNvContentPartPr/>
                  <p14:nvPr/>
                </p14:nvContentPartPr>
                <p14:xfrm>
                  <a:off x="9048185" y="1546698"/>
                  <a:ext cx="70920" cy="12420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E467DEA-8FA3-47C0-8DCF-0050F17DA08C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9039545" y="1537698"/>
                    <a:ext cx="8856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6D72DB52-8C91-440E-9B60-79DFD9FF6A49}"/>
                      </a:ext>
                    </a:extLst>
                  </p14:cNvPr>
                  <p14:cNvContentPartPr/>
                  <p14:nvPr/>
                </p14:nvContentPartPr>
                <p14:xfrm>
                  <a:off x="9210545" y="1578738"/>
                  <a:ext cx="113400" cy="1983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6D72DB52-8C91-440E-9B60-79DFD9FF6A49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9201545" y="1570098"/>
                    <a:ext cx="13104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A2EDBF6C-FAFA-4DC3-AE6A-4E484CEBA49F}"/>
                      </a:ext>
                    </a:extLst>
                  </p14:cNvPr>
                  <p14:cNvContentPartPr/>
                  <p14:nvPr/>
                </p14:nvContentPartPr>
                <p14:xfrm>
                  <a:off x="9363545" y="1539858"/>
                  <a:ext cx="57960" cy="874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A2EDBF6C-FAFA-4DC3-AE6A-4E484CEBA49F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9354905" y="1530858"/>
                    <a:ext cx="75600" cy="10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304AEB9-2EF8-4784-9E15-E8273F1BAF80}"/>
                </a:ext>
              </a:extLst>
            </p:cNvPr>
            <p:cNvGrpSpPr/>
            <p:nvPr/>
          </p:nvGrpSpPr>
          <p:grpSpPr>
            <a:xfrm>
              <a:off x="10061225" y="1062138"/>
              <a:ext cx="1078920" cy="711360"/>
              <a:chOff x="10061225" y="1062138"/>
              <a:chExt cx="1078920" cy="71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1A323C73-01B4-4C3E-818F-811FAD49F140}"/>
                      </a:ext>
                    </a:extLst>
                  </p14:cNvPr>
                  <p14:cNvContentPartPr/>
                  <p14:nvPr/>
                </p14:nvContentPartPr>
                <p14:xfrm>
                  <a:off x="10276505" y="1255818"/>
                  <a:ext cx="28800" cy="30744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1A323C73-01B4-4C3E-818F-811FAD49F140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10267865" y="1247178"/>
                    <a:ext cx="46440" cy="32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9A399CF2-4B84-4148-A297-C21AC926568F}"/>
                      </a:ext>
                    </a:extLst>
                  </p14:cNvPr>
                  <p14:cNvContentPartPr/>
                  <p14:nvPr/>
                </p14:nvContentPartPr>
                <p14:xfrm>
                  <a:off x="10291985" y="1252218"/>
                  <a:ext cx="249120" cy="3132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9A399CF2-4B84-4148-A297-C21AC926568F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10283345" y="1243578"/>
                    <a:ext cx="266760" cy="33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20C0A0AC-8F18-4830-A343-2B0ECA2B8367}"/>
                      </a:ext>
                    </a:extLst>
                  </p14:cNvPr>
                  <p14:cNvContentPartPr/>
                  <p14:nvPr/>
                </p14:nvContentPartPr>
                <p14:xfrm>
                  <a:off x="10061225" y="1128378"/>
                  <a:ext cx="191160" cy="5162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20C0A0AC-8F18-4830-A343-2B0ECA2B8367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10052585" y="1119378"/>
                    <a:ext cx="208800" cy="53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C5310914-A546-4E4B-AA85-C083405A9378}"/>
                      </a:ext>
                    </a:extLst>
                  </p14:cNvPr>
                  <p14:cNvContentPartPr/>
                  <p14:nvPr/>
                </p14:nvContentPartPr>
                <p14:xfrm>
                  <a:off x="10578545" y="1062138"/>
                  <a:ext cx="254160" cy="6195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C5310914-A546-4E4B-AA85-C083405A9378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0569905" y="1053138"/>
                    <a:ext cx="271800" cy="63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E8757E6-ECDD-4DEC-97CA-E78C02BDF0BC}"/>
                      </a:ext>
                    </a:extLst>
                  </p14:cNvPr>
                  <p14:cNvContentPartPr/>
                  <p14:nvPr/>
                </p14:nvContentPartPr>
                <p14:xfrm>
                  <a:off x="10954025" y="1419618"/>
                  <a:ext cx="360" cy="3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E8757E6-ECDD-4DEC-97CA-E78C02BDF0B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945025" y="141097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91332FA3-6A06-431D-978F-04D066BCA7BD}"/>
                      </a:ext>
                    </a:extLst>
                  </p14:cNvPr>
                  <p14:cNvContentPartPr/>
                  <p14:nvPr/>
                </p14:nvContentPartPr>
                <p14:xfrm>
                  <a:off x="10969505" y="1586658"/>
                  <a:ext cx="7200" cy="997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91332FA3-6A06-431D-978F-04D066BCA7BD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10960505" y="1577658"/>
                    <a:ext cx="2484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27962D8-AD35-4B9C-A372-077845D3D338}"/>
                      </a:ext>
                    </a:extLst>
                  </p14:cNvPr>
                  <p14:cNvContentPartPr/>
                  <p14:nvPr/>
                </p14:nvContentPartPr>
                <p14:xfrm>
                  <a:off x="11068865" y="1574418"/>
                  <a:ext cx="71280" cy="19908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27962D8-AD35-4B9C-A372-077845D3D338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11060225" y="1565778"/>
                    <a:ext cx="889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38E12719-37AF-4202-96C8-6413A0E7C517}"/>
                      </a:ext>
                    </a:extLst>
                  </p14:cNvPr>
                  <p14:cNvContentPartPr/>
                  <p14:nvPr/>
                </p14:nvContentPartPr>
                <p14:xfrm>
                  <a:off x="11122865" y="1382178"/>
                  <a:ext cx="360" cy="3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38E12719-37AF-4202-96C8-6413A0E7C51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1113865" y="137317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5E867220-2411-4E75-9D5E-1D8D94B04E98}"/>
              </a:ext>
            </a:extLst>
          </p:cNvPr>
          <p:cNvGrpSpPr/>
          <p:nvPr/>
        </p:nvGrpSpPr>
        <p:grpSpPr>
          <a:xfrm>
            <a:off x="670265" y="1944138"/>
            <a:ext cx="10117440" cy="732600"/>
            <a:chOff x="670265" y="1944138"/>
            <a:chExt cx="10117440" cy="732600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B3603A4A-EE9D-425F-8466-E365058420BB}"/>
                </a:ext>
              </a:extLst>
            </p:cNvPr>
            <p:cNvGrpSpPr/>
            <p:nvPr/>
          </p:nvGrpSpPr>
          <p:grpSpPr>
            <a:xfrm>
              <a:off x="670265" y="2225298"/>
              <a:ext cx="1229040" cy="451440"/>
              <a:chOff x="670265" y="2225298"/>
              <a:chExt cx="1229040" cy="45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21186CEA-B89B-4094-981E-7AEF47084095}"/>
                      </a:ext>
                    </a:extLst>
                  </p14:cNvPr>
                  <p14:cNvContentPartPr/>
                  <p14:nvPr/>
                </p14:nvContentPartPr>
                <p14:xfrm>
                  <a:off x="670265" y="2294418"/>
                  <a:ext cx="138240" cy="20628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21186CEA-B89B-4094-981E-7AEF47084095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61625" y="2285418"/>
                    <a:ext cx="15588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4F1EE426-DE08-4883-B842-A4B56F144F1B}"/>
                      </a:ext>
                    </a:extLst>
                  </p14:cNvPr>
                  <p14:cNvContentPartPr/>
                  <p14:nvPr/>
                </p14:nvContentPartPr>
                <p14:xfrm>
                  <a:off x="816065" y="2403138"/>
                  <a:ext cx="114480" cy="11952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4F1EE426-DE08-4883-B842-A4B56F144F1B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807425" y="2394138"/>
                    <a:ext cx="13212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5CE714D8-915B-4C71-BF2A-4DED58EB75BA}"/>
                      </a:ext>
                    </a:extLst>
                  </p14:cNvPr>
                  <p14:cNvContentPartPr/>
                  <p14:nvPr/>
                </p14:nvContentPartPr>
                <p14:xfrm>
                  <a:off x="930185" y="2431218"/>
                  <a:ext cx="360" cy="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5CE714D8-915B-4C71-BF2A-4DED58EB75B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21545" y="2422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17D82375-86AC-4B30-8C72-BD4D5987626B}"/>
                      </a:ext>
                    </a:extLst>
                  </p14:cNvPr>
                  <p14:cNvContentPartPr/>
                  <p14:nvPr/>
                </p14:nvContentPartPr>
                <p14:xfrm>
                  <a:off x="930185" y="2390898"/>
                  <a:ext cx="315720" cy="22680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17D82375-86AC-4B30-8C72-BD4D5987626B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921545" y="2382258"/>
                    <a:ext cx="33336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7ABA43C7-15AD-42DA-B6F9-B44A791D2083}"/>
                      </a:ext>
                    </a:extLst>
                  </p14:cNvPr>
                  <p14:cNvContentPartPr/>
                  <p14:nvPr/>
                </p14:nvContentPartPr>
                <p14:xfrm>
                  <a:off x="1280105" y="2426178"/>
                  <a:ext cx="113400" cy="2505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7ABA43C7-15AD-42DA-B6F9-B44A791D2083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1271465" y="2417178"/>
                    <a:ext cx="13104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BABC61B9-51EB-483B-9846-CBBF12B25C66}"/>
                      </a:ext>
                    </a:extLst>
                  </p14:cNvPr>
                  <p14:cNvContentPartPr/>
                  <p14:nvPr/>
                </p14:nvContentPartPr>
                <p14:xfrm>
                  <a:off x="1452185" y="2430858"/>
                  <a:ext cx="155880" cy="9972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BABC61B9-51EB-483B-9846-CBBF12B25C66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1443545" y="2422218"/>
                    <a:ext cx="17352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2DC6E7F4-7C40-49C0-8257-5DBF4F86FC5D}"/>
                      </a:ext>
                    </a:extLst>
                  </p14:cNvPr>
                  <p14:cNvContentPartPr/>
                  <p14:nvPr/>
                </p14:nvContentPartPr>
                <p14:xfrm>
                  <a:off x="1478825" y="2225298"/>
                  <a:ext cx="242280" cy="30960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2DC6E7F4-7C40-49C0-8257-5DBF4F86FC5D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1470185" y="2216298"/>
                    <a:ext cx="25992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270E11CA-31A9-451C-B054-B64A5E934A74}"/>
                      </a:ext>
                    </a:extLst>
                  </p14:cNvPr>
                  <p14:cNvContentPartPr/>
                  <p14:nvPr/>
                </p14:nvContentPartPr>
                <p14:xfrm>
                  <a:off x="1761065" y="2355978"/>
                  <a:ext cx="138240" cy="16884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270E11CA-31A9-451C-B054-B64A5E934A74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752065" y="2347338"/>
                    <a:ext cx="155880" cy="18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F911A81-2D7C-4395-9D71-ACE4D49EF930}"/>
                </a:ext>
              </a:extLst>
            </p:cNvPr>
            <p:cNvGrpSpPr/>
            <p:nvPr/>
          </p:nvGrpSpPr>
          <p:grpSpPr>
            <a:xfrm>
              <a:off x="2152025" y="2142498"/>
              <a:ext cx="449640" cy="349200"/>
              <a:chOff x="2152025" y="2142498"/>
              <a:chExt cx="449640" cy="34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4F5410B5-F575-48BF-99CF-A0A636686531}"/>
                      </a:ext>
                    </a:extLst>
                  </p14:cNvPr>
                  <p14:cNvContentPartPr/>
                  <p14:nvPr/>
                </p14:nvContentPartPr>
                <p14:xfrm>
                  <a:off x="2194145" y="2382978"/>
                  <a:ext cx="29160" cy="10872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4F5410B5-F575-48BF-99CF-A0A636686531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2185145" y="2374338"/>
                    <a:ext cx="468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D534DEED-C115-44FF-B88C-B7213C57555C}"/>
                      </a:ext>
                    </a:extLst>
                  </p14:cNvPr>
                  <p14:cNvContentPartPr/>
                  <p14:nvPr/>
                </p14:nvContentPartPr>
                <p14:xfrm>
                  <a:off x="2152025" y="2223858"/>
                  <a:ext cx="7200" cy="1404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D534DEED-C115-44FF-B88C-B7213C57555C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2143025" y="2214858"/>
                    <a:ext cx="248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8971BA7E-24C0-4136-849C-8692934C1E75}"/>
                      </a:ext>
                    </a:extLst>
                  </p14:cNvPr>
                  <p14:cNvContentPartPr/>
                  <p14:nvPr/>
                </p14:nvContentPartPr>
                <p14:xfrm>
                  <a:off x="2152025" y="2142498"/>
                  <a:ext cx="213480" cy="34128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8971BA7E-24C0-4136-849C-8692934C1E75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2143025" y="2133498"/>
                    <a:ext cx="231120" cy="35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02CF1B2E-5ED1-4BC5-BCEA-26C92CEBC71B}"/>
                      </a:ext>
                    </a:extLst>
                  </p14:cNvPr>
                  <p14:cNvContentPartPr/>
                  <p14:nvPr/>
                </p14:nvContentPartPr>
                <p14:xfrm>
                  <a:off x="2205305" y="2234298"/>
                  <a:ext cx="240120" cy="1980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02CF1B2E-5ED1-4BC5-BCEA-26C92CEBC71B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2196305" y="2225298"/>
                    <a:ext cx="25776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EEEA463C-5763-434C-8091-1CF567445A50}"/>
                      </a:ext>
                    </a:extLst>
                  </p14:cNvPr>
                  <p14:cNvContentPartPr/>
                  <p14:nvPr/>
                </p14:nvContentPartPr>
                <p14:xfrm>
                  <a:off x="2447225" y="2295858"/>
                  <a:ext cx="154440" cy="15588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EEEA463C-5763-434C-8091-1CF567445A50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2438585" y="2286858"/>
                    <a:ext cx="17208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F27CA9D1-6715-49EE-9321-82D6E9E59E69}"/>
                </a:ext>
              </a:extLst>
            </p:cNvPr>
            <p:cNvGrpSpPr/>
            <p:nvPr/>
          </p:nvGrpSpPr>
          <p:grpSpPr>
            <a:xfrm>
              <a:off x="2811545" y="2154738"/>
              <a:ext cx="900000" cy="344520"/>
              <a:chOff x="2811545" y="2154738"/>
              <a:chExt cx="900000" cy="34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690C4268-0058-4740-8BF8-9FCBBFFDB096}"/>
                      </a:ext>
                    </a:extLst>
                  </p14:cNvPr>
                  <p14:cNvContentPartPr/>
                  <p14:nvPr/>
                </p14:nvContentPartPr>
                <p14:xfrm>
                  <a:off x="2811545" y="2317098"/>
                  <a:ext cx="106920" cy="15156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690C4268-0058-4740-8BF8-9FCBBFFDB096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2802545" y="2308098"/>
                    <a:ext cx="1245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162031B9-D671-4F28-BD43-03D0C007AE51}"/>
                      </a:ext>
                    </a:extLst>
                  </p14:cNvPr>
                  <p14:cNvContentPartPr/>
                  <p14:nvPr/>
                </p14:nvContentPartPr>
                <p14:xfrm>
                  <a:off x="3048065" y="2307738"/>
                  <a:ext cx="128160" cy="15696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162031B9-D671-4F28-BD43-03D0C007AE51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3039065" y="2299098"/>
                    <a:ext cx="14580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CB0AA310-6551-44C8-B32F-62A6428E7852}"/>
                      </a:ext>
                    </a:extLst>
                  </p14:cNvPr>
                  <p14:cNvContentPartPr/>
                  <p14:nvPr/>
                </p14:nvContentPartPr>
                <p14:xfrm>
                  <a:off x="3208985" y="2154738"/>
                  <a:ext cx="35640" cy="31140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CB0AA310-6551-44C8-B32F-62A6428E7852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3200345" y="2145738"/>
                    <a:ext cx="53280" cy="32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D5BE023A-37B0-4416-84AF-4C3E59C709B0}"/>
                      </a:ext>
                    </a:extLst>
                  </p14:cNvPr>
                  <p14:cNvContentPartPr/>
                  <p14:nvPr/>
                </p14:nvContentPartPr>
                <p14:xfrm>
                  <a:off x="3318065" y="2336538"/>
                  <a:ext cx="135720" cy="12168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D5BE023A-37B0-4416-84AF-4C3E59C709B0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3309065" y="2327538"/>
                    <a:ext cx="15336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FAA69D69-6A42-4054-B193-90D4C528ECAA}"/>
                      </a:ext>
                    </a:extLst>
                  </p14:cNvPr>
                  <p14:cNvContentPartPr/>
                  <p14:nvPr/>
                </p14:nvContentPartPr>
                <p14:xfrm>
                  <a:off x="3523625" y="2303418"/>
                  <a:ext cx="187920" cy="19584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FAA69D69-6A42-4054-B193-90D4C528ECAA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3514625" y="2294418"/>
                    <a:ext cx="205560" cy="213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39552FFE-A39D-43C0-9137-2B49EF6DF105}"/>
                </a:ext>
              </a:extLst>
            </p:cNvPr>
            <p:cNvGrpSpPr/>
            <p:nvPr/>
          </p:nvGrpSpPr>
          <p:grpSpPr>
            <a:xfrm>
              <a:off x="3922145" y="2094618"/>
              <a:ext cx="1761840" cy="506880"/>
              <a:chOff x="3922145" y="2094618"/>
              <a:chExt cx="1761840" cy="50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26D28642-88A7-4217-A2FA-3A87F9E2AEA2}"/>
                      </a:ext>
                    </a:extLst>
                  </p14:cNvPr>
                  <p14:cNvContentPartPr/>
                  <p14:nvPr/>
                </p14:nvContentPartPr>
                <p14:xfrm>
                  <a:off x="3922145" y="2094618"/>
                  <a:ext cx="170280" cy="32364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26D28642-88A7-4217-A2FA-3A87F9E2AEA2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3913145" y="2085618"/>
                    <a:ext cx="18792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C312E3F6-4E1D-4599-A5AF-73EF239F542E}"/>
                      </a:ext>
                    </a:extLst>
                  </p14:cNvPr>
                  <p14:cNvContentPartPr/>
                  <p14:nvPr/>
                </p14:nvContentPartPr>
                <p14:xfrm>
                  <a:off x="4155425" y="2238258"/>
                  <a:ext cx="155520" cy="31824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C312E3F6-4E1D-4599-A5AF-73EF239F542E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4146425" y="2229618"/>
                    <a:ext cx="17316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7DA2725A-7E99-4F03-8F29-DFBC9D2F487C}"/>
                      </a:ext>
                    </a:extLst>
                  </p14:cNvPr>
                  <p14:cNvContentPartPr/>
                  <p14:nvPr/>
                </p14:nvContentPartPr>
                <p14:xfrm>
                  <a:off x="4452785" y="2232138"/>
                  <a:ext cx="129240" cy="17532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7DA2725A-7E99-4F03-8F29-DFBC9D2F487C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4444145" y="2223138"/>
                    <a:ext cx="14688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7B0A82D8-1B84-4CF2-8380-FDE53B78C297}"/>
                      </a:ext>
                    </a:extLst>
                  </p14:cNvPr>
                  <p14:cNvContentPartPr/>
                  <p14:nvPr/>
                </p14:nvContentPartPr>
                <p14:xfrm>
                  <a:off x="4619465" y="2264178"/>
                  <a:ext cx="102600" cy="15048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7B0A82D8-1B84-4CF2-8380-FDE53B78C297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4610465" y="2255538"/>
                    <a:ext cx="12024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FEE97C81-39A8-44F8-A8C9-95599C8AA3C9}"/>
                      </a:ext>
                    </a:extLst>
                  </p14:cNvPr>
                  <p14:cNvContentPartPr/>
                  <p14:nvPr/>
                </p14:nvContentPartPr>
                <p14:xfrm>
                  <a:off x="4797305" y="2267418"/>
                  <a:ext cx="185400" cy="1368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FEE97C81-39A8-44F8-A8C9-95599C8AA3C9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4788305" y="2258418"/>
                    <a:ext cx="2030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2BB33137-87BC-44E1-B44D-7B092625B91C}"/>
                      </a:ext>
                    </a:extLst>
                  </p14:cNvPr>
                  <p14:cNvContentPartPr/>
                  <p14:nvPr/>
                </p14:nvContentPartPr>
                <p14:xfrm>
                  <a:off x="5065865" y="2261298"/>
                  <a:ext cx="13680" cy="13248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2BB33137-87BC-44E1-B44D-7B092625B91C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5057225" y="2252658"/>
                    <a:ext cx="313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A53A9B10-0C95-44DF-BCCA-4ACF113F3FF2}"/>
                      </a:ext>
                    </a:extLst>
                  </p14:cNvPr>
                  <p14:cNvContentPartPr/>
                  <p14:nvPr/>
                </p14:nvContentPartPr>
                <p14:xfrm>
                  <a:off x="5090345" y="2282178"/>
                  <a:ext cx="69480" cy="11628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A53A9B10-0C95-44DF-BCCA-4ACF113F3FF2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5081345" y="2273538"/>
                    <a:ext cx="871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6EE0494F-E75C-4E3F-BE82-27E7A6B3103B}"/>
                      </a:ext>
                    </a:extLst>
                  </p14:cNvPr>
                  <p14:cNvContentPartPr/>
                  <p14:nvPr/>
                </p14:nvContentPartPr>
                <p14:xfrm>
                  <a:off x="5152625" y="2282178"/>
                  <a:ext cx="94680" cy="10440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6EE0494F-E75C-4E3F-BE82-27E7A6B3103B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5143625" y="2273178"/>
                    <a:ext cx="1123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6921A67B-4B5B-42AC-A80A-AB9049AC0A33}"/>
                      </a:ext>
                    </a:extLst>
                  </p14:cNvPr>
                  <p14:cNvContentPartPr/>
                  <p14:nvPr/>
                </p14:nvContentPartPr>
                <p14:xfrm>
                  <a:off x="5152625" y="2270298"/>
                  <a:ext cx="149040" cy="889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6921A67B-4B5B-42AC-A80A-AB9049AC0A33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5143625" y="2261658"/>
                    <a:ext cx="16668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DFDB7592-FC8E-4C42-97A3-B594DC16C951}"/>
                      </a:ext>
                    </a:extLst>
                  </p14:cNvPr>
                  <p14:cNvContentPartPr/>
                  <p14:nvPr/>
                </p14:nvContentPartPr>
                <p14:xfrm>
                  <a:off x="5292305" y="2145738"/>
                  <a:ext cx="360" cy="3348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DFDB7592-FC8E-4C42-97A3-B594DC16C951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5283665" y="2136738"/>
                    <a:ext cx="1800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6B3CD598-FB61-420C-B444-01567B70C675}"/>
                      </a:ext>
                    </a:extLst>
                  </p14:cNvPr>
                  <p14:cNvContentPartPr/>
                  <p14:nvPr/>
                </p14:nvContentPartPr>
                <p14:xfrm>
                  <a:off x="5385545" y="2265978"/>
                  <a:ext cx="66960" cy="11772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6B3CD598-FB61-420C-B444-01567B70C675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5376905" y="2256978"/>
                    <a:ext cx="8460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F4A02996-6801-4FE9-B6C7-EF8D33DCEDD9}"/>
                      </a:ext>
                    </a:extLst>
                  </p14:cNvPr>
                  <p14:cNvContentPartPr/>
                  <p14:nvPr/>
                </p14:nvContentPartPr>
                <p14:xfrm>
                  <a:off x="5550065" y="2240058"/>
                  <a:ext cx="133920" cy="3614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F4A02996-6801-4FE9-B6C7-EF8D33DCEDD9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5541425" y="2231418"/>
                    <a:ext cx="151560" cy="379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E7EE9A90-1756-47D9-9F5A-197E88CB15CC}"/>
                </a:ext>
              </a:extLst>
            </p:cNvPr>
            <p:cNvGrpSpPr/>
            <p:nvPr/>
          </p:nvGrpSpPr>
          <p:grpSpPr>
            <a:xfrm>
              <a:off x="5996105" y="2192898"/>
              <a:ext cx="649440" cy="171000"/>
              <a:chOff x="5996105" y="2192898"/>
              <a:chExt cx="649440" cy="17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57AB5C17-2533-4070-B24C-9CB1678F736A}"/>
                      </a:ext>
                    </a:extLst>
                  </p14:cNvPr>
                  <p14:cNvContentPartPr/>
                  <p14:nvPr/>
                </p14:nvContentPartPr>
                <p14:xfrm>
                  <a:off x="5996105" y="2211618"/>
                  <a:ext cx="156240" cy="15228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57AB5C17-2533-4070-B24C-9CB1678F736A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5987465" y="2202978"/>
                    <a:ext cx="1738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FB6DE1CE-DCD6-4226-8DFF-2912E3101B01}"/>
                      </a:ext>
                    </a:extLst>
                  </p14:cNvPr>
                  <p14:cNvContentPartPr/>
                  <p14:nvPr/>
                </p14:nvContentPartPr>
                <p14:xfrm>
                  <a:off x="6174305" y="2202618"/>
                  <a:ext cx="124920" cy="1339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FB6DE1CE-DCD6-4226-8DFF-2912E3101B01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6165305" y="2193978"/>
                    <a:ext cx="14256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D64CFB48-A4FF-409B-810A-FD4637F577E7}"/>
                      </a:ext>
                    </a:extLst>
                  </p14:cNvPr>
                  <p14:cNvContentPartPr/>
                  <p14:nvPr/>
                </p14:nvContentPartPr>
                <p14:xfrm>
                  <a:off x="6340625" y="2192898"/>
                  <a:ext cx="102600" cy="12420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D64CFB48-A4FF-409B-810A-FD4637F577E7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6331985" y="2184258"/>
                    <a:ext cx="1202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DA1DBB46-1008-4712-8756-7624E819529F}"/>
                      </a:ext>
                    </a:extLst>
                  </p14:cNvPr>
                  <p14:cNvContentPartPr/>
                  <p14:nvPr/>
                </p14:nvContentPartPr>
                <p14:xfrm>
                  <a:off x="6489665" y="2238618"/>
                  <a:ext cx="155880" cy="10080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DA1DBB46-1008-4712-8756-7624E819529F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6480665" y="2229618"/>
                    <a:ext cx="173520" cy="11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1EC598C-4CEC-4907-AADE-E10C73630DA7}"/>
                </a:ext>
              </a:extLst>
            </p:cNvPr>
            <p:cNvGrpSpPr/>
            <p:nvPr/>
          </p:nvGrpSpPr>
          <p:grpSpPr>
            <a:xfrm>
              <a:off x="6855065" y="1965378"/>
              <a:ext cx="916920" cy="475200"/>
              <a:chOff x="6855065" y="1965378"/>
              <a:chExt cx="916920" cy="47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33DBC41D-0AA1-4C0B-9116-9AE1FB0FE078}"/>
                      </a:ext>
                    </a:extLst>
                  </p14:cNvPr>
                  <p14:cNvContentPartPr/>
                  <p14:nvPr/>
                </p14:nvContentPartPr>
                <p14:xfrm>
                  <a:off x="6855065" y="2172378"/>
                  <a:ext cx="145800" cy="26820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33DBC41D-0AA1-4C0B-9116-9AE1FB0FE078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6846065" y="2163738"/>
                    <a:ext cx="16344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7ADB9EC6-2AE4-406D-86BF-886784EC13A8}"/>
                      </a:ext>
                    </a:extLst>
                  </p14:cNvPr>
                  <p14:cNvContentPartPr/>
                  <p14:nvPr/>
                </p14:nvContentPartPr>
                <p14:xfrm>
                  <a:off x="7060265" y="2201178"/>
                  <a:ext cx="11520" cy="8604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7ADB9EC6-2AE4-406D-86BF-886784EC13A8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7051625" y="2192538"/>
                    <a:ext cx="2916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E0B6C0E1-706C-4CA7-99B0-F4CFCB17BAFB}"/>
                      </a:ext>
                    </a:extLst>
                  </p14:cNvPr>
                  <p14:cNvContentPartPr/>
                  <p14:nvPr/>
                </p14:nvContentPartPr>
                <p14:xfrm>
                  <a:off x="7000505" y="2013258"/>
                  <a:ext cx="9360" cy="1404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E0B6C0E1-706C-4CA7-99B0-F4CFCB17BAFB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6991505" y="2004618"/>
                    <a:ext cx="2700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4AA1518C-2C84-4E1C-8619-B20CF39A8B27}"/>
                      </a:ext>
                    </a:extLst>
                  </p14:cNvPr>
                  <p14:cNvContentPartPr/>
                  <p14:nvPr/>
                </p14:nvContentPartPr>
                <p14:xfrm>
                  <a:off x="7180505" y="2115498"/>
                  <a:ext cx="118080" cy="15804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4AA1518C-2C84-4E1C-8619-B20CF39A8B27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7171505" y="2106858"/>
                    <a:ext cx="1357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D0BB172D-5ADC-401E-B52A-FF5720DEB5AB}"/>
                      </a:ext>
                    </a:extLst>
                  </p14:cNvPr>
                  <p14:cNvContentPartPr/>
                  <p14:nvPr/>
                </p14:nvContentPartPr>
                <p14:xfrm>
                  <a:off x="7408745" y="2138898"/>
                  <a:ext cx="88920" cy="16164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D0BB172D-5ADC-401E-B52A-FF5720DEB5AB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7399745" y="2130258"/>
                    <a:ext cx="1065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9CD4AF10-9DB2-4FA1-B084-6119CAB57293}"/>
                      </a:ext>
                    </a:extLst>
                  </p14:cNvPr>
                  <p14:cNvContentPartPr/>
                  <p14:nvPr/>
                </p14:nvContentPartPr>
                <p14:xfrm>
                  <a:off x="7568945" y="1965378"/>
                  <a:ext cx="40320" cy="29052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9CD4AF10-9DB2-4FA1-B084-6119CAB57293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7560305" y="1956378"/>
                    <a:ext cx="57960" cy="30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215B093C-9236-49EE-929E-A9C6CAE1EAFC}"/>
                      </a:ext>
                    </a:extLst>
                  </p14:cNvPr>
                  <p14:cNvContentPartPr/>
                  <p14:nvPr/>
                </p14:nvContentPartPr>
                <p14:xfrm>
                  <a:off x="7662185" y="2168058"/>
                  <a:ext cx="109800" cy="15660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215B093C-9236-49EE-929E-A9C6CAE1EAFC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7653545" y="2159418"/>
                    <a:ext cx="127440" cy="174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5D8B55B-047E-4082-9A3D-F6C448F9FF81}"/>
                    </a:ext>
                  </a:extLst>
                </p14:cNvPr>
                <p14:cNvContentPartPr/>
                <p14:nvPr/>
              </p14:nvContentPartPr>
              <p14:xfrm>
                <a:off x="8039825" y="2065818"/>
                <a:ext cx="360" cy="3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5D8B55B-047E-4082-9A3D-F6C448F9FF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1185" y="20571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A59AE5DA-AA3A-4993-975E-5AC5730C76BA}"/>
                </a:ext>
              </a:extLst>
            </p:cNvPr>
            <p:cNvGrpSpPr/>
            <p:nvPr/>
          </p:nvGrpSpPr>
          <p:grpSpPr>
            <a:xfrm>
              <a:off x="8064305" y="2193618"/>
              <a:ext cx="253800" cy="152280"/>
              <a:chOff x="8064305" y="2193618"/>
              <a:chExt cx="253800" cy="15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53047BF7-EF9F-40A9-9B98-2E7056D6EC4E}"/>
                      </a:ext>
                    </a:extLst>
                  </p14:cNvPr>
                  <p14:cNvContentPartPr/>
                  <p14:nvPr/>
                </p14:nvContentPartPr>
                <p14:xfrm>
                  <a:off x="8064305" y="2225298"/>
                  <a:ext cx="9360" cy="6336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53047BF7-EF9F-40A9-9B98-2E7056D6EC4E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055665" y="2216298"/>
                    <a:ext cx="2700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E217EA3B-7335-49A1-9A39-51E93F140C45}"/>
                      </a:ext>
                    </a:extLst>
                  </p14:cNvPr>
                  <p14:cNvContentPartPr/>
                  <p14:nvPr/>
                </p14:nvContentPartPr>
                <p14:xfrm>
                  <a:off x="8164385" y="2193618"/>
                  <a:ext cx="153720" cy="15228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E217EA3B-7335-49A1-9A39-51E93F140C45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155385" y="2184978"/>
                    <a:ext cx="171360" cy="16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D2D2A943-F0CE-4806-9F7E-A4046B39B33A}"/>
                </a:ext>
              </a:extLst>
            </p:cNvPr>
            <p:cNvGrpSpPr/>
            <p:nvPr/>
          </p:nvGrpSpPr>
          <p:grpSpPr>
            <a:xfrm>
              <a:off x="8710505" y="1996698"/>
              <a:ext cx="404640" cy="389880"/>
              <a:chOff x="8710505" y="1996698"/>
              <a:chExt cx="404640" cy="38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9B9208AB-EC58-4480-8642-1C211A97CD7B}"/>
                      </a:ext>
                    </a:extLst>
                  </p14:cNvPr>
                  <p14:cNvContentPartPr/>
                  <p14:nvPr/>
                </p14:nvContentPartPr>
                <p14:xfrm>
                  <a:off x="8732825" y="2023698"/>
                  <a:ext cx="169200" cy="22716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9B9208AB-EC58-4480-8642-1C211A97CD7B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8724185" y="2015058"/>
                    <a:ext cx="1868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BBD9426F-889B-4747-A9CE-21B4661219BD}"/>
                      </a:ext>
                    </a:extLst>
                  </p14:cNvPr>
                  <p14:cNvContentPartPr/>
                  <p14:nvPr/>
                </p14:nvContentPartPr>
                <p14:xfrm>
                  <a:off x="8710505" y="1996698"/>
                  <a:ext cx="258120" cy="23940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BBD9426F-889B-4747-A9CE-21B4661219BD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8701865" y="1988058"/>
                    <a:ext cx="27576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D5ED2303-68BB-488E-995F-7CEDEB486239}"/>
                      </a:ext>
                    </a:extLst>
                  </p14:cNvPr>
                  <p14:cNvContentPartPr/>
                  <p14:nvPr/>
                </p14:nvContentPartPr>
                <p14:xfrm>
                  <a:off x="8985905" y="2292978"/>
                  <a:ext cx="129240" cy="9360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D5ED2303-68BB-488E-995F-7CEDEB486239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8977265" y="2283978"/>
                    <a:ext cx="146880" cy="11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B0321C6E-4066-4ECB-811A-F9934578227A}"/>
                </a:ext>
              </a:extLst>
            </p:cNvPr>
            <p:cNvGrpSpPr/>
            <p:nvPr/>
          </p:nvGrpSpPr>
          <p:grpSpPr>
            <a:xfrm>
              <a:off x="9385145" y="1944138"/>
              <a:ext cx="1402560" cy="341640"/>
              <a:chOff x="9385145" y="1944138"/>
              <a:chExt cx="1402560" cy="34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DBA874D2-8FC9-4896-8CB9-2597BA1277A8}"/>
                      </a:ext>
                    </a:extLst>
                  </p14:cNvPr>
                  <p14:cNvContentPartPr/>
                  <p14:nvPr/>
                </p14:nvContentPartPr>
                <p14:xfrm>
                  <a:off x="9385145" y="2096058"/>
                  <a:ext cx="96480" cy="15372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DBA874D2-8FC9-4896-8CB9-2597BA1277A8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9376145" y="2087058"/>
                    <a:ext cx="1141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6C68131F-54EC-4E57-B606-90B28948F2D3}"/>
                      </a:ext>
                    </a:extLst>
                  </p14:cNvPr>
                  <p14:cNvContentPartPr/>
                  <p14:nvPr/>
                </p14:nvContentPartPr>
                <p14:xfrm>
                  <a:off x="9575585" y="2123058"/>
                  <a:ext cx="85320" cy="13428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6C68131F-54EC-4E57-B606-90B28948F2D3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9566945" y="2114058"/>
                    <a:ext cx="10296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2E6EB069-98AF-40FA-BD7F-FB037C783205}"/>
                      </a:ext>
                    </a:extLst>
                  </p14:cNvPr>
                  <p14:cNvContentPartPr/>
                  <p14:nvPr/>
                </p14:nvContentPartPr>
                <p14:xfrm>
                  <a:off x="9601145" y="2169498"/>
                  <a:ext cx="186840" cy="6660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2E6EB069-98AF-40FA-BD7F-FB037C783205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9592505" y="2160858"/>
                    <a:ext cx="20448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9FD61996-2BC5-43B6-A663-61DC45D4D6F0}"/>
                      </a:ext>
                    </a:extLst>
                  </p14:cNvPr>
                  <p14:cNvContentPartPr/>
                  <p14:nvPr/>
                </p14:nvContentPartPr>
                <p14:xfrm>
                  <a:off x="9839105" y="1944138"/>
                  <a:ext cx="47160" cy="29628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9FD61996-2BC5-43B6-A663-61DC45D4D6F0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9830105" y="1935498"/>
                    <a:ext cx="6480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3422E22F-614E-41FF-BB83-A609733DF2D1}"/>
                      </a:ext>
                    </a:extLst>
                  </p14:cNvPr>
                  <p14:cNvContentPartPr/>
                  <p14:nvPr/>
                </p14:nvContentPartPr>
                <p14:xfrm>
                  <a:off x="9692225" y="2001378"/>
                  <a:ext cx="260280" cy="5760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3422E22F-614E-41FF-BB83-A609733DF2D1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9683585" y="1992378"/>
                    <a:ext cx="27792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F7127AC6-46BA-413C-A986-54CD2A2A88E4}"/>
                      </a:ext>
                    </a:extLst>
                  </p14:cNvPr>
                  <p14:cNvContentPartPr/>
                  <p14:nvPr/>
                </p14:nvContentPartPr>
                <p14:xfrm>
                  <a:off x="9972305" y="2089938"/>
                  <a:ext cx="80280" cy="14796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F7127AC6-46BA-413C-A986-54CD2A2A88E4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9963305" y="2081298"/>
                    <a:ext cx="9792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EA819E70-8D57-405C-A97E-4D31A71E4D29}"/>
                      </a:ext>
                    </a:extLst>
                  </p14:cNvPr>
                  <p14:cNvContentPartPr/>
                  <p14:nvPr/>
                </p14:nvContentPartPr>
                <p14:xfrm>
                  <a:off x="9972305" y="2131698"/>
                  <a:ext cx="284760" cy="8964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EA819E70-8D57-405C-A97E-4D31A71E4D29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9963305" y="2123058"/>
                    <a:ext cx="30240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BA0918D3-A27E-44FA-975B-8B86E3587C42}"/>
                      </a:ext>
                    </a:extLst>
                  </p14:cNvPr>
                  <p14:cNvContentPartPr/>
                  <p14:nvPr/>
                </p14:nvContentPartPr>
                <p14:xfrm>
                  <a:off x="10345625" y="2071938"/>
                  <a:ext cx="117720" cy="16272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BA0918D3-A27E-44FA-975B-8B86E3587C42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10336985" y="2062938"/>
                    <a:ext cx="13536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34CE932A-0415-4CF0-B1A9-2B25B65EAC62}"/>
                      </a:ext>
                    </a:extLst>
                  </p14:cNvPr>
                  <p14:cNvContentPartPr/>
                  <p14:nvPr/>
                </p14:nvContentPartPr>
                <p14:xfrm>
                  <a:off x="10542905" y="1989498"/>
                  <a:ext cx="244800" cy="2962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34CE932A-0415-4CF0-B1A9-2B25B65EAC62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10534265" y="1980498"/>
                    <a:ext cx="262440" cy="31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CDA8D661-B104-4EFF-BC52-44C421355210}"/>
              </a:ext>
            </a:extLst>
          </p:cNvPr>
          <p:cNvGrpSpPr/>
          <p:nvPr/>
        </p:nvGrpSpPr>
        <p:grpSpPr>
          <a:xfrm>
            <a:off x="779345" y="2441658"/>
            <a:ext cx="8151480" cy="669240"/>
            <a:chOff x="779345" y="2441658"/>
            <a:chExt cx="8151480" cy="669240"/>
          </a:xfrm>
        </p:grpSpPr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A9F70877-3C72-48C4-92F4-E67F793B9885}"/>
                </a:ext>
              </a:extLst>
            </p:cNvPr>
            <p:cNvGrpSpPr/>
            <p:nvPr/>
          </p:nvGrpSpPr>
          <p:grpSpPr>
            <a:xfrm>
              <a:off x="779345" y="2757018"/>
              <a:ext cx="1266480" cy="305280"/>
              <a:chOff x="779345" y="2757018"/>
              <a:chExt cx="1266480" cy="30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A36F4A86-6BE7-4C3A-9700-7D27EAC96B61}"/>
                      </a:ext>
                    </a:extLst>
                  </p14:cNvPr>
                  <p14:cNvContentPartPr/>
                  <p14:nvPr/>
                </p14:nvContentPartPr>
                <p14:xfrm>
                  <a:off x="779345" y="2872938"/>
                  <a:ext cx="173880" cy="18936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A36F4A86-6BE7-4C3A-9700-7D27EAC96B61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770345" y="2864298"/>
                    <a:ext cx="19152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D731A02D-8E52-4C37-8D62-5D81B2499FEF}"/>
                      </a:ext>
                    </a:extLst>
                  </p14:cNvPr>
                  <p14:cNvContentPartPr/>
                  <p14:nvPr/>
                </p14:nvContentPartPr>
                <p14:xfrm>
                  <a:off x="1010105" y="2870058"/>
                  <a:ext cx="129240" cy="13176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D731A02D-8E52-4C37-8D62-5D81B2499FEF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1001465" y="2861058"/>
                    <a:ext cx="1468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6E0C3739-AAC0-499D-93AA-84D5C8639F08}"/>
                      </a:ext>
                    </a:extLst>
                  </p14:cNvPr>
                  <p14:cNvContentPartPr/>
                  <p14:nvPr/>
                </p14:nvContentPartPr>
                <p14:xfrm>
                  <a:off x="1198385" y="2899218"/>
                  <a:ext cx="98640" cy="12384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6E0C3739-AAC0-499D-93AA-84D5C8639F08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1189385" y="2890578"/>
                    <a:ext cx="11628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AE2A2876-7FC5-4C37-9E14-448FBA34A4B8}"/>
                      </a:ext>
                    </a:extLst>
                  </p14:cNvPr>
                  <p14:cNvContentPartPr/>
                  <p14:nvPr/>
                </p14:nvContentPartPr>
                <p14:xfrm>
                  <a:off x="1283345" y="2954298"/>
                  <a:ext cx="360" cy="36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AE2A2876-7FC5-4C37-9E14-448FBA34A4B8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274705" y="294529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A85FFBE0-828A-47E9-8866-73CD487FF3A8}"/>
                      </a:ext>
                    </a:extLst>
                  </p14:cNvPr>
                  <p14:cNvContentPartPr/>
                  <p14:nvPr/>
                </p14:nvContentPartPr>
                <p14:xfrm>
                  <a:off x="1283345" y="2901378"/>
                  <a:ext cx="244800" cy="15228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A85FFBE0-828A-47E9-8866-73CD487FF3A8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1274705" y="2892738"/>
                    <a:ext cx="26244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1CB727E6-9165-4625-AAF3-0C403EBE3B9A}"/>
                      </a:ext>
                    </a:extLst>
                  </p14:cNvPr>
                  <p14:cNvContentPartPr/>
                  <p14:nvPr/>
                </p14:nvContentPartPr>
                <p14:xfrm>
                  <a:off x="1616705" y="2936298"/>
                  <a:ext cx="144720" cy="10620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1CB727E6-9165-4625-AAF3-0C403EBE3B9A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607705" y="2927298"/>
                    <a:ext cx="16236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009DFCC1-C333-489E-88B1-5BC591B9A7B5}"/>
                      </a:ext>
                    </a:extLst>
                  </p14:cNvPr>
                  <p14:cNvContentPartPr/>
                  <p14:nvPr/>
                </p14:nvContentPartPr>
                <p14:xfrm>
                  <a:off x="1843145" y="2757018"/>
                  <a:ext cx="202680" cy="27576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009DFCC1-C333-489E-88B1-5BC591B9A7B5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1834145" y="2748018"/>
                    <a:ext cx="220320" cy="29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19025A80-4CB6-4579-A68B-EB0CFAA7FF94}"/>
                </a:ext>
              </a:extLst>
            </p:cNvPr>
            <p:cNvGrpSpPr/>
            <p:nvPr/>
          </p:nvGrpSpPr>
          <p:grpSpPr>
            <a:xfrm>
              <a:off x="2600225" y="2656578"/>
              <a:ext cx="856800" cy="454320"/>
              <a:chOff x="2600225" y="2656578"/>
              <a:chExt cx="856800" cy="45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98995808-C63B-4644-8CA0-EC35D547E3F9}"/>
                      </a:ext>
                    </a:extLst>
                  </p14:cNvPr>
                  <p14:cNvContentPartPr/>
                  <p14:nvPr/>
                </p14:nvContentPartPr>
                <p14:xfrm>
                  <a:off x="2600225" y="2679258"/>
                  <a:ext cx="100440" cy="33264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98995808-C63B-4644-8CA0-EC35D547E3F9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2591585" y="2670258"/>
                    <a:ext cx="11808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7A29F768-D3F9-4310-9E6D-207502973277}"/>
                      </a:ext>
                    </a:extLst>
                  </p14:cNvPr>
                  <p14:cNvContentPartPr/>
                  <p14:nvPr/>
                </p14:nvContentPartPr>
                <p14:xfrm>
                  <a:off x="2842505" y="2836938"/>
                  <a:ext cx="31320" cy="7560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7A29F768-D3F9-4310-9E6D-207502973277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2833865" y="2827938"/>
                    <a:ext cx="4896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FC2B4DA3-1AFA-4BE6-A446-BD5B54362109}"/>
                      </a:ext>
                    </a:extLst>
                  </p14:cNvPr>
                  <p14:cNvContentPartPr/>
                  <p14:nvPr/>
                </p14:nvContentPartPr>
                <p14:xfrm>
                  <a:off x="2824865" y="2670258"/>
                  <a:ext cx="2520" cy="1836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FC2B4DA3-1AFA-4BE6-A446-BD5B5436210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815865" y="2661258"/>
                    <a:ext cx="2016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C2B2986E-1D59-4719-A8DA-27B4A3FD5DE2}"/>
                      </a:ext>
                    </a:extLst>
                  </p14:cNvPr>
                  <p14:cNvContentPartPr/>
                  <p14:nvPr/>
                </p14:nvContentPartPr>
                <p14:xfrm>
                  <a:off x="2964905" y="2973738"/>
                  <a:ext cx="47160" cy="9216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C2B2986E-1D59-4719-A8DA-27B4A3FD5DE2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2955905" y="2964738"/>
                    <a:ext cx="648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A6379890-6DCA-4789-A09F-CA9DEF7A79E3}"/>
                      </a:ext>
                    </a:extLst>
                  </p14:cNvPr>
                  <p14:cNvContentPartPr/>
                  <p14:nvPr/>
                </p14:nvContentPartPr>
                <p14:xfrm>
                  <a:off x="3180185" y="2847378"/>
                  <a:ext cx="73800" cy="22320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A6379890-6DCA-4789-A09F-CA9DEF7A79E3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3171185" y="2838738"/>
                    <a:ext cx="9144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D605DD03-8429-456C-A081-352BD8B46D6B}"/>
                      </a:ext>
                    </a:extLst>
                  </p14:cNvPr>
                  <p14:cNvContentPartPr/>
                  <p14:nvPr/>
                </p14:nvContentPartPr>
                <p14:xfrm>
                  <a:off x="3142385" y="2722818"/>
                  <a:ext cx="4680" cy="648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D605DD03-8429-456C-A081-352BD8B46D6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133745" y="2713818"/>
                    <a:ext cx="223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89B981C2-646D-49BC-AD72-FEDA6C3C374C}"/>
                      </a:ext>
                    </a:extLst>
                  </p14:cNvPr>
                  <p14:cNvContentPartPr/>
                  <p14:nvPr/>
                </p14:nvContentPartPr>
                <p14:xfrm>
                  <a:off x="3355505" y="2656578"/>
                  <a:ext cx="101520" cy="45432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89B981C2-646D-49BC-AD72-FEDA6C3C374C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3346865" y="2647578"/>
                    <a:ext cx="119160" cy="47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939B7F77-46D5-4FE0-9E35-2473F73F5845}"/>
                </a:ext>
              </a:extLst>
            </p:cNvPr>
            <p:cNvGrpSpPr/>
            <p:nvPr/>
          </p:nvGrpSpPr>
          <p:grpSpPr>
            <a:xfrm>
              <a:off x="3959945" y="2656218"/>
              <a:ext cx="650880" cy="236160"/>
              <a:chOff x="3959945" y="2656218"/>
              <a:chExt cx="650880" cy="23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75C6C15A-D2DC-4277-AF10-7DB02631BF60}"/>
                      </a:ext>
                    </a:extLst>
                  </p14:cNvPr>
                  <p14:cNvContentPartPr/>
                  <p14:nvPr/>
                </p14:nvContentPartPr>
                <p14:xfrm>
                  <a:off x="3959945" y="2752698"/>
                  <a:ext cx="173520" cy="13968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75C6C15A-D2DC-4277-AF10-7DB02631BF60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3950945" y="2744058"/>
                    <a:ext cx="1911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1AA5FE61-D182-44B5-A0DB-030A289AC849}"/>
                      </a:ext>
                    </a:extLst>
                  </p14:cNvPr>
                  <p14:cNvContentPartPr/>
                  <p14:nvPr/>
                </p14:nvContentPartPr>
                <p14:xfrm>
                  <a:off x="4199705" y="2792298"/>
                  <a:ext cx="158040" cy="9612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1AA5FE61-D182-44B5-A0DB-030A289AC849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4190705" y="2783658"/>
                    <a:ext cx="17568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3A33CCBE-A2D2-4BF0-97FB-D6739E9A061E}"/>
                      </a:ext>
                    </a:extLst>
                  </p14:cNvPr>
                  <p14:cNvContentPartPr/>
                  <p14:nvPr/>
                </p14:nvContentPartPr>
                <p14:xfrm>
                  <a:off x="4399505" y="2656218"/>
                  <a:ext cx="211320" cy="23508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3A33CCBE-A2D2-4BF0-97FB-D6739E9A061E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4390865" y="2647218"/>
                    <a:ext cx="228960" cy="25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93396BE2-ECD7-411D-87D0-1253782F080D}"/>
                </a:ext>
              </a:extLst>
            </p:cNvPr>
            <p:cNvGrpSpPr/>
            <p:nvPr/>
          </p:nvGrpSpPr>
          <p:grpSpPr>
            <a:xfrm>
              <a:off x="4921505" y="2546778"/>
              <a:ext cx="1402560" cy="506520"/>
              <a:chOff x="4921505" y="2546778"/>
              <a:chExt cx="1402560" cy="50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D01928F5-108E-4C08-96FC-A598CABC7218}"/>
                      </a:ext>
                    </a:extLst>
                  </p14:cNvPr>
                  <p14:cNvContentPartPr/>
                  <p14:nvPr/>
                </p14:nvContentPartPr>
                <p14:xfrm>
                  <a:off x="4921505" y="2757378"/>
                  <a:ext cx="129240" cy="15156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D01928F5-108E-4C08-96FC-A598CABC7218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4912865" y="2748378"/>
                    <a:ext cx="1468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3DF3B00B-1FA1-4572-8E11-14501C4A1D73}"/>
                      </a:ext>
                    </a:extLst>
                  </p14:cNvPr>
                  <p14:cNvContentPartPr/>
                  <p14:nvPr/>
                </p14:nvContentPartPr>
                <p14:xfrm>
                  <a:off x="4921505" y="2765658"/>
                  <a:ext cx="213480" cy="1094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3DF3B00B-1FA1-4572-8E11-14501C4A1D73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4912865" y="2756658"/>
                    <a:ext cx="23112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48F23095-0358-40D4-A01E-996D0071E623}"/>
                      </a:ext>
                    </a:extLst>
                  </p14:cNvPr>
                  <p14:cNvContentPartPr/>
                  <p14:nvPr/>
                </p14:nvContentPartPr>
                <p14:xfrm>
                  <a:off x="5187905" y="2733618"/>
                  <a:ext cx="106920" cy="18036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48F23095-0358-40D4-A01E-996D0071E623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179265" y="2724618"/>
                    <a:ext cx="12456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992D8310-CA7B-4D5F-AF64-0797217EA58D}"/>
                      </a:ext>
                    </a:extLst>
                  </p14:cNvPr>
                  <p14:cNvContentPartPr/>
                  <p14:nvPr/>
                </p14:nvContentPartPr>
                <p14:xfrm>
                  <a:off x="5381225" y="2683578"/>
                  <a:ext cx="53640" cy="20916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992D8310-CA7B-4D5F-AF64-0797217EA58D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5372585" y="2674938"/>
                    <a:ext cx="7128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BA6F246D-574C-49DC-A5AC-30BB539CD28E}"/>
                      </a:ext>
                    </a:extLst>
                  </p14:cNvPr>
                  <p14:cNvContentPartPr/>
                  <p14:nvPr/>
                </p14:nvContentPartPr>
                <p14:xfrm>
                  <a:off x="5534585" y="2768178"/>
                  <a:ext cx="116280" cy="28512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BA6F246D-574C-49DC-A5AC-30BB539CD28E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5525585" y="2759538"/>
                    <a:ext cx="133920" cy="30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18AF838B-FCAE-4A57-8B3B-067E353A6373}"/>
                      </a:ext>
                    </a:extLst>
                  </p14:cNvPr>
                  <p14:cNvContentPartPr/>
                  <p14:nvPr/>
                </p14:nvContentPartPr>
                <p14:xfrm>
                  <a:off x="5763905" y="2625978"/>
                  <a:ext cx="124560" cy="27432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18AF838B-FCAE-4A57-8B3B-067E353A6373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5755265" y="2616978"/>
                    <a:ext cx="14220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AF248021-2AF5-4F80-91F3-D4F13965AF3A}"/>
                      </a:ext>
                    </a:extLst>
                  </p14:cNvPr>
                  <p14:cNvContentPartPr/>
                  <p14:nvPr/>
                </p14:nvContentPartPr>
                <p14:xfrm>
                  <a:off x="5923385" y="2546778"/>
                  <a:ext cx="42480" cy="32796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AF248021-2AF5-4F80-91F3-D4F13965AF3A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5914385" y="2538138"/>
                    <a:ext cx="6012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2DBF6E19-D24E-4764-B210-837093FAC81D}"/>
                      </a:ext>
                    </a:extLst>
                  </p14:cNvPr>
                  <p14:cNvContentPartPr/>
                  <p14:nvPr/>
                </p14:nvContentPartPr>
                <p14:xfrm>
                  <a:off x="5874425" y="2674578"/>
                  <a:ext cx="175680" cy="4536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2DBF6E19-D24E-4764-B210-837093FAC81D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5865425" y="2665938"/>
                    <a:ext cx="19332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71AA4677-588B-4CBE-B364-094D34082297}"/>
                      </a:ext>
                    </a:extLst>
                  </p14:cNvPr>
                  <p14:cNvContentPartPr/>
                  <p14:nvPr/>
                </p14:nvContentPartPr>
                <p14:xfrm>
                  <a:off x="6072065" y="2727138"/>
                  <a:ext cx="77400" cy="17928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71AA4677-588B-4CBE-B364-094D34082297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6063065" y="2718138"/>
                    <a:ext cx="950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E48F6E72-DBD8-47A7-8117-AABD72528F51}"/>
                      </a:ext>
                    </a:extLst>
                  </p14:cNvPr>
                  <p14:cNvContentPartPr/>
                  <p14:nvPr/>
                </p14:nvContentPartPr>
                <p14:xfrm>
                  <a:off x="6222905" y="2633898"/>
                  <a:ext cx="101160" cy="24372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E48F6E72-DBD8-47A7-8117-AABD72528F51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6214265" y="2625258"/>
                    <a:ext cx="118800" cy="26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A4E4B5CF-7720-4E98-8CFC-EC15628AC5C0}"/>
                </a:ext>
              </a:extLst>
            </p:cNvPr>
            <p:cNvGrpSpPr/>
            <p:nvPr/>
          </p:nvGrpSpPr>
          <p:grpSpPr>
            <a:xfrm>
              <a:off x="6664985" y="2531658"/>
              <a:ext cx="511560" cy="475920"/>
              <a:chOff x="6664985" y="2531658"/>
              <a:chExt cx="511560" cy="47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7B8CD021-CA3D-4E63-B1CC-3CE7493CE6EE}"/>
                      </a:ext>
                    </a:extLst>
                  </p14:cNvPr>
                  <p14:cNvContentPartPr/>
                  <p14:nvPr/>
                </p14:nvContentPartPr>
                <p14:xfrm>
                  <a:off x="6664985" y="2531658"/>
                  <a:ext cx="160200" cy="28332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7B8CD021-CA3D-4E63-B1CC-3CE7493CE6EE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6656345" y="2523018"/>
                    <a:ext cx="17784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3A02123F-53C9-4DE6-99BA-51069724D35F}"/>
                      </a:ext>
                    </a:extLst>
                  </p14:cNvPr>
                  <p14:cNvContentPartPr/>
                  <p14:nvPr/>
                </p14:nvContentPartPr>
                <p14:xfrm>
                  <a:off x="6945065" y="2691138"/>
                  <a:ext cx="231480" cy="31644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3A02123F-53C9-4DE6-99BA-51069724D35F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6936065" y="2682138"/>
                    <a:ext cx="249120" cy="334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6AADDF24-6CDA-48B4-96D8-8BA9113E9607}"/>
                </a:ext>
              </a:extLst>
            </p:cNvPr>
            <p:cNvGrpSpPr/>
            <p:nvPr/>
          </p:nvGrpSpPr>
          <p:grpSpPr>
            <a:xfrm>
              <a:off x="7537625" y="2441658"/>
              <a:ext cx="1393200" cy="640800"/>
              <a:chOff x="7537625" y="2441658"/>
              <a:chExt cx="1393200" cy="64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F3DEDDB3-C37E-4DA5-B456-8DA1150572A5}"/>
                      </a:ext>
                    </a:extLst>
                  </p14:cNvPr>
                  <p14:cNvContentPartPr/>
                  <p14:nvPr/>
                </p14:nvContentPartPr>
                <p14:xfrm>
                  <a:off x="7731305" y="2582778"/>
                  <a:ext cx="249120" cy="32472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F3DEDDB3-C37E-4DA5-B456-8DA1150572A5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722305" y="2574138"/>
                    <a:ext cx="266760" cy="34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076C7E60-0C99-49CA-A2BD-C86C0305E15F}"/>
                      </a:ext>
                    </a:extLst>
                  </p14:cNvPr>
                  <p14:cNvContentPartPr/>
                  <p14:nvPr/>
                </p14:nvContentPartPr>
                <p14:xfrm>
                  <a:off x="7537625" y="2464338"/>
                  <a:ext cx="227160" cy="53892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076C7E60-0C99-49CA-A2BD-C86C0305E15F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528625" y="2455338"/>
                    <a:ext cx="244800" cy="55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E7D01335-A9BD-46F0-A1DD-4BC4265A4ABB}"/>
                      </a:ext>
                    </a:extLst>
                  </p14:cNvPr>
                  <p14:cNvContentPartPr/>
                  <p14:nvPr/>
                </p14:nvContentPartPr>
                <p14:xfrm>
                  <a:off x="7962065" y="2441658"/>
                  <a:ext cx="228600" cy="51984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E7D01335-A9BD-46F0-A1DD-4BC4265A4ABB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7953425" y="2432658"/>
                    <a:ext cx="246240" cy="53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F6E5E34D-CC15-40F1-93E5-1B8B0E08569D}"/>
                      </a:ext>
                    </a:extLst>
                  </p14:cNvPr>
                  <p14:cNvContentPartPr/>
                  <p14:nvPr/>
                </p14:nvContentPartPr>
                <p14:xfrm>
                  <a:off x="8310905" y="2899938"/>
                  <a:ext cx="6480" cy="8892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F6E5E34D-CC15-40F1-93E5-1B8B0E08569D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8301905" y="2891298"/>
                    <a:ext cx="2412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9AFB45E5-82F1-4A1F-953D-CCA6A828B232}"/>
                      </a:ext>
                    </a:extLst>
                  </p14:cNvPr>
                  <p14:cNvContentPartPr/>
                  <p14:nvPr/>
                </p14:nvContentPartPr>
                <p14:xfrm>
                  <a:off x="8297585" y="2737578"/>
                  <a:ext cx="20520" cy="2448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9AFB45E5-82F1-4A1F-953D-CCA6A828B232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8288585" y="2728938"/>
                    <a:ext cx="3816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606983FF-9BDD-4446-A0D8-ED68C6F16725}"/>
                      </a:ext>
                    </a:extLst>
                  </p14:cNvPr>
                  <p14:cNvContentPartPr/>
                  <p14:nvPr/>
                </p14:nvContentPartPr>
                <p14:xfrm>
                  <a:off x="8394065" y="2916498"/>
                  <a:ext cx="76320" cy="16596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606983FF-9BDD-4446-A0D8-ED68C6F16725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8385425" y="2907858"/>
                    <a:ext cx="9396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2E595E50-2AF8-4CD0-BB57-3BED4E259E93}"/>
                      </a:ext>
                    </a:extLst>
                  </p14:cNvPr>
                  <p14:cNvContentPartPr/>
                  <p14:nvPr/>
                </p14:nvContentPartPr>
                <p14:xfrm>
                  <a:off x="8459585" y="2772138"/>
                  <a:ext cx="13680" cy="180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2E595E50-2AF8-4CD0-BB57-3BED4E259E9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450945" y="2763498"/>
                    <a:ext cx="3132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25A588FD-210C-41CC-94D5-A154AB17B2D8}"/>
                      </a:ext>
                    </a:extLst>
                  </p14:cNvPr>
                  <p14:cNvContentPartPr/>
                  <p14:nvPr/>
                </p14:nvContentPartPr>
                <p14:xfrm>
                  <a:off x="8595305" y="2845938"/>
                  <a:ext cx="104400" cy="10584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25A588FD-210C-41CC-94D5-A154AB17B2D8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8586305" y="2836938"/>
                    <a:ext cx="12204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CDAA25BE-E22B-4C3A-B0CE-2ED7D2B75995}"/>
                      </a:ext>
                    </a:extLst>
                  </p14:cNvPr>
                  <p14:cNvContentPartPr/>
                  <p14:nvPr/>
                </p14:nvContentPartPr>
                <p14:xfrm>
                  <a:off x="8752985" y="2689698"/>
                  <a:ext cx="177840" cy="21024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CDAA25BE-E22B-4C3A-B0CE-2ED7D2B75995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8743985" y="2680698"/>
                    <a:ext cx="195480" cy="227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5752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CDC6AE-EB1F-46E5-B0B7-3469A64D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119927-E2D4-401F-96B6-889FD4732F32}"/>
              </a:ext>
            </a:extLst>
          </p:cNvPr>
          <p:cNvGrpSpPr/>
          <p:nvPr/>
        </p:nvGrpSpPr>
        <p:grpSpPr>
          <a:xfrm>
            <a:off x="1527405" y="529119"/>
            <a:ext cx="4832280" cy="541440"/>
            <a:chOff x="1463774" y="730287"/>
            <a:chExt cx="483228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351AB60-1829-4265-B46C-81C56B6F441E}"/>
                    </a:ext>
                  </a:extLst>
                </p14:cNvPr>
                <p14:cNvContentPartPr/>
                <p14:nvPr/>
              </p14:nvContentPartPr>
              <p14:xfrm>
                <a:off x="1481414" y="859527"/>
                <a:ext cx="228600" cy="275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351AB60-1829-4265-B46C-81C56B6F44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72414" y="850887"/>
                  <a:ext cx="2462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DAFC1E-D1D0-4B04-9FC9-A66073074F9F}"/>
                    </a:ext>
                  </a:extLst>
                </p14:cNvPr>
                <p14:cNvContentPartPr/>
                <p14:nvPr/>
              </p14:nvContentPartPr>
              <p14:xfrm>
                <a:off x="1463774" y="990567"/>
                <a:ext cx="167040" cy="1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DAFC1E-D1D0-4B04-9FC9-A66073074F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4774" y="981567"/>
                  <a:ext cx="184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0E4F31-5316-4086-8468-FC96E3BB3E52}"/>
                    </a:ext>
                  </a:extLst>
                </p14:cNvPr>
                <p14:cNvContentPartPr/>
                <p14:nvPr/>
              </p14:nvContentPartPr>
              <p14:xfrm>
                <a:off x="1472414" y="838647"/>
                <a:ext cx="273600" cy="52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0E4F31-5316-4086-8468-FC96E3BB3E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3774" y="829647"/>
                  <a:ext cx="2912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C62ABC-4DF8-4B2C-9076-1BC3714208B6}"/>
                    </a:ext>
                  </a:extLst>
                </p14:cNvPr>
                <p14:cNvContentPartPr/>
                <p14:nvPr/>
              </p14:nvContentPartPr>
              <p14:xfrm>
                <a:off x="1788854" y="925407"/>
                <a:ext cx="128520" cy="346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C62ABC-4DF8-4B2C-9076-1BC3714208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0214" y="916767"/>
                  <a:ext cx="1461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8BAF6A-E23A-4655-8C95-C42C25AF3030}"/>
                    </a:ext>
                  </a:extLst>
                </p14:cNvPr>
                <p14:cNvContentPartPr/>
                <p14:nvPr/>
              </p14:nvContentPartPr>
              <p14:xfrm>
                <a:off x="1990094" y="921447"/>
                <a:ext cx="135720" cy="17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8BAF6A-E23A-4655-8C95-C42C25AF30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81094" y="912447"/>
                  <a:ext cx="153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65AD52-DF25-45BE-8626-B7D41A35AF55}"/>
                    </a:ext>
                  </a:extLst>
                </p14:cNvPr>
                <p14:cNvContentPartPr/>
                <p14:nvPr/>
              </p14:nvContentPartPr>
              <p14:xfrm>
                <a:off x="2212214" y="835767"/>
                <a:ext cx="51480" cy="224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65AD52-DF25-45BE-8626-B7D41A35AF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3214" y="826767"/>
                  <a:ext cx="69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17582D-80DB-4EAC-B95B-62DAC1A738EC}"/>
                    </a:ext>
                  </a:extLst>
                </p14:cNvPr>
                <p14:cNvContentPartPr/>
                <p14:nvPr/>
              </p14:nvContentPartPr>
              <p14:xfrm>
                <a:off x="2229854" y="95276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17582D-80DB-4EAC-B95B-62DAC1A738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1214" y="94412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1D3EC6-19AB-4165-8B7D-F6DA295571D3}"/>
                    </a:ext>
                  </a:extLst>
                </p14:cNvPr>
                <p14:cNvContentPartPr/>
                <p14:nvPr/>
              </p14:nvContentPartPr>
              <p14:xfrm>
                <a:off x="2229854" y="952767"/>
                <a:ext cx="233640" cy="141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1D3EC6-19AB-4165-8B7D-F6DA295571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1214" y="944127"/>
                  <a:ext cx="251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0F544D-C49A-43EB-8CCA-432C61F22C8E}"/>
                    </a:ext>
                  </a:extLst>
                </p14:cNvPr>
                <p14:cNvContentPartPr/>
                <p14:nvPr/>
              </p14:nvContentPartPr>
              <p14:xfrm>
                <a:off x="2546654" y="972567"/>
                <a:ext cx="134640" cy="171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0F544D-C49A-43EB-8CCA-432C61F22C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7654" y="963567"/>
                  <a:ext cx="152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525B58-7CC2-4728-A072-902664E35069}"/>
                    </a:ext>
                  </a:extLst>
                </p14:cNvPr>
                <p14:cNvContentPartPr/>
                <p14:nvPr/>
              </p14:nvContentPartPr>
              <p14:xfrm>
                <a:off x="2749694" y="922167"/>
                <a:ext cx="75960" cy="16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525B58-7CC2-4728-A072-902664E350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0694" y="913527"/>
                  <a:ext cx="936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FE8941-E6C6-4627-B3B1-8014672F2395}"/>
                    </a:ext>
                  </a:extLst>
                </p14:cNvPr>
                <p14:cNvContentPartPr/>
                <p14:nvPr/>
              </p14:nvContentPartPr>
              <p14:xfrm>
                <a:off x="2907374" y="883647"/>
                <a:ext cx="57960" cy="24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FE8941-E6C6-4627-B3B1-8014672F23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98374" y="875007"/>
                  <a:ext cx="75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481B166-5BE9-4367-9D99-506AB79CAB5F}"/>
                    </a:ext>
                  </a:extLst>
                </p14:cNvPr>
                <p14:cNvContentPartPr/>
                <p14:nvPr/>
              </p14:nvContentPartPr>
              <p14:xfrm>
                <a:off x="3066494" y="972567"/>
                <a:ext cx="241200" cy="14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481B166-5BE9-4367-9D99-506AB79CAB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57494" y="963567"/>
                  <a:ext cx="258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94A3C35-F93B-4EF7-84E9-F88B6ACBBE78}"/>
                    </a:ext>
                  </a:extLst>
                </p14:cNvPr>
                <p14:cNvContentPartPr/>
                <p14:nvPr/>
              </p14:nvContentPartPr>
              <p14:xfrm>
                <a:off x="3289334" y="755847"/>
                <a:ext cx="82440" cy="26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94A3C35-F93B-4EF7-84E9-F88B6ACBBE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0694" y="747207"/>
                  <a:ext cx="100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9CC41B-149C-426F-AC82-F6F6BAC6419E}"/>
                    </a:ext>
                  </a:extLst>
                </p14:cNvPr>
                <p14:cNvContentPartPr/>
                <p14:nvPr/>
              </p14:nvContentPartPr>
              <p14:xfrm>
                <a:off x="3240374" y="811647"/>
                <a:ext cx="291240" cy="5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9CC41B-149C-426F-AC82-F6F6BAC641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31734" y="802647"/>
                  <a:ext cx="308880" cy="7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26F42C7-DA01-4527-AE80-EB38C503BD0B}"/>
                </a:ext>
              </a:extLst>
            </p:cNvPr>
            <p:cNvGrpSpPr/>
            <p:nvPr/>
          </p:nvGrpSpPr>
          <p:grpSpPr>
            <a:xfrm>
              <a:off x="3707294" y="730287"/>
              <a:ext cx="2256840" cy="443880"/>
              <a:chOff x="3100625" y="2866818"/>
              <a:chExt cx="2256840" cy="44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174F566-7ABA-45AB-BDD8-F86B82EACFEB}"/>
                      </a:ext>
                    </a:extLst>
                  </p14:cNvPr>
                  <p14:cNvContentPartPr/>
                  <p14:nvPr/>
                </p14:nvContentPartPr>
                <p14:xfrm>
                  <a:off x="3100625" y="3041418"/>
                  <a:ext cx="106560" cy="138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174F566-7ABA-45AB-BDD8-F86B82EACF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091985" y="3032418"/>
                    <a:ext cx="1242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BF463A8F-4F81-4F6C-A7EF-666F659384B1}"/>
                      </a:ext>
                    </a:extLst>
                  </p14:cNvPr>
                  <p14:cNvContentPartPr/>
                  <p14:nvPr/>
                </p14:nvContentPartPr>
                <p14:xfrm>
                  <a:off x="3102425" y="3041058"/>
                  <a:ext cx="260280" cy="131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BF463A8F-4F81-4F6C-A7EF-666F659384B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093785" y="3032418"/>
                    <a:ext cx="2779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DDBEBCC-5DA0-48BF-B0C5-1DE2FC65EFFF}"/>
                      </a:ext>
                    </a:extLst>
                  </p14:cNvPr>
                  <p14:cNvContentPartPr/>
                  <p14:nvPr/>
                </p14:nvContentPartPr>
                <p14:xfrm>
                  <a:off x="3433265" y="3096858"/>
                  <a:ext cx="127080" cy="2138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DDBEBCC-5DA0-48BF-B0C5-1DE2FC65EFF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24625" y="3088218"/>
                    <a:ext cx="14472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1D5482D-4165-4624-BEBD-CFC128703590}"/>
                      </a:ext>
                    </a:extLst>
                  </p14:cNvPr>
                  <p14:cNvContentPartPr/>
                  <p14:nvPr/>
                </p14:nvContentPartPr>
                <p14:xfrm>
                  <a:off x="3564305" y="3069858"/>
                  <a:ext cx="129240" cy="1134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1D5482D-4165-4624-BEBD-CFC12870359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555665" y="3060858"/>
                    <a:ext cx="1468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368D2F4-8F4E-41B9-BA87-9D21BDEB4457}"/>
                      </a:ext>
                    </a:extLst>
                  </p14:cNvPr>
                  <p14:cNvContentPartPr/>
                  <p14:nvPr/>
                </p14:nvContentPartPr>
                <p14:xfrm>
                  <a:off x="3564305" y="3056178"/>
                  <a:ext cx="293400" cy="1371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368D2F4-8F4E-41B9-BA87-9D21BDEB445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555665" y="3047178"/>
                    <a:ext cx="3110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CC91C43C-9D6C-4B38-BFF6-4F9ECB13148E}"/>
                      </a:ext>
                    </a:extLst>
                  </p14:cNvPr>
                  <p14:cNvContentPartPr/>
                  <p14:nvPr/>
                </p14:nvContentPartPr>
                <p14:xfrm>
                  <a:off x="3946265" y="3065898"/>
                  <a:ext cx="143280" cy="1476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CC91C43C-9D6C-4B38-BFF6-4F9ECB13148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937625" y="3056898"/>
                    <a:ext cx="1609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E4BBD91-AB39-4023-BEA5-C6ABFDA66E8D}"/>
                      </a:ext>
                    </a:extLst>
                  </p14:cNvPr>
                  <p14:cNvContentPartPr/>
                  <p14:nvPr/>
                </p14:nvContentPartPr>
                <p14:xfrm>
                  <a:off x="4028705" y="3069858"/>
                  <a:ext cx="360" cy="3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E4BBD91-AB39-4023-BEA5-C6ABFDA66E8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19705" y="306085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3488C81-3B3F-483C-B31E-61E7F5E450AC}"/>
                      </a:ext>
                    </a:extLst>
                  </p14:cNvPr>
                  <p14:cNvContentPartPr/>
                  <p14:nvPr/>
                </p14:nvContentPartPr>
                <p14:xfrm>
                  <a:off x="4028705" y="3065178"/>
                  <a:ext cx="342360" cy="167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3488C81-3B3F-483C-B31E-61E7F5E450AC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019705" y="3056538"/>
                    <a:ext cx="36000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EC5B6FD-BB64-4CB2-BF83-8CA6FFCB24CA}"/>
                      </a:ext>
                    </a:extLst>
                  </p14:cNvPr>
                  <p14:cNvContentPartPr/>
                  <p14:nvPr/>
                </p14:nvContentPartPr>
                <p14:xfrm>
                  <a:off x="4357385" y="2866818"/>
                  <a:ext cx="75960" cy="3340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EC5B6FD-BB64-4CB2-BF83-8CA6FFCB24C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48385" y="2858178"/>
                    <a:ext cx="9360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814B3E56-0BC0-4993-ABB0-AF270E49DC93}"/>
                      </a:ext>
                    </a:extLst>
                  </p14:cNvPr>
                  <p14:cNvContentPartPr/>
                  <p14:nvPr/>
                </p14:nvContentPartPr>
                <p14:xfrm>
                  <a:off x="4357385" y="2948178"/>
                  <a:ext cx="200160" cy="439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814B3E56-0BC0-4993-ABB0-AF270E49DC93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348385" y="2939178"/>
                    <a:ext cx="2178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67ACD0D5-8BE5-4975-8D10-A9A77B59F4F3}"/>
                      </a:ext>
                    </a:extLst>
                  </p14:cNvPr>
                  <p14:cNvContentPartPr/>
                  <p14:nvPr/>
                </p14:nvContentPartPr>
                <p14:xfrm>
                  <a:off x="4576265" y="3037818"/>
                  <a:ext cx="177120" cy="1335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67ACD0D5-8BE5-4975-8D10-A9A77B59F4F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567265" y="3028818"/>
                    <a:ext cx="1947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3EB0E5A6-4D77-49BF-B02F-7FE82FE3C514}"/>
                      </a:ext>
                    </a:extLst>
                  </p14:cNvPr>
                  <p14:cNvContentPartPr/>
                  <p14:nvPr/>
                </p14:nvContentPartPr>
                <p14:xfrm>
                  <a:off x="4774985" y="2890938"/>
                  <a:ext cx="62640" cy="2559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3EB0E5A6-4D77-49BF-B02F-7FE82FE3C51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4765985" y="2882298"/>
                    <a:ext cx="8028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AE9F124F-12EB-449A-9746-02C6D9F35FCC}"/>
                      </a:ext>
                    </a:extLst>
                  </p14:cNvPr>
                  <p14:cNvContentPartPr/>
                  <p14:nvPr/>
                </p14:nvContentPartPr>
                <p14:xfrm>
                  <a:off x="4634945" y="2937738"/>
                  <a:ext cx="329040" cy="207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AE9F124F-12EB-449A-9746-02C6D9F35FC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626305" y="2928738"/>
                    <a:ext cx="34668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4E798D8-B595-4FDB-8767-CCF97275DE64}"/>
                      </a:ext>
                    </a:extLst>
                  </p14:cNvPr>
                  <p14:cNvContentPartPr/>
                  <p14:nvPr/>
                </p14:nvContentPartPr>
                <p14:xfrm>
                  <a:off x="4932665" y="2970498"/>
                  <a:ext cx="211320" cy="1652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4E798D8-B595-4FDB-8767-CCF97275DE64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923665" y="2961858"/>
                    <a:ext cx="2289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5CD2907C-3CAD-4AD5-909B-8E9237DE1236}"/>
                      </a:ext>
                    </a:extLst>
                  </p14:cNvPr>
                  <p14:cNvContentPartPr/>
                  <p14:nvPr/>
                </p14:nvContentPartPr>
                <p14:xfrm>
                  <a:off x="5143625" y="3059778"/>
                  <a:ext cx="213840" cy="88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5CD2907C-3CAD-4AD5-909B-8E9237DE1236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134985" y="3050778"/>
                    <a:ext cx="231480" cy="106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4B57C7E-47CD-4795-872F-94EF6922F363}"/>
                    </a:ext>
                  </a:extLst>
                </p14:cNvPr>
                <p14:cNvContentPartPr/>
                <p14:nvPr/>
              </p14:nvContentPartPr>
              <p14:xfrm>
                <a:off x="6157814" y="841527"/>
                <a:ext cx="138240" cy="21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4B57C7E-47CD-4795-872F-94EF6922F36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48814" y="832887"/>
                  <a:ext cx="1558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8D2EF2C-6FC1-4A8F-AAC6-3D9EE3DA2D84}"/>
              </a:ext>
            </a:extLst>
          </p:cNvPr>
          <p:cNvGrpSpPr/>
          <p:nvPr/>
        </p:nvGrpSpPr>
        <p:grpSpPr>
          <a:xfrm>
            <a:off x="668592" y="1006848"/>
            <a:ext cx="9997560" cy="644040"/>
            <a:chOff x="668592" y="1006848"/>
            <a:chExt cx="999756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5D1166-EEA8-404A-9467-8DFCA67893BB}"/>
                    </a:ext>
                  </a:extLst>
                </p14:cNvPr>
                <p14:cNvContentPartPr/>
                <p14:nvPr/>
              </p14:nvContentPartPr>
              <p14:xfrm>
                <a:off x="668592" y="1244088"/>
                <a:ext cx="293760" cy="350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5D1166-EEA8-404A-9467-8DFCA67893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9952" y="1235088"/>
                  <a:ext cx="3114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3168EBC-3B20-4AEF-9A68-68AD26BD66CC}"/>
                    </a:ext>
                  </a:extLst>
                </p14:cNvPr>
                <p14:cNvContentPartPr/>
                <p14:nvPr/>
              </p14:nvContentPartPr>
              <p14:xfrm>
                <a:off x="717192" y="1429848"/>
                <a:ext cx="303120" cy="17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3168EBC-3B20-4AEF-9A68-68AD26BD66C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8552" y="1421208"/>
                  <a:ext cx="320760" cy="35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E3354F8-4322-40EB-A02A-F68D449ED028}"/>
                </a:ext>
              </a:extLst>
            </p:cNvPr>
            <p:cNvGrpSpPr/>
            <p:nvPr/>
          </p:nvGrpSpPr>
          <p:grpSpPr>
            <a:xfrm>
              <a:off x="1257912" y="1229688"/>
              <a:ext cx="739080" cy="366840"/>
              <a:chOff x="1257912" y="1229688"/>
              <a:chExt cx="739080" cy="36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408D51A-6380-41BC-85CF-8C817970EF84}"/>
                      </a:ext>
                    </a:extLst>
                  </p14:cNvPr>
                  <p14:cNvContentPartPr/>
                  <p14:nvPr/>
                </p14:nvContentPartPr>
                <p14:xfrm>
                  <a:off x="1257912" y="1334808"/>
                  <a:ext cx="203760" cy="23544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408D51A-6380-41BC-85CF-8C817970EF84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248912" y="1325808"/>
                    <a:ext cx="22140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4921242-0E20-4EE3-A026-C62107B0E9B9}"/>
                      </a:ext>
                    </a:extLst>
                  </p14:cNvPr>
                  <p14:cNvContentPartPr/>
                  <p14:nvPr/>
                </p14:nvContentPartPr>
                <p14:xfrm>
                  <a:off x="1411992" y="1229688"/>
                  <a:ext cx="170280" cy="3268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D4921242-0E20-4EE3-A026-C62107B0E9B9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403352" y="1220688"/>
                    <a:ext cx="187920" cy="34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D69F8CDE-0841-464F-9A9E-5A4F9A6D5233}"/>
                      </a:ext>
                    </a:extLst>
                  </p14:cNvPr>
                  <p14:cNvContentPartPr/>
                  <p14:nvPr/>
                </p14:nvContentPartPr>
                <p14:xfrm>
                  <a:off x="1608912" y="1470528"/>
                  <a:ext cx="5040" cy="75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D69F8CDE-0841-464F-9A9E-5A4F9A6D5233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599912" y="1461888"/>
                    <a:ext cx="2268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5481069D-3A01-4E04-9ACD-F51FCF0F386B}"/>
                      </a:ext>
                    </a:extLst>
                  </p14:cNvPr>
                  <p14:cNvContentPartPr/>
                  <p14:nvPr/>
                </p14:nvContentPartPr>
                <p14:xfrm>
                  <a:off x="1567152" y="1276848"/>
                  <a:ext cx="272880" cy="2786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5481069D-3A01-4E04-9ACD-F51FCF0F386B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558512" y="1267848"/>
                    <a:ext cx="29052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6A246569-E094-4626-81A0-0E10E4A3CD76}"/>
                      </a:ext>
                    </a:extLst>
                  </p14:cNvPr>
                  <p14:cNvContentPartPr/>
                  <p14:nvPr/>
                </p14:nvContentPartPr>
                <p14:xfrm>
                  <a:off x="1631952" y="1398888"/>
                  <a:ext cx="155160" cy="223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6A246569-E094-4626-81A0-0E10E4A3CD76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623312" y="1389888"/>
                    <a:ext cx="17280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87CD5CA-4A00-4A84-A22B-ACD02C9A3D29}"/>
                      </a:ext>
                    </a:extLst>
                  </p14:cNvPr>
                  <p14:cNvContentPartPr/>
                  <p14:nvPr/>
                </p14:nvContentPartPr>
                <p14:xfrm>
                  <a:off x="1744992" y="1234728"/>
                  <a:ext cx="252000" cy="3618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787CD5CA-4A00-4A84-A22B-ACD02C9A3D29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736352" y="1225728"/>
                    <a:ext cx="269640" cy="379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02C5C1-506F-4AB0-8771-736E4D744DC3}"/>
                    </a:ext>
                  </a:extLst>
                </p14:cNvPr>
                <p14:cNvContentPartPr/>
                <p14:nvPr/>
              </p14:nvContentPartPr>
              <p14:xfrm>
                <a:off x="2170152" y="1278288"/>
                <a:ext cx="23400" cy="1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02C5C1-506F-4AB0-8771-736E4D744D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61512" y="1269648"/>
                  <a:ext cx="41040" cy="35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71E1BC8-77EB-4E6A-9155-91E5FBB7F7F4}"/>
                </a:ext>
              </a:extLst>
            </p:cNvPr>
            <p:cNvGrpSpPr/>
            <p:nvPr/>
          </p:nvGrpSpPr>
          <p:grpSpPr>
            <a:xfrm>
              <a:off x="2227752" y="1417608"/>
              <a:ext cx="249840" cy="109440"/>
              <a:chOff x="2227752" y="1417608"/>
              <a:chExt cx="249840" cy="10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5E914310-DA42-4C3C-B4FC-0EF5F37C64D1}"/>
                      </a:ext>
                    </a:extLst>
                  </p14:cNvPr>
                  <p14:cNvContentPartPr/>
                  <p14:nvPr/>
                </p14:nvContentPartPr>
                <p14:xfrm>
                  <a:off x="2227752" y="1448568"/>
                  <a:ext cx="5040" cy="784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5E914310-DA42-4C3C-B4FC-0EF5F37C64D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2219112" y="1439928"/>
                    <a:ext cx="2268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9C7BE22A-B8AB-46A0-91D4-D618B4D94D82}"/>
                      </a:ext>
                    </a:extLst>
                  </p14:cNvPr>
                  <p14:cNvContentPartPr/>
                  <p14:nvPr/>
                </p14:nvContentPartPr>
                <p14:xfrm>
                  <a:off x="2324952" y="1417608"/>
                  <a:ext cx="152640" cy="1065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9C7BE22A-B8AB-46A0-91D4-D618B4D94D82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2315952" y="1408608"/>
                    <a:ext cx="170280" cy="12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5EF723A7-7E17-43C5-812B-872826DB0B6E}"/>
                </a:ext>
              </a:extLst>
            </p:cNvPr>
            <p:cNvGrpSpPr/>
            <p:nvPr/>
          </p:nvGrpSpPr>
          <p:grpSpPr>
            <a:xfrm>
              <a:off x="2585952" y="1151568"/>
              <a:ext cx="427680" cy="372240"/>
              <a:chOff x="2585952" y="1151568"/>
              <a:chExt cx="427680" cy="372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15C4E415-326D-4BB6-81B8-6CC2C211E93B}"/>
                      </a:ext>
                    </a:extLst>
                  </p14:cNvPr>
                  <p14:cNvContentPartPr/>
                  <p14:nvPr/>
                </p14:nvContentPartPr>
                <p14:xfrm>
                  <a:off x="2692152" y="1405008"/>
                  <a:ext cx="9720" cy="972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15C4E415-326D-4BB6-81B8-6CC2C211E93B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2683512" y="1396008"/>
                    <a:ext cx="2736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5D8A5A10-9CE7-49B7-A2CB-0488E29C18DB}"/>
                      </a:ext>
                    </a:extLst>
                  </p14:cNvPr>
                  <p14:cNvContentPartPr/>
                  <p14:nvPr/>
                </p14:nvContentPartPr>
                <p14:xfrm>
                  <a:off x="2687472" y="1165968"/>
                  <a:ext cx="5040" cy="35784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5D8A5A10-9CE7-49B7-A2CB-0488E29C18D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2678832" y="1156968"/>
                    <a:ext cx="22680" cy="37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E7908F13-FF6D-4892-9146-42D10E8CEFC9}"/>
                      </a:ext>
                    </a:extLst>
                  </p14:cNvPr>
                  <p14:cNvContentPartPr/>
                  <p14:nvPr/>
                </p14:nvContentPartPr>
                <p14:xfrm>
                  <a:off x="2585952" y="1151568"/>
                  <a:ext cx="259200" cy="35820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E7908F13-FF6D-4892-9146-42D10E8CEFC9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577312" y="1142928"/>
                    <a:ext cx="27684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3C54CF21-5BD2-45FB-AF83-C15263D58DA3}"/>
                      </a:ext>
                    </a:extLst>
                  </p14:cNvPr>
                  <p14:cNvContentPartPr/>
                  <p14:nvPr/>
                </p14:nvContentPartPr>
                <p14:xfrm>
                  <a:off x="2895192" y="1353168"/>
                  <a:ext cx="118440" cy="1288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3C54CF21-5BD2-45FB-AF83-C15263D58DA3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886552" y="1344528"/>
                    <a:ext cx="136080" cy="146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CF3AF366-ECFF-4E54-9832-65CC03D9F695}"/>
                </a:ext>
              </a:extLst>
            </p:cNvPr>
            <p:cNvGrpSpPr/>
            <p:nvPr/>
          </p:nvGrpSpPr>
          <p:grpSpPr>
            <a:xfrm>
              <a:off x="3177432" y="1192248"/>
              <a:ext cx="637560" cy="458640"/>
              <a:chOff x="3177432" y="1192248"/>
              <a:chExt cx="637560" cy="45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33227425-873B-4C96-A51F-9908F94EBDF5}"/>
                      </a:ext>
                    </a:extLst>
                  </p14:cNvPr>
                  <p14:cNvContentPartPr/>
                  <p14:nvPr/>
                </p14:nvContentPartPr>
                <p14:xfrm>
                  <a:off x="3184272" y="1370448"/>
                  <a:ext cx="18720" cy="1270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33227425-873B-4C96-A51F-9908F94EBDF5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3175272" y="1361808"/>
                    <a:ext cx="3636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F85AE341-268E-4E6C-ABD5-2B1743EBBD34}"/>
                      </a:ext>
                    </a:extLst>
                  </p14:cNvPr>
                  <p14:cNvContentPartPr/>
                  <p14:nvPr/>
                </p14:nvContentPartPr>
                <p14:xfrm>
                  <a:off x="3177432" y="1284768"/>
                  <a:ext cx="9720" cy="270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85AE341-268E-4E6C-ABD5-2B1743EBBD34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3168432" y="1275768"/>
                    <a:ext cx="2736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C9A463DE-2908-41AD-A4AF-C0A6503902C5}"/>
                      </a:ext>
                    </a:extLst>
                  </p14:cNvPr>
                  <p14:cNvContentPartPr/>
                  <p14:nvPr/>
                </p14:nvContentPartPr>
                <p14:xfrm>
                  <a:off x="3255912" y="1399248"/>
                  <a:ext cx="118080" cy="1141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C9A463DE-2908-41AD-A4AF-C0A6503902C5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246912" y="1390248"/>
                    <a:ext cx="1357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31E1C84-4C46-448D-8C4B-281DF4B836A9}"/>
                      </a:ext>
                    </a:extLst>
                  </p14:cNvPr>
                  <p14:cNvContentPartPr/>
                  <p14:nvPr/>
                </p14:nvContentPartPr>
                <p14:xfrm>
                  <a:off x="3387672" y="1370088"/>
                  <a:ext cx="72720" cy="2808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31E1C84-4C46-448D-8C4B-281DF4B836A9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378672" y="1361088"/>
                    <a:ext cx="9036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7D157DFC-E4A1-4B0C-8616-B0943CF0B445}"/>
                      </a:ext>
                    </a:extLst>
                  </p14:cNvPr>
                  <p14:cNvContentPartPr/>
                  <p14:nvPr/>
                </p14:nvContentPartPr>
                <p14:xfrm>
                  <a:off x="3542112" y="1398888"/>
                  <a:ext cx="118080" cy="11484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7D157DFC-E4A1-4B0C-8616-B0943CF0B445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533472" y="1389888"/>
                    <a:ext cx="13572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1C5E6AC2-611A-414B-B367-301933CE3B6B}"/>
                      </a:ext>
                    </a:extLst>
                  </p14:cNvPr>
                  <p14:cNvContentPartPr/>
                  <p14:nvPr/>
                </p14:nvContentPartPr>
                <p14:xfrm>
                  <a:off x="3673872" y="1192248"/>
                  <a:ext cx="51120" cy="3128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1C5E6AC2-611A-414B-B367-301933CE3B6B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665232" y="1183608"/>
                    <a:ext cx="6876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29A070E6-6EDD-4C6F-B085-6571B87B02AC}"/>
                      </a:ext>
                    </a:extLst>
                  </p14:cNvPr>
                  <p14:cNvContentPartPr/>
                  <p14:nvPr/>
                </p14:nvContentPartPr>
                <p14:xfrm>
                  <a:off x="3530592" y="1251648"/>
                  <a:ext cx="284400" cy="378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29A070E6-6EDD-4C6F-B085-6571B87B02AC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521952" y="1243008"/>
                    <a:ext cx="30204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5A278AE-781B-4D6D-A829-FFFBC3DC5150}"/>
                </a:ext>
              </a:extLst>
            </p:cNvPr>
            <p:cNvGrpSpPr/>
            <p:nvPr/>
          </p:nvGrpSpPr>
          <p:grpSpPr>
            <a:xfrm>
              <a:off x="4138272" y="1212768"/>
              <a:ext cx="261360" cy="257760"/>
              <a:chOff x="4138272" y="1212768"/>
              <a:chExt cx="261360" cy="25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1475EBFF-0358-4BE2-B70E-0A45C9CAD408}"/>
                      </a:ext>
                    </a:extLst>
                  </p14:cNvPr>
                  <p14:cNvContentPartPr/>
                  <p14:nvPr/>
                </p14:nvContentPartPr>
                <p14:xfrm>
                  <a:off x="4142952" y="1212768"/>
                  <a:ext cx="182520" cy="2538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1475EBFF-0358-4BE2-B70E-0A45C9CAD408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4133952" y="1203768"/>
                    <a:ext cx="200160" cy="2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1AF7DEF8-02F5-469F-8667-DCF19FEE6BA8}"/>
                      </a:ext>
                    </a:extLst>
                  </p14:cNvPr>
                  <p14:cNvContentPartPr/>
                  <p14:nvPr/>
                </p14:nvContentPartPr>
                <p14:xfrm>
                  <a:off x="4138272" y="1218888"/>
                  <a:ext cx="261360" cy="2516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1AF7DEF8-02F5-469F-8667-DCF19FEE6BA8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4129272" y="1210248"/>
                    <a:ext cx="279000" cy="26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4ECCECC-E2FF-4087-A1DC-E131BBDF71EF}"/>
                </a:ext>
              </a:extLst>
            </p:cNvPr>
            <p:cNvGrpSpPr/>
            <p:nvPr/>
          </p:nvGrpSpPr>
          <p:grpSpPr>
            <a:xfrm>
              <a:off x="4644432" y="1075248"/>
              <a:ext cx="863640" cy="387720"/>
              <a:chOff x="4644432" y="1075248"/>
              <a:chExt cx="863640" cy="38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788A957D-1133-4180-940D-7B289FDC8FB3}"/>
                      </a:ext>
                    </a:extLst>
                  </p14:cNvPr>
                  <p14:cNvContentPartPr/>
                  <p14:nvPr/>
                </p14:nvContentPartPr>
                <p14:xfrm>
                  <a:off x="4644432" y="1287648"/>
                  <a:ext cx="129240" cy="1753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788A957D-1133-4180-940D-7B289FDC8FB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4635792" y="1279008"/>
                    <a:ext cx="14688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384C809-DDE0-48E4-8751-B1027487CED4}"/>
                      </a:ext>
                    </a:extLst>
                  </p14:cNvPr>
                  <p14:cNvContentPartPr/>
                  <p14:nvPr/>
                </p14:nvContentPartPr>
                <p14:xfrm>
                  <a:off x="4858992" y="1135728"/>
                  <a:ext cx="99000" cy="2854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384C809-DDE0-48E4-8751-B1027487CED4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849992" y="1126728"/>
                    <a:ext cx="11664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5DF42B54-1BBE-47DF-B27F-4B2328F79CBD}"/>
                      </a:ext>
                    </a:extLst>
                  </p14:cNvPr>
                  <p14:cNvContentPartPr/>
                  <p14:nvPr/>
                </p14:nvContentPartPr>
                <p14:xfrm>
                  <a:off x="4963032" y="1296288"/>
                  <a:ext cx="74160" cy="867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5DF42B54-1BBE-47DF-B27F-4B2328F79CBD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954032" y="1287288"/>
                    <a:ext cx="9180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54F2EB04-A77F-400E-93D7-FD6A0CC61BFE}"/>
                      </a:ext>
                    </a:extLst>
                  </p14:cNvPr>
                  <p14:cNvContentPartPr/>
                  <p14:nvPr/>
                </p14:nvContentPartPr>
                <p14:xfrm>
                  <a:off x="5034312" y="1323648"/>
                  <a:ext cx="360" cy="3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54F2EB04-A77F-400E-93D7-FD6A0CC61BFE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5025672" y="13150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8028B2E-4EBD-4BA4-86A7-698058BF0475}"/>
                      </a:ext>
                    </a:extLst>
                  </p14:cNvPr>
                  <p14:cNvContentPartPr/>
                  <p14:nvPr/>
                </p14:nvContentPartPr>
                <p14:xfrm>
                  <a:off x="5034312" y="1286568"/>
                  <a:ext cx="176040" cy="982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8028B2E-4EBD-4BA4-86A7-698058BF047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5025672" y="1277928"/>
                    <a:ext cx="1936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BB802D0-7D1D-48ED-8C8F-64351A040885}"/>
                      </a:ext>
                    </a:extLst>
                  </p14:cNvPr>
                  <p14:cNvContentPartPr/>
                  <p14:nvPr/>
                </p14:nvContentPartPr>
                <p14:xfrm>
                  <a:off x="5283792" y="1075248"/>
                  <a:ext cx="9720" cy="3193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BB802D0-7D1D-48ED-8C8F-64351A040885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5275152" y="1066248"/>
                    <a:ext cx="27360" cy="33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0DE402B3-F225-44B8-87AF-6EA7AE8A41CA}"/>
                      </a:ext>
                    </a:extLst>
                  </p14:cNvPr>
                  <p14:cNvContentPartPr/>
                  <p14:nvPr/>
                </p14:nvContentPartPr>
                <p14:xfrm>
                  <a:off x="5369112" y="1129968"/>
                  <a:ext cx="138960" cy="25236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0DE402B3-F225-44B8-87AF-6EA7AE8A41CA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5360472" y="1120968"/>
                    <a:ext cx="156600" cy="27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E3CDD05-6E5E-421C-9146-CB258A367156}"/>
                </a:ext>
              </a:extLst>
            </p:cNvPr>
            <p:cNvGrpSpPr/>
            <p:nvPr/>
          </p:nvGrpSpPr>
          <p:grpSpPr>
            <a:xfrm>
              <a:off x="5796792" y="1070568"/>
              <a:ext cx="855000" cy="503640"/>
              <a:chOff x="5796792" y="1070568"/>
              <a:chExt cx="855000" cy="50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2B1CC18F-1AF9-47DA-BB4A-48532EC0D10F}"/>
                      </a:ext>
                    </a:extLst>
                  </p14:cNvPr>
                  <p14:cNvContentPartPr/>
                  <p14:nvPr/>
                </p14:nvContentPartPr>
                <p14:xfrm>
                  <a:off x="5796792" y="1223568"/>
                  <a:ext cx="104400" cy="16128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2B1CC18F-1AF9-47DA-BB4A-48532EC0D10F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787792" y="1214928"/>
                    <a:ext cx="12204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7AF38FB0-2DC4-4BCF-AE19-3329357136AD}"/>
                      </a:ext>
                    </a:extLst>
                  </p14:cNvPr>
                  <p14:cNvContentPartPr/>
                  <p14:nvPr/>
                </p14:nvContentPartPr>
                <p14:xfrm>
                  <a:off x="5988312" y="1287648"/>
                  <a:ext cx="16560" cy="1159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7AF38FB0-2DC4-4BCF-AE19-3329357136AD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79672" y="1279008"/>
                    <a:ext cx="3420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87474A08-C9E6-482B-8DF0-F28758893AA9}"/>
                      </a:ext>
                    </a:extLst>
                  </p14:cNvPr>
                  <p14:cNvContentPartPr/>
                  <p14:nvPr/>
                </p14:nvContentPartPr>
                <p14:xfrm>
                  <a:off x="5969952" y="1214208"/>
                  <a:ext cx="21240" cy="738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87474A08-C9E6-482B-8DF0-F28758893AA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961312" y="1205568"/>
                    <a:ext cx="3888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1537DC48-5B68-44BB-97F5-120584AE4860}"/>
                      </a:ext>
                    </a:extLst>
                  </p14:cNvPr>
                  <p14:cNvContentPartPr/>
                  <p14:nvPr/>
                </p14:nvContentPartPr>
                <p14:xfrm>
                  <a:off x="6080832" y="1325448"/>
                  <a:ext cx="157680" cy="17388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1537DC48-5B68-44BB-97F5-120584AE486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072192" y="1316448"/>
                    <a:ext cx="1753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3F3E881A-7081-48C1-A2EC-90CEEF598262}"/>
                      </a:ext>
                    </a:extLst>
                  </p14:cNvPr>
                  <p14:cNvContentPartPr/>
                  <p14:nvPr/>
                </p14:nvContentPartPr>
                <p14:xfrm>
                  <a:off x="6240312" y="1327968"/>
                  <a:ext cx="86400" cy="2462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3F3E881A-7081-48C1-A2EC-90CEEF598262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231312" y="1318968"/>
                    <a:ext cx="10404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FC4BFCF5-C001-4611-9A3D-C4AA4091649E}"/>
                      </a:ext>
                    </a:extLst>
                  </p14:cNvPr>
                  <p14:cNvContentPartPr/>
                  <p14:nvPr/>
                </p14:nvContentPartPr>
                <p14:xfrm>
                  <a:off x="6408792" y="1070568"/>
                  <a:ext cx="14040" cy="2833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FC4BFCF5-C001-4611-9A3D-C4AA4091649E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400152" y="1061568"/>
                    <a:ext cx="3168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6A355D8-1873-4670-905D-5B69E5028CCC}"/>
                      </a:ext>
                    </a:extLst>
                  </p14:cNvPr>
                  <p14:cNvContentPartPr/>
                  <p14:nvPr/>
                </p14:nvContentPartPr>
                <p14:xfrm>
                  <a:off x="6485112" y="1250208"/>
                  <a:ext cx="166680" cy="32184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6A355D8-1873-4670-905D-5B69E5028CCC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476112" y="1241568"/>
                    <a:ext cx="184320" cy="339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1361944-557E-4CCA-A4AE-5C5FDB51C07A}"/>
                </a:ext>
              </a:extLst>
            </p:cNvPr>
            <p:cNvGrpSpPr/>
            <p:nvPr/>
          </p:nvGrpSpPr>
          <p:grpSpPr>
            <a:xfrm>
              <a:off x="6884352" y="1109448"/>
              <a:ext cx="624240" cy="299880"/>
              <a:chOff x="6884352" y="1109448"/>
              <a:chExt cx="624240" cy="29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BBADF64-1DCC-4753-83D0-626D596BE338}"/>
                      </a:ext>
                    </a:extLst>
                  </p14:cNvPr>
                  <p14:cNvContentPartPr/>
                  <p14:nvPr/>
                </p14:nvContentPartPr>
                <p14:xfrm>
                  <a:off x="6884352" y="1109448"/>
                  <a:ext cx="35280" cy="2599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BBADF64-1DCC-4753-83D0-626D596BE338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875712" y="1100808"/>
                    <a:ext cx="52920" cy="27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D9A0888F-8E7D-425A-B927-07DC9D454A90}"/>
                      </a:ext>
                    </a:extLst>
                  </p14:cNvPr>
                  <p14:cNvContentPartPr/>
                  <p14:nvPr/>
                </p14:nvContentPartPr>
                <p14:xfrm>
                  <a:off x="7019352" y="1232568"/>
                  <a:ext cx="126720" cy="15444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D9A0888F-8E7D-425A-B927-07DC9D454A90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7010712" y="1223568"/>
                    <a:ext cx="1443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06DF3B46-8F7E-4B3F-A03C-48A482546ADF}"/>
                      </a:ext>
                    </a:extLst>
                  </p14:cNvPr>
                  <p14:cNvContentPartPr/>
                  <p14:nvPr/>
                </p14:nvContentPartPr>
                <p14:xfrm>
                  <a:off x="7217352" y="1117368"/>
                  <a:ext cx="291240" cy="2919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06DF3B46-8F7E-4B3F-A03C-48A482546ADF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7208352" y="1108728"/>
                    <a:ext cx="308880" cy="30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9F9B1F0-7A7E-446F-8AA4-3F990B1B6282}"/>
                </a:ext>
              </a:extLst>
            </p:cNvPr>
            <p:cNvGrpSpPr/>
            <p:nvPr/>
          </p:nvGrpSpPr>
          <p:grpSpPr>
            <a:xfrm>
              <a:off x="7693272" y="1122048"/>
              <a:ext cx="366120" cy="268200"/>
              <a:chOff x="7693272" y="1122048"/>
              <a:chExt cx="366120" cy="26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DDE224E-3609-4190-98BC-F14AEB44B7B0}"/>
                      </a:ext>
                    </a:extLst>
                  </p14:cNvPr>
                  <p14:cNvContentPartPr/>
                  <p14:nvPr/>
                </p14:nvContentPartPr>
                <p14:xfrm>
                  <a:off x="7806312" y="1122048"/>
                  <a:ext cx="25920" cy="2484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DDE224E-3609-4190-98BC-F14AEB44B7B0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7797672" y="1113408"/>
                    <a:ext cx="4356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AD3B27B-0F72-4AFC-8715-6F138F2C5E58}"/>
                      </a:ext>
                    </a:extLst>
                  </p14:cNvPr>
                  <p14:cNvContentPartPr/>
                  <p14:nvPr/>
                </p14:nvContentPartPr>
                <p14:xfrm>
                  <a:off x="7693272" y="1223208"/>
                  <a:ext cx="366120" cy="16704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AD3B27B-0F72-4AFC-8715-6F138F2C5E58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684272" y="1214568"/>
                    <a:ext cx="383760" cy="184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82E3E8D-F886-48BD-B84A-B715F61FA923}"/>
                    </a:ext>
                  </a:extLst>
                </p14:cNvPr>
                <p14:cNvContentPartPr/>
                <p14:nvPr/>
              </p14:nvContentPartPr>
              <p14:xfrm>
                <a:off x="8305272" y="1247328"/>
                <a:ext cx="164520" cy="89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82E3E8D-F886-48BD-B84A-B715F61FA92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96632" y="1238328"/>
                  <a:ext cx="182160" cy="10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88A78F0-0058-4BE0-A08E-5EB56456AE94}"/>
                </a:ext>
              </a:extLst>
            </p:cNvPr>
            <p:cNvGrpSpPr/>
            <p:nvPr/>
          </p:nvGrpSpPr>
          <p:grpSpPr>
            <a:xfrm>
              <a:off x="8683992" y="1048248"/>
              <a:ext cx="834480" cy="336600"/>
              <a:chOff x="8683992" y="1048248"/>
              <a:chExt cx="834480" cy="33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6D67D53-AA1B-4F29-8859-E5DBEFAD6771}"/>
                      </a:ext>
                    </a:extLst>
                  </p14:cNvPr>
                  <p14:cNvContentPartPr/>
                  <p14:nvPr/>
                </p14:nvContentPartPr>
                <p14:xfrm>
                  <a:off x="8683992" y="1148688"/>
                  <a:ext cx="120600" cy="2361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6D67D53-AA1B-4F29-8859-E5DBEFAD6771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8675352" y="1139688"/>
                    <a:ext cx="13824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2FF0381A-3914-432C-9BD7-CAA82B6F1160}"/>
                      </a:ext>
                    </a:extLst>
                  </p14:cNvPr>
                  <p14:cNvContentPartPr/>
                  <p14:nvPr/>
                </p14:nvContentPartPr>
                <p14:xfrm>
                  <a:off x="8875872" y="1048248"/>
                  <a:ext cx="137520" cy="3312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2FF0381A-3914-432C-9BD7-CAA82B6F1160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8866872" y="1039608"/>
                    <a:ext cx="155160" cy="34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F5E4AAD4-33BD-49DD-9D08-EA987748752B}"/>
                      </a:ext>
                    </a:extLst>
                  </p14:cNvPr>
                  <p14:cNvContentPartPr/>
                  <p14:nvPr/>
                </p14:nvContentPartPr>
                <p14:xfrm>
                  <a:off x="9081432" y="1282968"/>
                  <a:ext cx="9720" cy="9720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F5E4AAD4-33BD-49DD-9D08-EA987748752B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9072432" y="1274328"/>
                    <a:ext cx="2736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43C30527-8561-4F45-825E-52C4A9C38EC5}"/>
                      </a:ext>
                    </a:extLst>
                  </p14:cNvPr>
                  <p14:cNvContentPartPr/>
                  <p14:nvPr/>
                </p14:nvContentPartPr>
                <p14:xfrm>
                  <a:off x="9055872" y="1075608"/>
                  <a:ext cx="293760" cy="3063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43C30527-8561-4F45-825E-52C4A9C38EC5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9047232" y="1066608"/>
                    <a:ext cx="31140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220D6F21-7EEE-45CF-8438-7A0E281F7193}"/>
                      </a:ext>
                    </a:extLst>
                  </p14:cNvPr>
                  <p14:cNvContentPartPr/>
                  <p14:nvPr/>
                </p14:nvContentPartPr>
                <p14:xfrm>
                  <a:off x="9109152" y="1253448"/>
                  <a:ext cx="145800" cy="111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220D6F21-7EEE-45CF-8438-7A0E281F7193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9100152" y="1244448"/>
                    <a:ext cx="1634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3721301-D63B-4537-93E5-4CFE3951F04E}"/>
                      </a:ext>
                    </a:extLst>
                  </p14:cNvPr>
                  <p14:cNvContentPartPr/>
                  <p14:nvPr/>
                </p14:nvContentPartPr>
                <p14:xfrm>
                  <a:off x="9240912" y="1108008"/>
                  <a:ext cx="277560" cy="2761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3721301-D63B-4537-93E5-4CFE3951F04E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231912" y="1099368"/>
                    <a:ext cx="29520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02BC30F-E2CB-4062-963F-B055518FE1F6}"/>
                </a:ext>
              </a:extLst>
            </p:cNvPr>
            <p:cNvGrpSpPr/>
            <p:nvPr/>
          </p:nvGrpSpPr>
          <p:grpSpPr>
            <a:xfrm>
              <a:off x="9813672" y="1194048"/>
              <a:ext cx="205920" cy="233280"/>
              <a:chOff x="9813672" y="1194048"/>
              <a:chExt cx="205920" cy="23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EFD417BB-8348-4064-B770-F61646853CCC}"/>
                      </a:ext>
                    </a:extLst>
                  </p14:cNvPr>
                  <p14:cNvContentPartPr/>
                  <p14:nvPr/>
                </p14:nvContentPartPr>
                <p14:xfrm>
                  <a:off x="9848232" y="1340928"/>
                  <a:ext cx="5040" cy="864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EFD417BB-8348-4064-B770-F61646853CCC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9839592" y="1331928"/>
                    <a:ext cx="226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5FC13E7-2DE7-43F4-B60E-7B6D34BBF08C}"/>
                      </a:ext>
                    </a:extLst>
                  </p14:cNvPr>
                  <p14:cNvContentPartPr/>
                  <p14:nvPr/>
                </p14:nvContentPartPr>
                <p14:xfrm>
                  <a:off x="9813672" y="1194048"/>
                  <a:ext cx="5040" cy="176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5FC13E7-2DE7-43F4-B60E-7B6D34BBF08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804672" y="1185048"/>
                    <a:ext cx="226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24D55A8-CB5F-4C0C-A10E-151F01F0E53D}"/>
                      </a:ext>
                    </a:extLst>
                  </p14:cNvPr>
                  <p14:cNvContentPartPr/>
                  <p14:nvPr/>
                </p14:nvContentPartPr>
                <p14:xfrm>
                  <a:off x="9938232" y="1314288"/>
                  <a:ext cx="81360" cy="9900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24D55A8-CB5F-4C0C-A10E-151F01F0E53D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9929592" y="1305648"/>
                    <a:ext cx="99000" cy="11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C81E92-8266-44C3-8C76-7DB035E4CD24}"/>
                </a:ext>
              </a:extLst>
            </p:cNvPr>
            <p:cNvGrpSpPr/>
            <p:nvPr/>
          </p:nvGrpSpPr>
          <p:grpSpPr>
            <a:xfrm>
              <a:off x="10409472" y="1006848"/>
              <a:ext cx="256680" cy="367200"/>
              <a:chOff x="10409472" y="1006848"/>
              <a:chExt cx="256680" cy="36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51A21CBD-F09E-4DC7-BB0D-CE08CA6AC62B}"/>
                      </a:ext>
                    </a:extLst>
                  </p14:cNvPr>
                  <p14:cNvContentPartPr/>
                  <p14:nvPr/>
                </p14:nvContentPartPr>
                <p14:xfrm>
                  <a:off x="10409472" y="1034568"/>
                  <a:ext cx="34200" cy="3301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51A21CBD-F09E-4DC7-BB0D-CE08CA6AC62B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0400832" y="1025568"/>
                    <a:ext cx="51840" cy="34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5E2332B1-6D19-4F55-BB83-679F82AF150D}"/>
                      </a:ext>
                    </a:extLst>
                  </p14:cNvPr>
                  <p14:cNvContentPartPr/>
                  <p14:nvPr/>
                </p14:nvContentPartPr>
                <p14:xfrm>
                  <a:off x="10462752" y="1006848"/>
                  <a:ext cx="203400" cy="367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5E2332B1-6D19-4F55-BB83-679F82AF150D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0454112" y="998208"/>
                    <a:ext cx="221040" cy="384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59EC693-B549-4C92-A83A-7CFE8C224F1D}"/>
              </a:ext>
            </a:extLst>
          </p:cNvPr>
          <p:cNvGrpSpPr/>
          <p:nvPr/>
        </p:nvGrpSpPr>
        <p:grpSpPr>
          <a:xfrm>
            <a:off x="1809645" y="1631637"/>
            <a:ext cx="7610040" cy="839160"/>
            <a:chOff x="1018745" y="423138"/>
            <a:chExt cx="7610040" cy="83916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381201D-5F4C-495C-ACFD-064AEDB55DBE}"/>
                </a:ext>
              </a:extLst>
            </p:cNvPr>
            <p:cNvGrpSpPr/>
            <p:nvPr/>
          </p:nvGrpSpPr>
          <p:grpSpPr>
            <a:xfrm>
              <a:off x="1018745" y="523218"/>
              <a:ext cx="1088640" cy="736200"/>
              <a:chOff x="1018745" y="523218"/>
              <a:chExt cx="1088640" cy="73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37489A20-8DE1-4A5E-9234-695C7CC679DF}"/>
                      </a:ext>
                    </a:extLst>
                  </p14:cNvPr>
                  <p14:cNvContentPartPr/>
                  <p14:nvPr/>
                </p14:nvContentPartPr>
                <p14:xfrm>
                  <a:off x="1190105" y="622578"/>
                  <a:ext cx="75960" cy="4014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37489A20-8DE1-4A5E-9234-695C7CC679DF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181465" y="613938"/>
                    <a:ext cx="9360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5978F9E8-E309-4B73-80DB-339CF7EB2CE7}"/>
                      </a:ext>
                    </a:extLst>
                  </p14:cNvPr>
                  <p14:cNvContentPartPr/>
                  <p14:nvPr/>
                </p14:nvContentPartPr>
                <p14:xfrm>
                  <a:off x="1256705" y="710778"/>
                  <a:ext cx="290880" cy="2941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5978F9E8-E309-4B73-80DB-339CF7EB2CE7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248065" y="701778"/>
                    <a:ext cx="308520" cy="31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4313E8A-255D-4077-8AC7-FA992B6C15B8}"/>
                      </a:ext>
                    </a:extLst>
                  </p14:cNvPr>
                  <p14:cNvContentPartPr/>
                  <p14:nvPr/>
                </p14:nvContentPartPr>
                <p14:xfrm>
                  <a:off x="1018745" y="523218"/>
                  <a:ext cx="256320" cy="6386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4313E8A-255D-4077-8AC7-FA992B6C15B8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1009745" y="514578"/>
                    <a:ext cx="273960" cy="65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BD705220-47D2-4E3C-B0DA-0CE88711E68C}"/>
                      </a:ext>
                    </a:extLst>
                  </p14:cNvPr>
                  <p14:cNvContentPartPr/>
                  <p14:nvPr/>
                </p14:nvContentPartPr>
                <p14:xfrm>
                  <a:off x="1592225" y="525378"/>
                  <a:ext cx="191520" cy="603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BD705220-47D2-4E3C-B0DA-0CE88711E68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583225" y="516738"/>
                    <a:ext cx="209160" cy="62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A48980F9-D581-4468-B2AF-F6000EAE0D48}"/>
                      </a:ext>
                    </a:extLst>
                  </p14:cNvPr>
                  <p14:cNvContentPartPr/>
                  <p14:nvPr/>
                </p14:nvContentPartPr>
                <p14:xfrm>
                  <a:off x="1934225" y="1040898"/>
                  <a:ext cx="22680" cy="124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A48980F9-D581-4468-B2AF-F6000EAE0D48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925225" y="1032258"/>
                    <a:ext cx="4032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C9563CCC-ECFC-4AA8-8C0E-0FD166B13B23}"/>
                      </a:ext>
                    </a:extLst>
                  </p14:cNvPr>
                  <p14:cNvContentPartPr/>
                  <p14:nvPr/>
                </p14:nvContentPartPr>
                <p14:xfrm>
                  <a:off x="1911905" y="920658"/>
                  <a:ext cx="2520" cy="792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C9563CCC-ECFC-4AA8-8C0E-0FD166B13B23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903265" y="912018"/>
                    <a:ext cx="201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367ECA4A-BA20-463A-9EF5-743FC37112D9}"/>
                      </a:ext>
                    </a:extLst>
                  </p14:cNvPr>
                  <p14:cNvContentPartPr/>
                  <p14:nvPr/>
                </p14:nvContentPartPr>
                <p14:xfrm>
                  <a:off x="2054105" y="1049898"/>
                  <a:ext cx="53280" cy="20952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367ECA4A-BA20-463A-9EF5-743FC37112D9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2045105" y="1041258"/>
                    <a:ext cx="7092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2E0A718-0942-430C-A400-EB63E025FB5E}"/>
                      </a:ext>
                    </a:extLst>
                  </p14:cNvPr>
                  <p14:cNvContentPartPr/>
                  <p14:nvPr/>
                </p14:nvContentPartPr>
                <p14:xfrm>
                  <a:off x="2049785" y="883218"/>
                  <a:ext cx="360" cy="3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2E0A718-0942-430C-A400-EB63E025FB5E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040785" y="874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6B6E1E6-9635-4AF0-AE9E-117059ED8C82}"/>
                </a:ext>
              </a:extLst>
            </p:cNvPr>
            <p:cNvGrpSpPr/>
            <p:nvPr/>
          </p:nvGrpSpPr>
          <p:grpSpPr>
            <a:xfrm>
              <a:off x="2283065" y="494058"/>
              <a:ext cx="1233360" cy="768240"/>
              <a:chOff x="2283065" y="494058"/>
              <a:chExt cx="1233360" cy="76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064D249E-8111-460C-93D0-6ACE0DE24413}"/>
                      </a:ext>
                    </a:extLst>
                  </p14:cNvPr>
                  <p14:cNvContentPartPr/>
                  <p14:nvPr/>
                </p14:nvContentPartPr>
                <p14:xfrm>
                  <a:off x="2283065" y="901218"/>
                  <a:ext cx="360" cy="3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064D249E-8111-460C-93D0-6ACE0DE2441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274065" y="892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527E3CBC-EC94-4A32-A9CD-D43781A18056}"/>
                      </a:ext>
                    </a:extLst>
                  </p14:cNvPr>
                  <p14:cNvContentPartPr/>
                  <p14:nvPr/>
                </p14:nvContentPartPr>
                <p14:xfrm>
                  <a:off x="2283065" y="890778"/>
                  <a:ext cx="159840" cy="2160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527E3CBC-EC94-4A32-A9CD-D43781A18056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274065" y="881778"/>
                    <a:ext cx="17748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3AA13C9E-B1DB-4837-B9E8-C5C98EC6A6C3}"/>
                      </a:ext>
                    </a:extLst>
                  </p14:cNvPr>
                  <p14:cNvContentPartPr/>
                  <p14:nvPr/>
                </p14:nvContentPartPr>
                <p14:xfrm>
                  <a:off x="2291705" y="986898"/>
                  <a:ext cx="168480" cy="259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3AA13C9E-B1DB-4837-B9E8-C5C98EC6A6C3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283065" y="977898"/>
                    <a:ext cx="18612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5510113B-17FB-404D-8503-ED4B73C5BBF4}"/>
                      </a:ext>
                    </a:extLst>
                  </p14:cNvPr>
                  <p14:cNvContentPartPr/>
                  <p14:nvPr/>
                </p14:nvContentPartPr>
                <p14:xfrm>
                  <a:off x="2766905" y="651738"/>
                  <a:ext cx="224640" cy="3765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5510113B-17FB-404D-8503-ED4B73C5BBF4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758265" y="642738"/>
                    <a:ext cx="242280" cy="3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14CB12E5-92D9-4E24-8D3F-61843CBC2737}"/>
                      </a:ext>
                    </a:extLst>
                  </p14:cNvPr>
                  <p14:cNvContentPartPr/>
                  <p14:nvPr/>
                </p14:nvContentPartPr>
                <p14:xfrm>
                  <a:off x="2518145" y="495498"/>
                  <a:ext cx="191520" cy="6134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14CB12E5-92D9-4E24-8D3F-61843CBC2737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509505" y="486498"/>
                    <a:ext cx="209160" cy="63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5FB0AB70-B5F1-4880-84C0-0C022D8BA61D}"/>
                      </a:ext>
                    </a:extLst>
                  </p14:cNvPr>
                  <p14:cNvContentPartPr/>
                  <p14:nvPr/>
                </p14:nvContentPartPr>
                <p14:xfrm>
                  <a:off x="3009185" y="494058"/>
                  <a:ext cx="207000" cy="6127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5FB0AB70-B5F1-4880-84C0-0C022D8BA61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3000185" y="485058"/>
                    <a:ext cx="224640" cy="63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D5326A82-C30C-41C0-AF71-FF5BAC9E0F82}"/>
                      </a:ext>
                    </a:extLst>
                  </p14:cNvPr>
                  <p14:cNvContentPartPr/>
                  <p14:nvPr/>
                </p14:nvContentPartPr>
                <p14:xfrm>
                  <a:off x="3349025" y="1038018"/>
                  <a:ext cx="7200" cy="1234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D5326A82-C30C-41C0-AF71-FF5BAC9E0F82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3340025" y="1029018"/>
                    <a:ext cx="2484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261C73A1-D0FC-43E8-94CD-305311CC9471}"/>
                      </a:ext>
                    </a:extLst>
                  </p14:cNvPr>
                  <p14:cNvContentPartPr/>
                  <p14:nvPr/>
                </p14:nvContentPartPr>
                <p14:xfrm>
                  <a:off x="3309065" y="854778"/>
                  <a:ext cx="13680" cy="230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261C73A1-D0FC-43E8-94CD-305311CC9471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300065" y="845778"/>
                    <a:ext cx="313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5FD6F396-9F62-4E34-8D5E-4F44B75C62C5}"/>
                      </a:ext>
                    </a:extLst>
                  </p14:cNvPr>
                  <p14:cNvContentPartPr/>
                  <p14:nvPr/>
                </p14:nvContentPartPr>
                <p14:xfrm>
                  <a:off x="3477545" y="1053138"/>
                  <a:ext cx="38880" cy="20916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5FD6F396-9F62-4E34-8D5E-4F44B75C62C5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468545" y="1044138"/>
                    <a:ext cx="5652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2902669-C900-42D1-A395-9C7528298A3F}"/>
                      </a:ext>
                    </a:extLst>
                  </p14:cNvPr>
                  <p14:cNvContentPartPr/>
                  <p14:nvPr/>
                </p14:nvContentPartPr>
                <p14:xfrm>
                  <a:off x="3486545" y="908778"/>
                  <a:ext cx="360" cy="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2902669-C900-42D1-A395-9C7528298A3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477905" y="89977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7FB1EEE-6BFA-459E-BC75-17663B6ADA4E}"/>
                </a:ext>
              </a:extLst>
            </p:cNvPr>
            <p:cNvGrpSpPr/>
            <p:nvPr/>
          </p:nvGrpSpPr>
          <p:grpSpPr>
            <a:xfrm>
              <a:off x="3748625" y="866658"/>
              <a:ext cx="164880" cy="170280"/>
              <a:chOff x="3748625" y="866658"/>
              <a:chExt cx="164880" cy="17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92760B92-2EBF-4CC3-B1DE-6EBF47375B4B}"/>
                      </a:ext>
                    </a:extLst>
                  </p14:cNvPr>
                  <p14:cNvContentPartPr/>
                  <p14:nvPr/>
                </p14:nvContentPartPr>
                <p14:xfrm>
                  <a:off x="3795425" y="866658"/>
                  <a:ext cx="4680" cy="1702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92760B92-2EBF-4CC3-B1DE-6EBF47375B4B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3786785" y="857658"/>
                    <a:ext cx="223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C76B4E0A-1DD9-4985-B179-6859FCB1365A}"/>
                      </a:ext>
                    </a:extLst>
                  </p14:cNvPr>
                  <p14:cNvContentPartPr/>
                  <p14:nvPr/>
                </p14:nvContentPartPr>
                <p14:xfrm>
                  <a:off x="3748625" y="962778"/>
                  <a:ext cx="164880" cy="792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C76B4E0A-1DD9-4985-B179-6859FCB1365A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3739985" y="954138"/>
                    <a:ext cx="182520" cy="2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47C1B728-8A5D-4FC1-83D0-D096A52C2853}"/>
                </a:ext>
              </a:extLst>
            </p:cNvPr>
            <p:cNvGrpSpPr/>
            <p:nvPr/>
          </p:nvGrpSpPr>
          <p:grpSpPr>
            <a:xfrm>
              <a:off x="4204025" y="495858"/>
              <a:ext cx="698040" cy="699120"/>
              <a:chOff x="4204025" y="495858"/>
              <a:chExt cx="698040" cy="69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8D28AC07-8308-4C9F-942C-C946B4659B73}"/>
                      </a:ext>
                    </a:extLst>
                  </p14:cNvPr>
                  <p14:cNvContentPartPr/>
                  <p14:nvPr/>
                </p14:nvContentPartPr>
                <p14:xfrm>
                  <a:off x="4204025" y="495858"/>
                  <a:ext cx="375840" cy="4492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8D28AC07-8308-4C9F-942C-C946B4659B73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195385" y="487218"/>
                    <a:ext cx="393480" cy="46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4587A2BF-F089-4F6A-B199-4FBDA4CFD115}"/>
                      </a:ext>
                    </a:extLst>
                  </p14:cNvPr>
                  <p14:cNvContentPartPr/>
                  <p14:nvPr/>
                </p14:nvContentPartPr>
                <p14:xfrm>
                  <a:off x="4281785" y="1029018"/>
                  <a:ext cx="127080" cy="1659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4587A2BF-F089-4F6A-B199-4FBDA4CFD115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4273145" y="1020018"/>
                    <a:ext cx="14472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A1543FED-9D34-4308-81BD-4874FF64269A}"/>
                      </a:ext>
                    </a:extLst>
                  </p14:cNvPr>
                  <p14:cNvContentPartPr/>
                  <p14:nvPr/>
                </p14:nvContentPartPr>
                <p14:xfrm>
                  <a:off x="4628465" y="507378"/>
                  <a:ext cx="273600" cy="4240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A1543FED-9D34-4308-81BD-4874FF64269A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4619465" y="498738"/>
                    <a:ext cx="291240" cy="44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28BE200E-35B9-463A-9182-3C41E5DB0B6B}"/>
                      </a:ext>
                    </a:extLst>
                  </p14:cNvPr>
                  <p14:cNvContentPartPr/>
                  <p14:nvPr/>
                </p14:nvContentPartPr>
                <p14:xfrm>
                  <a:off x="4652945" y="1025778"/>
                  <a:ext cx="194760" cy="1605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28BE200E-35B9-463A-9182-3C41E5DB0B6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643945" y="1017138"/>
                    <a:ext cx="212400" cy="17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E15C40F-2865-4127-B686-FE27A8ED3B5C}"/>
                </a:ext>
              </a:extLst>
            </p:cNvPr>
            <p:cNvGrpSpPr/>
            <p:nvPr/>
          </p:nvGrpSpPr>
          <p:grpSpPr>
            <a:xfrm>
              <a:off x="5065505" y="436818"/>
              <a:ext cx="1204920" cy="755280"/>
              <a:chOff x="5065505" y="436818"/>
              <a:chExt cx="1204920" cy="75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44DAB41E-6463-4B16-AE5F-10D7DFFB9DA5}"/>
                      </a:ext>
                    </a:extLst>
                  </p14:cNvPr>
                  <p14:cNvContentPartPr/>
                  <p14:nvPr/>
                </p14:nvContentPartPr>
                <p14:xfrm>
                  <a:off x="5154785" y="608178"/>
                  <a:ext cx="237960" cy="2829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44DAB41E-6463-4B16-AE5F-10D7DFFB9DA5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145785" y="599178"/>
                    <a:ext cx="25560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D3DBDF7-7893-44DA-9882-68CA57B36A3F}"/>
                      </a:ext>
                    </a:extLst>
                  </p14:cNvPr>
                  <p14:cNvContentPartPr/>
                  <p14:nvPr/>
                </p14:nvContentPartPr>
                <p14:xfrm>
                  <a:off x="5065505" y="488658"/>
                  <a:ext cx="96480" cy="50148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D3DBDF7-7893-44DA-9882-68CA57B36A3F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056505" y="480018"/>
                    <a:ext cx="114120" cy="51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1ED09370-2FC8-4410-8FDB-CB153F5B2AEA}"/>
                      </a:ext>
                    </a:extLst>
                  </p14:cNvPr>
                  <p14:cNvContentPartPr/>
                  <p14:nvPr/>
                </p14:nvContentPartPr>
                <p14:xfrm>
                  <a:off x="5425865" y="436818"/>
                  <a:ext cx="180360" cy="55872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1ED09370-2FC8-4410-8FDB-CB153F5B2AEA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416865" y="428178"/>
                    <a:ext cx="198000" cy="57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F4CDB4F2-50AC-4071-86C2-DD073EC2B22B}"/>
                      </a:ext>
                    </a:extLst>
                  </p14:cNvPr>
                  <p14:cNvContentPartPr/>
                  <p14:nvPr/>
                </p14:nvContentPartPr>
                <p14:xfrm>
                  <a:off x="5703425" y="1002738"/>
                  <a:ext cx="2520" cy="1026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F4CDB4F2-50AC-4071-86C2-DD073EC2B22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694425" y="994098"/>
                    <a:ext cx="2016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4B4194E-4A63-4A66-AEBE-F9B477A30F51}"/>
                      </a:ext>
                    </a:extLst>
                  </p14:cNvPr>
                  <p14:cNvContentPartPr/>
                  <p14:nvPr/>
                </p14:nvContentPartPr>
                <p14:xfrm>
                  <a:off x="5683265" y="865218"/>
                  <a:ext cx="9360" cy="3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4B4194E-4A63-4A66-AEBE-F9B477A30F51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674625" y="856218"/>
                    <a:ext cx="27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E31BAEBA-7BDC-4583-809E-446F70BCDDFF}"/>
                      </a:ext>
                    </a:extLst>
                  </p14:cNvPr>
                  <p14:cNvContentPartPr/>
                  <p14:nvPr/>
                </p14:nvContentPartPr>
                <p14:xfrm>
                  <a:off x="5798465" y="1022898"/>
                  <a:ext cx="40320" cy="1692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31BAEBA-7BDC-4583-809E-446F70BCDDFF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789825" y="1014258"/>
                    <a:ext cx="5796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30BE4E7-1940-4248-8413-47C1E55BBB53}"/>
                      </a:ext>
                    </a:extLst>
                  </p14:cNvPr>
                  <p14:cNvContentPartPr/>
                  <p14:nvPr/>
                </p14:nvContentPartPr>
                <p14:xfrm>
                  <a:off x="5856425" y="845778"/>
                  <a:ext cx="13680" cy="3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30BE4E7-1940-4248-8413-47C1E55BBB53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847785" y="836778"/>
                    <a:ext cx="31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76437286-1B87-45CB-B012-323A9631180B}"/>
                      </a:ext>
                    </a:extLst>
                  </p14:cNvPr>
                  <p14:cNvContentPartPr/>
                  <p14:nvPr/>
                </p14:nvContentPartPr>
                <p14:xfrm>
                  <a:off x="5966585" y="929658"/>
                  <a:ext cx="83880" cy="1051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76437286-1B87-45CB-B012-323A9631180B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957945" y="921018"/>
                    <a:ext cx="10152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85B6ABAE-A88F-49F4-8940-63B1D310DBE3}"/>
                      </a:ext>
                    </a:extLst>
                  </p14:cNvPr>
                  <p14:cNvContentPartPr/>
                  <p14:nvPr/>
                </p14:nvContentPartPr>
                <p14:xfrm>
                  <a:off x="6116345" y="809418"/>
                  <a:ext cx="154080" cy="19008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85B6ABAE-A88F-49F4-8940-63B1D310DBE3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6107705" y="800778"/>
                    <a:ext cx="1717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8AE15556-4A49-40AC-96A9-9D9DBC99F4A2}"/>
                </a:ext>
              </a:extLst>
            </p:cNvPr>
            <p:cNvGrpSpPr/>
            <p:nvPr/>
          </p:nvGrpSpPr>
          <p:grpSpPr>
            <a:xfrm>
              <a:off x="6643025" y="423138"/>
              <a:ext cx="1985760" cy="741600"/>
              <a:chOff x="6643025" y="423138"/>
              <a:chExt cx="1985760" cy="74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32051631-8E89-4F81-961A-B114F166CD73}"/>
                      </a:ext>
                    </a:extLst>
                  </p14:cNvPr>
                  <p14:cNvContentPartPr/>
                  <p14:nvPr/>
                </p14:nvContentPartPr>
                <p14:xfrm>
                  <a:off x="6643025" y="423138"/>
                  <a:ext cx="199800" cy="5698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32051631-8E89-4F81-961A-B114F166CD73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6634025" y="414498"/>
                    <a:ext cx="217440" cy="58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42440380-7B59-4E37-B19E-836BDE82E240}"/>
                      </a:ext>
                    </a:extLst>
                  </p14:cNvPr>
                  <p14:cNvContentPartPr/>
                  <p14:nvPr/>
                </p14:nvContentPartPr>
                <p14:xfrm>
                  <a:off x="6949385" y="527178"/>
                  <a:ext cx="180360" cy="24516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42440380-7B59-4E37-B19E-836BDE82E240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6940385" y="518178"/>
                    <a:ext cx="19800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2F0409DC-6671-4077-A994-ECBA74670E3D}"/>
                      </a:ext>
                    </a:extLst>
                  </p14:cNvPr>
                  <p14:cNvContentPartPr/>
                  <p14:nvPr/>
                </p14:nvContentPartPr>
                <p14:xfrm>
                  <a:off x="6969185" y="508818"/>
                  <a:ext cx="222480" cy="2602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2F0409DC-6671-4077-A994-ECBA74670E3D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6960545" y="500178"/>
                    <a:ext cx="2401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2147EE3B-DE82-4C2F-822C-844F376B862F}"/>
                      </a:ext>
                    </a:extLst>
                  </p14:cNvPr>
                  <p14:cNvContentPartPr/>
                  <p14:nvPr/>
                </p14:nvContentPartPr>
                <p14:xfrm>
                  <a:off x="7260785" y="438618"/>
                  <a:ext cx="193320" cy="5245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2147EE3B-DE82-4C2F-822C-844F376B862F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7251785" y="429618"/>
                    <a:ext cx="210960" cy="54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1D4A9E77-4CD2-49C9-9615-CA81D4BED291}"/>
                      </a:ext>
                    </a:extLst>
                  </p14:cNvPr>
                  <p14:cNvContentPartPr/>
                  <p14:nvPr/>
                </p14:nvContentPartPr>
                <p14:xfrm>
                  <a:off x="7551305" y="914898"/>
                  <a:ext cx="60480" cy="12672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1D4A9E77-4CD2-49C9-9615-CA81D4BED291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7542305" y="905898"/>
                    <a:ext cx="781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218BBE37-E897-4310-87D9-820AAF7E2D35}"/>
                      </a:ext>
                    </a:extLst>
                  </p14:cNvPr>
                  <p14:cNvContentPartPr/>
                  <p14:nvPr/>
                </p14:nvContentPartPr>
                <p14:xfrm>
                  <a:off x="7573625" y="773418"/>
                  <a:ext cx="7200" cy="349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218BBE37-E897-4310-87D9-820AAF7E2D35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564625" y="764778"/>
                    <a:ext cx="2484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7F97B36F-1711-4A3A-BA3E-F6015A45BB2B}"/>
                      </a:ext>
                    </a:extLst>
                  </p14:cNvPr>
                  <p14:cNvContentPartPr/>
                  <p14:nvPr/>
                </p14:nvContentPartPr>
                <p14:xfrm>
                  <a:off x="7717985" y="923898"/>
                  <a:ext cx="360" cy="946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7F97B36F-1711-4A3A-BA3E-F6015A45BB2B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708985" y="914898"/>
                    <a:ext cx="1800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A335D079-938B-4FB7-A91B-AB595B2B8BB3}"/>
                      </a:ext>
                    </a:extLst>
                  </p14:cNvPr>
                  <p14:cNvContentPartPr/>
                  <p14:nvPr/>
                </p14:nvContentPartPr>
                <p14:xfrm>
                  <a:off x="7678025" y="923898"/>
                  <a:ext cx="115920" cy="212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A335D079-938B-4FB7-A91B-AB595B2B8BB3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7669025" y="914898"/>
                    <a:ext cx="1335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0BF48DA-CD53-4454-9A9F-4907629D171B}"/>
                      </a:ext>
                    </a:extLst>
                  </p14:cNvPr>
                  <p14:cNvContentPartPr/>
                  <p14:nvPr/>
                </p14:nvContentPartPr>
                <p14:xfrm>
                  <a:off x="7863425" y="836418"/>
                  <a:ext cx="95400" cy="1494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0BF48DA-CD53-4454-9A9F-4907629D171B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854425" y="827778"/>
                    <a:ext cx="11304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D0E8D617-5F73-4707-BB13-2F69FE4F6FF6}"/>
                      </a:ext>
                    </a:extLst>
                  </p14:cNvPr>
                  <p14:cNvContentPartPr/>
                  <p14:nvPr/>
                </p14:nvContentPartPr>
                <p14:xfrm>
                  <a:off x="7982225" y="1081578"/>
                  <a:ext cx="69120" cy="83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D0E8D617-5F73-4707-BB13-2F69FE4F6FF6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973225" y="1072578"/>
                    <a:ext cx="8676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BC9567DF-E188-4691-8ECC-F05223A5A1CD}"/>
                      </a:ext>
                    </a:extLst>
                  </p14:cNvPr>
                  <p14:cNvContentPartPr/>
                  <p14:nvPr/>
                </p14:nvContentPartPr>
                <p14:xfrm>
                  <a:off x="8188505" y="923898"/>
                  <a:ext cx="51840" cy="15912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BC9567DF-E188-4691-8ECC-F05223A5A1C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8179505" y="914898"/>
                    <a:ext cx="694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CB27EF8B-371F-4548-9799-0BA9E50A358F}"/>
                      </a:ext>
                    </a:extLst>
                  </p14:cNvPr>
                  <p14:cNvContentPartPr/>
                  <p14:nvPr/>
                </p14:nvContentPartPr>
                <p14:xfrm>
                  <a:off x="8193185" y="765858"/>
                  <a:ext cx="360" cy="3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CB27EF8B-371F-4548-9799-0BA9E50A358F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184185" y="7572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6065D40B-EA8A-4B7B-A134-50811A30982D}"/>
                      </a:ext>
                    </a:extLst>
                  </p14:cNvPr>
                  <p14:cNvContentPartPr/>
                  <p14:nvPr/>
                </p14:nvContentPartPr>
                <p14:xfrm>
                  <a:off x="8379665" y="877098"/>
                  <a:ext cx="5040" cy="1162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6065D40B-EA8A-4B7B-A134-50811A30982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8371025" y="868458"/>
                    <a:ext cx="226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7969DF2D-CD7E-49D8-A8E0-6130176E8D42}"/>
                      </a:ext>
                    </a:extLst>
                  </p14:cNvPr>
                  <p14:cNvContentPartPr/>
                  <p14:nvPr/>
                </p14:nvContentPartPr>
                <p14:xfrm>
                  <a:off x="8335385" y="926778"/>
                  <a:ext cx="109080" cy="18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7969DF2D-CD7E-49D8-A8E0-6130176E8D42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8326385" y="917778"/>
                    <a:ext cx="12672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4B9D852C-2924-414B-95FE-2D443F9A21FB}"/>
                      </a:ext>
                    </a:extLst>
                  </p14:cNvPr>
                  <p14:cNvContentPartPr/>
                  <p14:nvPr/>
                </p14:nvContentPartPr>
                <p14:xfrm>
                  <a:off x="8472905" y="758298"/>
                  <a:ext cx="155880" cy="19584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4B9D852C-2924-414B-95FE-2D443F9A21FB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8464265" y="749658"/>
                    <a:ext cx="173520" cy="213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550EA745-55CD-4143-9116-0B22BE1FEB0A}"/>
              </a:ext>
            </a:extLst>
          </p:cNvPr>
          <p:cNvGrpSpPr/>
          <p:nvPr/>
        </p:nvGrpSpPr>
        <p:grpSpPr>
          <a:xfrm>
            <a:off x="840492" y="2603008"/>
            <a:ext cx="10258920" cy="670680"/>
            <a:chOff x="405432" y="2621088"/>
            <a:chExt cx="10258920" cy="670680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8441DDDB-5E42-4F0E-92F6-C6EA69EAFB0A}"/>
                </a:ext>
              </a:extLst>
            </p:cNvPr>
            <p:cNvGrpSpPr/>
            <p:nvPr/>
          </p:nvGrpSpPr>
          <p:grpSpPr>
            <a:xfrm>
              <a:off x="405432" y="2777328"/>
              <a:ext cx="654120" cy="501840"/>
              <a:chOff x="405432" y="2777328"/>
              <a:chExt cx="654120" cy="50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378BABA7-F893-4049-9898-19D836E0C5DB}"/>
                      </a:ext>
                    </a:extLst>
                  </p14:cNvPr>
                  <p14:cNvContentPartPr/>
                  <p14:nvPr/>
                </p14:nvContentPartPr>
                <p14:xfrm>
                  <a:off x="565272" y="2856888"/>
                  <a:ext cx="34200" cy="42228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378BABA7-F893-4049-9898-19D836E0C5DB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556272" y="2848248"/>
                    <a:ext cx="51840" cy="43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AD2F7FAD-D59A-4699-8E86-58E75F72AB04}"/>
                      </a:ext>
                    </a:extLst>
                  </p14:cNvPr>
                  <p14:cNvContentPartPr/>
                  <p14:nvPr/>
                </p14:nvContentPartPr>
                <p14:xfrm>
                  <a:off x="405432" y="3013128"/>
                  <a:ext cx="275400" cy="2844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AD2F7FAD-D59A-4699-8E86-58E75F72AB04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396432" y="3004488"/>
                    <a:ext cx="2930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B104C851-20DA-49D3-9A18-165FD1468277}"/>
                      </a:ext>
                    </a:extLst>
                  </p14:cNvPr>
                  <p14:cNvContentPartPr/>
                  <p14:nvPr/>
                </p14:nvContentPartPr>
                <p14:xfrm>
                  <a:off x="634032" y="2777328"/>
                  <a:ext cx="162360" cy="3582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B104C851-20DA-49D3-9A18-165FD1468277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625392" y="2768328"/>
                    <a:ext cx="18000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3FA95F9E-F8D0-4A72-87B5-32F2C0D73322}"/>
                      </a:ext>
                    </a:extLst>
                  </p14:cNvPr>
                  <p14:cNvContentPartPr/>
                  <p14:nvPr/>
                </p14:nvContentPartPr>
                <p14:xfrm>
                  <a:off x="798192" y="3035088"/>
                  <a:ext cx="37440" cy="10656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3FA95F9E-F8D0-4A72-87B5-32F2C0D7332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789192" y="3026448"/>
                    <a:ext cx="5508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D03C7207-0DC0-427F-909F-E257E644045C}"/>
                      </a:ext>
                    </a:extLst>
                  </p14:cNvPr>
                  <p14:cNvContentPartPr/>
                  <p14:nvPr/>
                </p14:nvContentPartPr>
                <p14:xfrm>
                  <a:off x="798192" y="2953728"/>
                  <a:ext cx="2520" cy="8172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D03C7207-0DC0-427F-909F-E257E644045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789192" y="2945088"/>
                    <a:ext cx="2016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67C63FE6-55D7-4C9D-8503-BBED62566B3A}"/>
                      </a:ext>
                    </a:extLst>
                  </p14:cNvPr>
                  <p14:cNvContentPartPr/>
                  <p14:nvPr/>
                </p14:nvContentPartPr>
                <p14:xfrm>
                  <a:off x="917712" y="3007008"/>
                  <a:ext cx="141840" cy="17568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67C63FE6-55D7-4C9D-8503-BBED62566B3A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909072" y="2998368"/>
                    <a:ext cx="159480" cy="193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515A84C5-5721-4D33-A549-3F5B64637D91}"/>
                </a:ext>
              </a:extLst>
            </p:cNvPr>
            <p:cNvGrpSpPr/>
            <p:nvPr/>
          </p:nvGrpSpPr>
          <p:grpSpPr>
            <a:xfrm>
              <a:off x="1264752" y="2913408"/>
              <a:ext cx="222840" cy="248040"/>
              <a:chOff x="1264752" y="2913408"/>
              <a:chExt cx="222840" cy="24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EF0B2D45-847D-4ACF-A3E9-5FE3ECD26464}"/>
                      </a:ext>
                    </a:extLst>
                  </p14:cNvPr>
                  <p14:cNvContentPartPr/>
                  <p14:nvPr/>
                </p14:nvContentPartPr>
                <p14:xfrm>
                  <a:off x="1292472" y="3052368"/>
                  <a:ext cx="18720" cy="10908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EF0B2D45-847D-4ACF-A3E9-5FE3ECD2646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283472" y="3043368"/>
                    <a:ext cx="3636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6DDCB7EF-70A8-4B8D-8B97-81D5D634793A}"/>
                      </a:ext>
                    </a:extLst>
                  </p14:cNvPr>
                  <p14:cNvContentPartPr/>
                  <p14:nvPr/>
                </p14:nvContentPartPr>
                <p14:xfrm>
                  <a:off x="1264752" y="2913408"/>
                  <a:ext cx="28080" cy="36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6DDCB7EF-70A8-4B8D-8B97-81D5D634793A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255752" y="2904408"/>
                    <a:ext cx="4572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B8CFBF7A-F792-4C38-BE05-D19DBC66F79C}"/>
                      </a:ext>
                    </a:extLst>
                  </p14:cNvPr>
                  <p14:cNvContentPartPr/>
                  <p14:nvPr/>
                </p14:nvContentPartPr>
                <p14:xfrm>
                  <a:off x="1355832" y="2946168"/>
                  <a:ext cx="131760" cy="18576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B8CFBF7A-F792-4C38-BE05-D19DBC66F79C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347192" y="2937168"/>
                    <a:ext cx="149400" cy="20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72206CF5-FCB1-44F3-8E7A-40B15B98B084}"/>
                </a:ext>
              </a:extLst>
            </p:cNvPr>
            <p:cNvGrpSpPr/>
            <p:nvPr/>
          </p:nvGrpSpPr>
          <p:grpSpPr>
            <a:xfrm>
              <a:off x="1732392" y="2775888"/>
              <a:ext cx="699120" cy="515880"/>
              <a:chOff x="1732392" y="2775888"/>
              <a:chExt cx="699120" cy="51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AA67B434-26D1-4559-AEEA-2A5A0F86F861}"/>
                      </a:ext>
                    </a:extLst>
                  </p14:cNvPr>
                  <p14:cNvContentPartPr/>
                  <p14:nvPr/>
                </p14:nvContentPartPr>
                <p14:xfrm>
                  <a:off x="1732392" y="3042648"/>
                  <a:ext cx="106920" cy="12276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AA67B434-26D1-4559-AEEA-2A5A0F86F861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1723752" y="3034008"/>
                    <a:ext cx="1245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75F4F159-3A51-4D06-8771-E664D9A4ABF1}"/>
                      </a:ext>
                    </a:extLst>
                  </p14:cNvPr>
                  <p14:cNvContentPartPr/>
                  <p14:nvPr/>
                </p14:nvContentPartPr>
                <p14:xfrm>
                  <a:off x="1835352" y="3043008"/>
                  <a:ext cx="360" cy="3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75F4F159-3A51-4D06-8771-E664D9A4ABF1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826352" y="30340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2763DBC8-1352-41BF-A9BE-2D1F061A82A7}"/>
                      </a:ext>
                    </a:extLst>
                  </p14:cNvPr>
                  <p14:cNvContentPartPr/>
                  <p14:nvPr/>
                </p14:nvContentPartPr>
                <p14:xfrm>
                  <a:off x="1835352" y="3018888"/>
                  <a:ext cx="198360" cy="11808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2763DBC8-1352-41BF-A9BE-2D1F061A82A7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1826352" y="3010248"/>
                    <a:ext cx="21600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2114475A-FABE-4D91-92FD-5DD9038127BD}"/>
                      </a:ext>
                    </a:extLst>
                  </p14:cNvPr>
                  <p14:cNvContentPartPr/>
                  <p14:nvPr/>
                </p14:nvContentPartPr>
                <p14:xfrm>
                  <a:off x="2054592" y="2775888"/>
                  <a:ext cx="57960" cy="33012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2114475A-FABE-4D91-92FD-5DD9038127BD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2045952" y="2766888"/>
                    <a:ext cx="75600" cy="34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C39F1CC6-98D8-448C-9427-08F1025B087B}"/>
                      </a:ext>
                    </a:extLst>
                  </p14:cNvPr>
                  <p14:cNvContentPartPr/>
                  <p14:nvPr/>
                </p14:nvContentPartPr>
                <p14:xfrm>
                  <a:off x="2191032" y="2969208"/>
                  <a:ext cx="240480" cy="32256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C39F1CC6-98D8-448C-9427-08F1025B087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2182032" y="2960568"/>
                    <a:ext cx="258120" cy="34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60F7EFA8-BB0A-4640-81CD-C1E0E126E7EA}"/>
                </a:ext>
              </a:extLst>
            </p:cNvPr>
            <p:cNvGrpSpPr/>
            <p:nvPr/>
          </p:nvGrpSpPr>
          <p:grpSpPr>
            <a:xfrm>
              <a:off x="2680632" y="2772648"/>
              <a:ext cx="1266120" cy="482040"/>
              <a:chOff x="2680632" y="2772648"/>
              <a:chExt cx="1266120" cy="48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8A477CEE-CD1B-4EA8-84AB-C83254CDB22B}"/>
                      </a:ext>
                    </a:extLst>
                  </p14:cNvPr>
                  <p14:cNvContentPartPr/>
                  <p14:nvPr/>
                </p14:nvContentPartPr>
                <p14:xfrm>
                  <a:off x="2680632" y="2949048"/>
                  <a:ext cx="164160" cy="30564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8A477CEE-CD1B-4EA8-84AB-C83254CDB22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2671992" y="2940408"/>
                    <a:ext cx="181800" cy="32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90DD5D3D-2B61-403D-B325-E875DBBBEC2A}"/>
                      </a:ext>
                    </a:extLst>
                  </p14:cNvPr>
                  <p14:cNvContentPartPr/>
                  <p14:nvPr/>
                </p14:nvContentPartPr>
                <p14:xfrm>
                  <a:off x="2838312" y="2943648"/>
                  <a:ext cx="140760" cy="12456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90DD5D3D-2B61-403D-B325-E875DBBBEC2A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2829672" y="2934648"/>
                    <a:ext cx="1584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60540BAE-2343-4C8F-90CD-5713DBF18A83}"/>
                      </a:ext>
                    </a:extLst>
                  </p14:cNvPr>
                  <p14:cNvContentPartPr/>
                  <p14:nvPr/>
                </p14:nvContentPartPr>
                <p14:xfrm>
                  <a:off x="2978712" y="2952288"/>
                  <a:ext cx="360" cy="36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60540BAE-2343-4C8F-90CD-5713DBF18A83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969712" y="294364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6FC1133E-BD81-434E-899F-7E6A56695691}"/>
                      </a:ext>
                    </a:extLst>
                  </p14:cNvPr>
                  <p14:cNvContentPartPr/>
                  <p14:nvPr/>
                </p14:nvContentPartPr>
                <p14:xfrm>
                  <a:off x="2976192" y="2924208"/>
                  <a:ext cx="163080" cy="16776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6FC1133E-BD81-434E-899F-7E6A56695691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2967552" y="2915208"/>
                    <a:ext cx="1807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8D7E7F61-3872-45A5-9206-78E0D1B85CE6}"/>
                      </a:ext>
                    </a:extLst>
                  </p14:cNvPr>
                  <p14:cNvContentPartPr/>
                  <p14:nvPr/>
                </p14:nvContentPartPr>
                <p14:xfrm>
                  <a:off x="3163392" y="2938248"/>
                  <a:ext cx="217440" cy="17856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8D7E7F61-3872-45A5-9206-78E0D1B85CE6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3154392" y="2929608"/>
                    <a:ext cx="23508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AD2A625A-8B4E-4127-910C-BB0C5D645BED}"/>
                      </a:ext>
                    </a:extLst>
                  </p14:cNvPr>
                  <p14:cNvContentPartPr/>
                  <p14:nvPr/>
                </p14:nvContentPartPr>
                <p14:xfrm>
                  <a:off x="3313512" y="2892888"/>
                  <a:ext cx="360" cy="36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AD2A625A-8B4E-4127-910C-BB0C5D645BE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304872" y="288424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5420C61D-6D4A-4DC7-B876-10FB6CF51E7E}"/>
                      </a:ext>
                    </a:extLst>
                  </p14:cNvPr>
                  <p14:cNvContentPartPr/>
                  <p14:nvPr/>
                </p14:nvContentPartPr>
                <p14:xfrm>
                  <a:off x="3375792" y="2791368"/>
                  <a:ext cx="225360" cy="3326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5420C61D-6D4A-4DC7-B876-10FB6CF51E7E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3367152" y="2782368"/>
                    <a:ext cx="24300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3014043A-9436-4294-A9E1-60751B7130B3}"/>
                      </a:ext>
                    </a:extLst>
                  </p14:cNvPr>
                  <p14:cNvContentPartPr/>
                  <p14:nvPr/>
                </p14:nvContentPartPr>
                <p14:xfrm>
                  <a:off x="3625272" y="2772648"/>
                  <a:ext cx="55800" cy="35064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3014043A-9436-4294-A9E1-60751B7130B3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3616632" y="2763648"/>
                    <a:ext cx="73440" cy="3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462F3C6D-8FB6-4329-8F7E-124DA888A28D}"/>
                      </a:ext>
                    </a:extLst>
                  </p14:cNvPr>
                  <p14:cNvContentPartPr/>
                  <p14:nvPr/>
                </p14:nvContentPartPr>
                <p14:xfrm>
                  <a:off x="3727872" y="2972448"/>
                  <a:ext cx="218880" cy="16056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462F3C6D-8FB6-4329-8F7E-124DA888A28D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3719232" y="2963808"/>
                    <a:ext cx="236520" cy="17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4D8365C2-E013-491E-AC9F-EE5CA298AA16}"/>
                </a:ext>
              </a:extLst>
            </p:cNvPr>
            <p:cNvGrpSpPr/>
            <p:nvPr/>
          </p:nvGrpSpPr>
          <p:grpSpPr>
            <a:xfrm>
              <a:off x="4159152" y="2787768"/>
              <a:ext cx="358200" cy="329040"/>
              <a:chOff x="4159152" y="2787768"/>
              <a:chExt cx="358200" cy="32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685258C3-7D11-40B3-8750-919A3BBB226A}"/>
                      </a:ext>
                    </a:extLst>
                  </p14:cNvPr>
                  <p14:cNvContentPartPr/>
                  <p14:nvPr/>
                </p14:nvContentPartPr>
                <p14:xfrm>
                  <a:off x="4228272" y="3017808"/>
                  <a:ext cx="21240" cy="9900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685258C3-7D11-40B3-8750-919A3BBB226A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4219632" y="3009168"/>
                    <a:ext cx="388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17F33CA1-F6BF-4677-8F4C-369718E7CEAD}"/>
                      </a:ext>
                    </a:extLst>
                  </p14:cNvPr>
                  <p14:cNvContentPartPr/>
                  <p14:nvPr/>
                </p14:nvContentPartPr>
                <p14:xfrm>
                  <a:off x="4159152" y="2839968"/>
                  <a:ext cx="21240" cy="1584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17F33CA1-F6BF-4677-8F4C-369718E7CEAD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4150152" y="2830968"/>
                    <a:ext cx="388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5B103C69-5281-4FA8-8232-92EDD490BDA0}"/>
                      </a:ext>
                    </a:extLst>
                  </p14:cNvPr>
                  <p14:cNvContentPartPr/>
                  <p14:nvPr/>
                </p14:nvContentPartPr>
                <p14:xfrm>
                  <a:off x="4329432" y="2787768"/>
                  <a:ext cx="155520" cy="27900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5B103C69-5281-4FA8-8232-92EDD490BDA0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4320792" y="2778768"/>
                    <a:ext cx="173160" cy="29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371F1524-A78F-44EB-ABBA-3CA9D17F9CF9}"/>
                      </a:ext>
                    </a:extLst>
                  </p14:cNvPr>
                  <p14:cNvContentPartPr/>
                  <p14:nvPr/>
                </p14:nvContentPartPr>
                <p14:xfrm>
                  <a:off x="4299912" y="2949048"/>
                  <a:ext cx="217440" cy="1116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371F1524-A78F-44EB-ABBA-3CA9D17F9CF9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4291272" y="2940408"/>
                    <a:ext cx="235080" cy="2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9760C0F9-9E2A-42AF-AD92-BF9C5A9E4B09}"/>
                </a:ext>
              </a:extLst>
            </p:cNvPr>
            <p:cNvGrpSpPr/>
            <p:nvPr/>
          </p:nvGrpSpPr>
          <p:grpSpPr>
            <a:xfrm>
              <a:off x="4768992" y="2736648"/>
              <a:ext cx="840960" cy="345600"/>
              <a:chOff x="4768992" y="2736648"/>
              <a:chExt cx="840960" cy="34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CED7B188-6BB3-4DA8-BFB6-FBDB475DD2CD}"/>
                      </a:ext>
                    </a:extLst>
                  </p14:cNvPr>
                  <p14:cNvContentPartPr/>
                  <p14:nvPr/>
                </p14:nvContentPartPr>
                <p14:xfrm>
                  <a:off x="4768992" y="2736648"/>
                  <a:ext cx="275400" cy="34560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CED7B188-6BB3-4DA8-BFB6-FBDB475DD2CD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4759992" y="2727648"/>
                    <a:ext cx="29304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8D57A80F-5399-4F5D-92B8-2EDE930AA8A6}"/>
                      </a:ext>
                    </a:extLst>
                  </p14:cNvPr>
                  <p14:cNvContentPartPr/>
                  <p14:nvPr/>
                </p14:nvContentPartPr>
                <p14:xfrm>
                  <a:off x="5195952" y="2897208"/>
                  <a:ext cx="151200" cy="14796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8D57A80F-5399-4F5D-92B8-2EDE930AA8A6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5186952" y="2888208"/>
                    <a:ext cx="16884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35F15DCE-FCB8-43E5-92AC-1A5BF44117C4}"/>
                      </a:ext>
                    </a:extLst>
                  </p14:cNvPr>
                  <p14:cNvContentPartPr/>
                  <p14:nvPr/>
                </p14:nvContentPartPr>
                <p14:xfrm>
                  <a:off x="5362632" y="2944728"/>
                  <a:ext cx="74160" cy="8748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35F15DCE-FCB8-43E5-92AC-1A5BF44117C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5353632" y="2936088"/>
                    <a:ext cx="9180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0D745B8E-9836-4085-9958-AAC72CC2A742}"/>
                      </a:ext>
                    </a:extLst>
                  </p14:cNvPr>
                  <p14:cNvContentPartPr/>
                  <p14:nvPr/>
                </p14:nvContentPartPr>
                <p14:xfrm>
                  <a:off x="5470992" y="2785248"/>
                  <a:ext cx="138960" cy="26748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0D745B8E-9836-4085-9958-AAC72CC2A742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5462352" y="2776248"/>
                    <a:ext cx="156600" cy="285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F0D40B4-2BA8-457A-A72C-F549B1451274}"/>
                    </a:ext>
                  </a:extLst>
                </p14:cNvPr>
                <p14:cNvContentPartPr/>
                <p14:nvPr/>
              </p14:nvContentPartPr>
              <p14:xfrm>
                <a:off x="5898312" y="2733408"/>
                <a:ext cx="257040" cy="3502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F0D40B4-2BA8-457A-A72C-F549B145127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89672" y="2724768"/>
                  <a:ext cx="274680" cy="367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1EA7677E-1B3E-4DD7-9851-E4043619BF19}"/>
                </a:ext>
              </a:extLst>
            </p:cNvPr>
            <p:cNvGrpSpPr/>
            <p:nvPr/>
          </p:nvGrpSpPr>
          <p:grpSpPr>
            <a:xfrm>
              <a:off x="6514632" y="2676888"/>
              <a:ext cx="2262240" cy="533880"/>
              <a:chOff x="6514632" y="2676888"/>
              <a:chExt cx="2262240" cy="53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8EF4A50C-F07B-4FB6-987F-86AFAD50F92A}"/>
                      </a:ext>
                    </a:extLst>
                  </p14:cNvPr>
                  <p14:cNvContentPartPr/>
                  <p14:nvPr/>
                </p14:nvContentPartPr>
                <p14:xfrm>
                  <a:off x="6514632" y="2766168"/>
                  <a:ext cx="167400" cy="30024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8EF4A50C-F07B-4FB6-987F-86AFAD50F92A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6505632" y="2757528"/>
                    <a:ext cx="18504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D6371354-6CF6-4B2D-9995-459FC5F728A1}"/>
                      </a:ext>
                    </a:extLst>
                  </p14:cNvPr>
                  <p14:cNvContentPartPr/>
                  <p14:nvPr/>
                </p14:nvContentPartPr>
                <p14:xfrm>
                  <a:off x="6740352" y="2938248"/>
                  <a:ext cx="128520" cy="10116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D6371354-6CF6-4B2D-9995-459FC5F728A1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6731712" y="2929248"/>
                    <a:ext cx="14616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C45649C2-07E3-45C1-9C36-AA69B1FCB599}"/>
                      </a:ext>
                    </a:extLst>
                  </p14:cNvPr>
                  <p14:cNvContentPartPr/>
                  <p14:nvPr/>
                </p14:nvContentPartPr>
                <p14:xfrm>
                  <a:off x="7088112" y="2891448"/>
                  <a:ext cx="113400" cy="12852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C45649C2-07E3-45C1-9C36-AA69B1FCB599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079112" y="2882448"/>
                    <a:ext cx="13104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59332D33-263E-4193-A7FE-94CA0A083D16}"/>
                      </a:ext>
                    </a:extLst>
                  </p14:cNvPr>
                  <p14:cNvContentPartPr/>
                  <p14:nvPr/>
                </p14:nvContentPartPr>
                <p14:xfrm>
                  <a:off x="7258752" y="2695608"/>
                  <a:ext cx="189000" cy="30348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59332D33-263E-4193-A7FE-94CA0A083D16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7250112" y="2686608"/>
                    <a:ext cx="206640" cy="32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E140EA5B-8DE8-4177-BB90-A562ADAD8307}"/>
                      </a:ext>
                    </a:extLst>
                  </p14:cNvPr>
                  <p14:cNvContentPartPr/>
                  <p14:nvPr/>
                </p14:nvContentPartPr>
                <p14:xfrm>
                  <a:off x="7268112" y="2794608"/>
                  <a:ext cx="261360" cy="36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E140EA5B-8DE8-4177-BB90-A562ADAD8307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7259472" y="2785608"/>
                    <a:ext cx="279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87BC6A8D-6B3B-4CF1-B65C-AF1FF69E9DC6}"/>
                      </a:ext>
                    </a:extLst>
                  </p14:cNvPr>
                  <p14:cNvContentPartPr/>
                  <p14:nvPr/>
                </p14:nvContentPartPr>
                <p14:xfrm>
                  <a:off x="6633072" y="3091608"/>
                  <a:ext cx="665640" cy="2988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87BC6A8D-6B3B-4CF1-B65C-AF1FF69E9DC6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6624072" y="3082608"/>
                    <a:ext cx="683280" cy="4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950D9594-2772-49F7-955E-FD2201CDC037}"/>
                      </a:ext>
                    </a:extLst>
                  </p14:cNvPr>
                  <p14:cNvContentPartPr/>
                  <p14:nvPr/>
                </p14:nvContentPartPr>
                <p14:xfrm>
                  <a:off x="6824592" y="3207168"/>
                  <a:ext cx="547920" cy="360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950D9594-2772-49F7-955E-FD2201CDC03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6815952" y="3198168"/>
                    <a:ext cx="56556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7C431793-651F-4172-B149-4BABCE51C435}"/>
                      </a:ext>
                    </a:extLst>
                  </p14:cNvPr>
                  <p14:cNvContentPartPr/>
                  <p14:nvPr/>
                </p14:nvContentPartPr>
                <p14:xfrm>
                  <a:off x="7677072" y="2753928"/>
                  <a:ext cx="192240" cy="22140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7C431793-651F-4172-B149-4BABCE51C435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668072" y="2744928"/>
                    <a:ext cx="20988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BF482789-C2A9-456F-8F36-D813711A86FC}"/>
                      </a:ext>
                    </a:extLst>
                  </p14:cNvPr>
                  <p14:cNvContentPartPr/>
                  <p14:nvPr/>
                </p14:nvContentPartPr>
                <p14:xfrm>
                  <a:off x="7930872" y="2831688"/>
                  <a:ext cx="111240" cy="1317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BF482789-C2A9-456F-8F36-D813711A86FC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7922232" y="2823048"/>
                    <a:ext cx="1288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D82494F8-1283-41CB-A245-2B4A3C8C1870}"/>
                      </a:ext>
                    </a:extLst>
                  </p14:cNvPr>
                  <p14:cNvContentPartPr/>
                  <p14:nvPr/>
                </p14:nvContentPartPr>
                <p14:xfrm>
                  <a:off x="8104392" y="2841048"/>
                  <a:ext cx="99720" cy="30888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D82494F8-1283-41CB-A245-2B4A3C8C1870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8095392" y="2832048"/>
                    <a:ext cx="11736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6D79CBF1-97FC-415A-9B68-54A7E54E518D}"/>
                      </a:ext>
                    </a:extLst>
                  </p14:cNvPr>
                  <p14:cNvContentPartPr/>
                  <p14:nvPr/>
                </p14:nvContentPartPr>
                <p14:xfrm>
                  <a:off x="8256312" y="2812248"/>
                  <a:ext cx="54000" cy="1623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6D79CBF1-97FC-415A-9B68-54A7E54E518D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247312" y="2803248"/>
                    <a:ext cx="7164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5B773E30-FD7D-4EDE-AB21-2BDA06FE89DC}"/>
                      </a:ext>
                    </a:extLst>
                  </p14:cNvPr>
                  <p14:cNvContentPartPr/>
                  <p14:nvPr/>
                </p14:nvContentPartPr>
                <p14:xfrm>
                  <a:off x="8275392" y="2868768"/>
                  <a:ext cx="235800" cy="964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5B773E30-FD7D-4EDE-AB21-2BDA06FE89D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8266392" y="2859768"/>
                    <a:ext cx="25344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A3154909-67CC-47D8-B319-1CBF48DC08B2}"/>
                      </a:ext>
                    </a:extLst>
                  </p14:cNvPr>
                  <p14:cNvContentPartPr/>
                  <p14:nvPr/>
                </p14:nvContentPartPr>
                <p14:xfrm>
                  <a:off x="8559072" y="2676888"/>
                  <a:ext cx="217800" cy="31788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A3154909-67CC-47D8-B319-1CBF48DC08B2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8550432" y="2668248"/>
                    <a:ext cx="23544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4262D523-FCBE-47A5-94F5-FE52DBEA48F0}"/>
                </a:ext>
              </a:extLst>
            </p:cNvPr>
            <p:cNvGrpSpPr/>
            <p:nvPr/>
          </p:nvGrpSpPr>
          <p:grpSpPr>
            <a:xfrm>
              <a:off x="9166752" y="2815848"/>
              <a:ext cx="383400" cy="158400"/>
              <a:chOff x="9166752" y="2815848"/>
              <a:chExt cx="383400" cy="15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19364280-3767-4040-95BC-78E5D1CBB25C}"/>
                      </a:ext>
                    </a:extLst>
                  </p14:cNvPr>
                  <p14:cNvContentPartPr/>
                  <p14:nvPr/>
                </p14:nvContentPartPr>
                <p14:xfrm>
                  <a:off x="9166752" y="2815848"/>
                  <a:ext cx="111240" cy="12132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19364280-3767-4040-95BC-78E5D1CBB25C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158112" y="2807208"/>
                    <a:ext cx="12888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4FF191BE-F83F-43F2-8DE0-42E379E45E6A}"/>
                      </a:ext>
                    </a:extLst>
                  </p14:cNvPr>
                  <p14:cNvContentPartPr/>
                  <p14:nvPr/>
                </p14:nvContentPartPr>
                <p14:xfrm>
                  <a:off x="9388512" y="2820888"/>
                  <a:ext cx="161640" cy="1533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4FF191BE-F83F-43F2-8DE0-42E379E45E6A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379872" y="2812248"/>
                    <a:ext cx="17928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96276480-923E-4EBF-B787-F32FC3031F4F}"/>
                </a:ext>
              </a:extLst>
            </p:cNvPr>
            <p:cNvGrpSpPr/>
            <p:nvPr/>
          </p:nvGrpSpPr>
          <p:grpSpPr>
            <a:xfrm>
              <a:off x="9797472" y="2621088"/>
              <a:ext cx="866880" cy="597240"/>
              <a:chOff x="9797472" y="2621088"/>
              <a:chExt cx="866880" cy="59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68B6984C-9820-4684-B8D3-4896CF08E3AD}"/>
                      </a:ext>
                    </a:extLst>
                  </p14:cNvPr>
                  <p14:cNvContentPartPr/>
                  <p14:nvPr/>
                </p14:nvContentPartPr>
                <p14:xfrm>
                  <a:off x="10058472" y="2813328"/>
                  <a:ext cx="57960" cy="12564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68B6984C-9820-4684-B8D3-4896CF08E3A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0049832" y="2804328"/>
                    <a:ext cx="7560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35B1F6C2-4492-4090-BBE6-61BA1A9C8C13}"/>
                      </a:ext>
                    </a:extLst>
                  </p14:cNvPr>
                  <p14:cNvContentPartPr/>
                  <p14:nvPr/>
                </p14:nvContentPartPr>
                <p14:xfrm>
                  <a:off x="10113912" y="2649168"/>
                  <a:ext cx="2520" cy="972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35B1F6C2-4492-4090-BBE6-61BA1A9C8C1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10105272" y="2640168"/>
                    <a:ext cx="201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44D3FB9A-60B9-46EE-9D66-4F38F4C6C366}"/>
                      </a:ext>
                    </a:extLst>
                  </p14:cNvPr>
                  <p14:cNvContentPartPr/>
                  <p14:nvPr/>
                </p14:nvContentPartPr>
                <p14:xfrm>
                  <a:off x="10097712" y="3019608"/>
                  <a:ext cx="85680" cy="8460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44D3FB9A-60B9-46EE-9D66-4F38F4C6C366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10089072" y="3010608"/>
                    <a:ext cx="10332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211C1056-AA43-48A7-9F60-338FB681972D}"/>
                      </a:ext>
                    </a:extLst>
                  </p14:cNvPr>
                  <p14:cNvContentPartPr/>
                  <p14:nvPr/>
                </p14:nvContentPartPr>
                <p14:xfrm>
                  <a:off x="10301112" y="2911608"/>
                  <a:ext cx="102240" cy="15840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211C1056-AA43-48A7-9F60-338FB681972D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292112" y="2902968"/>
                    <a:ext cx="11988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00BF669-307F-4957-9D01-EA3016570502}"/>
                      </a:ext>
                    </a:extLst>
                  </p14:cNvPr>
                  <p14:cNvContentPartPr/>
                  <p14:nvPr/>
                </p14:nvContentPartPr>
                <p14:xfrm>
                  <a:off x="10411992" y="2777328"/>
                  <a:ext cx="360" cy="3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00BF669-307F-4957-9D01-EA3016570502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0402992" y="276832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C9132D68-58E8-4CE0-8C36-7D262A54EB90}"/>
                      </a:ext>
                    </a:extLst>
                  </p14:cNvPr>
                  <p14:cNvContentPartPr/>
                  <p14:nvPr/>
                </p14:nvContentPartPr>
                <p14:xfrm>
                  <a:off x="10430352" y="2671128"/>
                  <a:ext cx="234000" cy="43488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C9132D68-58E8-4CE0-8C36-7D262A54EB90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0421712" y="2662128"/>
                    <a:ext cx="251640" cy="45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23B81387-1F48-4AD4-81A5-F97431C252C7}"/>
                      </a:ext>
                    </a:extLst>
                  </p14:cNvPr>
                  <p14:cNvContentPartPr/>
                  <p14:nvPr/>
                </p14:nvContentPartPr>
                <p14:xfrm>
                  <a:off x="9797472" y="2621088"/>
                  <a:ext cx="148320" cy="59724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23B81387-1F48-4AD4-81A5-F97431C252C7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9788832" y="2612088"/>
                    <a:ext cx="165960" cy="614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654A02AC-4B77-4744-BD26-6BFE344E9AE6}"/>
              </a:ext>
            </a:extLst>
          </p:cNvPr>
          <p:cNvGrpSpPr/>
          <p:nvPr/>
        </p:nvGrpSpPr>
        <p:grpSpPr>
          <a:xfrm>
            <a:off x="1207320" y="3394317"/>
            <a:ext cx="2828892" cy="769381"/>
            <a:chOff x="964512" y="3383568"/>
            <a:chExt cx="3338280" cy="907920"/>
          </a:xfrm>
        </p:grpSpPr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D54DCD6A-F606-4C8F-B93D-0B2648B3B853}"/>
                </a:ext>
              </a:extLst>
            </p:cNvPr>
            <p:cNvGrpSpPr/>
            <p:nvPr/>
          </p:nvGrpSpPr>
          <p:grpSpPr>
            <a:xfrm>
              <a:off x="964512" y="3438288"/>
              <a:ext cx="1467360" cy="853200"/>
              <a:chOff x="964512" y="3438288"/>
              <a:chExt cx="1467360" cy="85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90A72592-FE88-4CB6-B148-BBF775E0A7E9}"/>
                      </a:ext>
                    </a:extLst>
                  </p14:cNvPr>
                  <p14:cNvContentPartPr/>
                  <p14:nvPr/>
                </p14:nvContentPartPr>
                <p14:xfrm>
                  <a:off x="1225512" y="3637728"/>
                  <a:ext cx="261000" cy="41292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90A72592-FE88-4CB6-B148-BBF775E0A7E9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214902" y="3627532"/>
                    <a:ext cx="281795" cy="433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2DA38A1B-A2C6-4B9D-98F6-3B2D99A5BE02}"/>
                      </a:ext>
                    </a:extLst>
                  </p14:cNvPr>
                  <p14:cNvContentPartPr/>
                  <p14:nvPr/>
                </p14:nvContentPartPr>
                <p14:xfrm>
                  <a:off x="964512" y="3478968"/>
                  <a:ext cx="233280" cy="77004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2DA38A1B-A2C6-4B9D-98F6-3B2D99A5BE02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954333" y="3468774"/>
                    <a:ext cx="254063" cy="790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CF558ACE-1483-4587-9A3B-BCC19A1CE42B}"/>
                      </a:ext>
                    </a:extLst>
                  </p14:cNvPr>
                  <p14:cNvContentPartPr/>
                  <p14:nvPr/>
                </p14:nvContentPartPr>
                <p14:xfrm>
                  <a:off x="1472472" y="3438288"/>
                  <a:ext cx="244440" cy="7092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CF558ACE-1483-4587-9A3B-BCC19A1CE42B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462269" y="3428090"/>
                    <a:ext cx="265271" cy="730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8D296F5D-EF4A-4604-B15D-F5F315C29919}"/>
                      </a:ext>
                    </a:extLst>
                  </p14:cNvPr>
                  <p14:cNvContentPartPr/>
                  <p14:nvPr/>
                </p14:nvContentPartPr>
                <p14:xfrm>
                  <a:off x="1791432" y="4016808"/>
                  <a:ext cx="21240" cy="12852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8D296F5D-EF4A-4604-B15D-F5F315C2991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780812" y="4006204"/>
                    <a:ext cx="42055" cy="1493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02F5A65E-9359-4AB6-AE6D-69B4E41A251C}"/>
                      </a:ext>
                    </a:extLst>
                  </p14:cNvPr>
                  <p14:cNvContentPartPr/>
                  <p14:nvPr/>
                </p14:nvContentPartPr>
                <p14:xfrm>
                  <a:off x="1749672" y="3894768"/>
                  <a:ext cx="39600" cy="180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02F5A65E-9359-4AB6-AE6D-69B4E41A251C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1739453" y="3886128"/>
                    <a:ext cx="60465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D004DE88-0036-4F9D-93F2-584EE1C20A10}"/>
                      </a:ext>
                    </a:extLst>
                  </p14:cNvPr>
                  <p14:cNvContentPartPr/>
                  <p14:nvPr/>
                </p14:nvContentPartPr>
                <p14:xfrm>
                  <a:off x="1865232" y="4077648"/>
                  <a:ext cx="89640" cy="21384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D004DE88-0036-4F9D-93F2-584EE1C20A10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1855036" y="4067020"/>
                    <a:ext cx="110457" cy="2346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EFCD7748-E3C0-4717-82D4-5672404C24A2}"/>
                      </a:ext>
                    </a:extLst>
                  </p14:cNvPr>
                  <p14:cNvContentPartPr/>
                  <p14:nvPr/>
                </p14:nvContentPartPr>
                <p14:xfrm>
                  <a:off x="1902312" y="3934008"/>
                  <a:ext cx="360" cy="36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EFCD7748-E3C0-4717-82D4-5672404C24A2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893312" y="39250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7EC03EBE-E0F6-45B1-8C19-05BCBCB43E11}"/>
                      </a:ext>
                    </a:extLst>
                  </p14:cNvPr>
                  <p14:cNvContentPartPr/>
                  <p14:nvPr/>
                </p14:nvContentPartPr>
                <p14:xfrm>
                  <a:off x="2053152" y="3993408"/>
                  <a:ext cx="133560" cy="13068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7EC03EBE-E0F6-45B1-8C19-05BCBCB43E11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2042944" y="3982766"/>
                    <a:ext cx="154402" cy="151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561A7F7E-A3AD-4973-974A-C51F51183D3C}"/>
                      </a:ext>
                    </a:extLst>
                  </p14:cNvPr>
                  <p14:cNvContentPartPr/>
                  <p14:nvPr/>
                </p14:nvContentPartPr>
                <p14:xfrm>
                  <a:off x="2184192" y="3819888"/>
                  <a:ext cx="247680" cy="27468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561A7F7E-A3AD-4973-974A-C51F51183D3C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2173571" y="3809258"/>
                    <a:ext cx="268497" cy="2955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A8C3EB84-8732-4A92-A3F0-5D00711E2348}"/>
                </a:ext>
              </a:extLst>
            </p:cNvPr>
            <p:cNvGrpSpPr/>
            <p:nvPr/>
          </p:nvGrpSpPr>
          <p:grpSpPr>
            <a:xfrm>
              <a:off x="2750112" y="3383568"/>
              <a:ext cx="1552680" cy="806760"/>
              <a:chOff x="2750112" y="3383568"/>
              <a:chExt cx="1552680" cy="80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C5110F6F-7957-42DC-84F1-F5B0CA3C70EC}"/>
                      </a:ext>
                    </a:extLst>
                  </p14:cNvPr>
                  <p14:cNvContentPartPr/>
                  <p14:nvPr/>
                </p14:nvContentPartPr>
                <p14:xfrm>
                  <a:off x="2750112" y="3840048"/>
                  <a:ext cx="219960" cy="1440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C5110F6F-7957-42DC-84F1-F5B0CA3C70EC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2739496" y="3829883"/>
                    <a:ext cx="240767" cy="35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39ECC803-CC27-4DA9-8C32-A27318616839}"/>
                      </a:ext>
                    </a:extLst>
                  </p14:cNvPr>
                  <p14:cNvContentPartPr/>
                  <p14:nvPr/>
                </p14:nvContentPartPr>
                <p14:xfrm>
                  <a:off x="2761632" y="3952728"/>
                  <a:ext cx="226800" cy="648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39ECC803-CC27-4DA9-8C32-A27318616839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2751014" y="3942603"/>
                    <a:ext cx="247611" cy="26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EE2BA876-5D3A-408A-857B-8C852DB81545}"/>
                      </a:ext>
                    </a:extLst>
                  </p14:cNvPr>
                  <p14:cNvContentPartPr/>
                  <p14:nvPr/>
                </p14:nvContentPartPr>
                <p14:xfrm>
                  <a:off x="3295152" y="3561408"/>
                  <a:ext cx="318600" cy="35892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EE2BA876-5D3A-408A-857B-8C852DB81545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3284532" y="3550789"/>
                    <a:ext cx="339415" cy="379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359AB053-249D-44BF-BEC7-EB451F42623A}"/>
                      </a:ext>
                    </a:extLst>
                  </p14:cNvPr>
                  <p14:cNvContentPartPr/>
                  <p14:nvPr/>
                </p14:nvContentPartPr>
                <p14:xfrm>
                  <a:off x="3148992" y="3383568"/>
                  <a:ext cx="222480" cy="8067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359AB053-249D-44BF-BEC7-EB451F42623A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3138802" y="3373377"/>
                    <a:ext cx="243284" cy="827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64518FAF-8A44-4DF2-A501-D78793A9B1F8}"/>
                      </a:ext>
                    </a:extLst>
                  </p14:cNvPr>
                  <p14:cNvContentPartPr/>
                  <p14:nvPr/>
                </p14:nvContentPartPr>
                <p14:xfrm>
                  <a:off x="3648672" y="3383568"/>
                  <a:ext cx="227880" cy="66636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64518FAF-8A44-4DF2-A501-D78793A9B1F8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3638043" y="3373375"/>
                    <a:ext cx="248712" cy="6871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05E9E159-1DAA-41F8-A7F1-A17B4515E855}"/>
                      </a:ext>
                    </a:extLst>
                  </p14:cNvPr>
                  <p14:cNvContentPartPr/>
                  <p14:nvPr/>
                </p14:nvContentPartPr>
                <p14:xfrm>
                  <a:off x="3909672" y="3910608"/>
                  <a:ext cx="157320" cy="16632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05E9E159-1DAA-41F8-A7F1-A17B4515E855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3899071" y="3899974"/>
                    <a:ext cx="178098" cy="187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78C2DB6F-72B6-454C-8AD1-A8C7E4C18E41}"/>
                      </a:ext>
                    </a:extLst>
                  </p14:cNvPr>
                  <p14:cNvContentPartPr/>
                  <p14:nvPr/>
                </p14:nvContentPartPr>
                <p14:xfrm>
                  <a:off x="4087512" y="3768048"/>
                  <a:ext cx="215280" cy="30672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78C2DB6F-72B6-454C-8AD1-A8C7E4C18E41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4076897" y="3757852"/>
                    <a:ext cx="236086" cy="32753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7D9F1F30-6784-4EB4-95DD-3649C38D676B}"/>
              </a:ext>
            </a:extLst>
          </p:cNvPr>
          <p:cNvGrpSpPr/>
          <p:nvPr/>
        </p:nvGrpSpPr>
        <p:grpSpPr>
          <a:xfrm>
            <a:off x="4994925" y="3405766"/>
            <a:ext cx="4591947" cy="680109"/>
            <a:chOff x="5266872" y="3352608"/>
            <a:chExt cx="476892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9C90BC7-D6C4-470F-B537-0855A62400E3}"/>
                    </a:ext>
                  </a:extLst>
                </p14:cNvPr>
                <p14:cNvContentPartPr/>
                <p14:nvPr/>
              </p14:nvContentPartPr>
              <p14:xfrm>
                <a:off x="5485392" y="3521088"/>
                <a:ext cx="357840" cy="369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9C90BC7-D6C4-470F-B537-0855A62400E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476044" y="3512116"/>
                  <a:ext cx="376162" cy="3880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35468A4-1AB0-4313-9FC6-D1998FC16AD4}"/>
                    </a:ext>
                  </a:extLst>
                </p14:cNvPr>
                <p14:cNvContentPartPr/>
                <p14:nvPr/>
              </p14:nvContentPartPr>
              <p14:xfrm>
                <a:off x="5266872" y="3377088"/>
                <a:ext cx="178920" cy="638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35468A4-1AB0-4313-9FC6-D1998FC16AD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57907" y="3367740"/>
                  <a:ext cx="197223" cy="65696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64492C93-A1DC-49F2-A9D9-C71D2D9CC8AF}"/>
                </a:ext>
              </a:extLst>
            </p:cNvPr>
            <p:cNvGrpSpPr/>
            <p:nvPr/>
          </p:nvGrpSpPr>
          <p:grpSpPr>
            <a:xfrm>
              <a:off x="5821992" y="3352608"/>
              <a:ext cx="557280" cy="706320"/>
              <a:chOff x="5821992" y="3352608"/>
              <a:chExt cx="557280" cy="70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E13F962A-1CE0-4F19-A3A9-E335EB442DE7}"/>
                      </a:ext>
                    </a:extLst>
                  </p14:cNvPr>
                  <p14:cNvContentPartPr/>
                  <p14:nvPr/>
                </p14:nvContentPartPr>
                <p14:xfrm>
                  <a:off x="5821992" y="3352608"/>
                  <a:ext cx="243720" cy="5760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E13F962A-1CE0-4F19-A3A9-E335EB442DE7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5813021" y="3343263"/>
                    <a:ext cx="262036" cy="594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F570DC7C-7394-451D-8096-3E5AC765C042}"/>
                      </a:ext>
                    </a:extLst>
                  </p14:cNvPr>
                  <p14:cNvContentPartPr/>
                  <p14:nvPr/>
                </p14:nvContentPartPr>
                <p14:xfrm>
                  <a:off x="6182352" y="3830688"/>
                  <a:ext cx="14400" cy="1238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F570DC7C-7394-451D-8096-3E5AC765C042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6173257" y="3821709"/>
                    <a:ext cx="32968" cy="142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DE1242A0-ACE6-418E-98F3-08D544C6534F}"/>
                      </a:ext>
                    </a:extLst>
                  </p14:cNvPr>
                  <p14:cNvContentPartPr/>
                  <p14:nvPr/>
                </p14:nvContentPartPr>
                <p14:xfrm>
                  <a:off x="6152472" y="3689928"/>
                  <a:ext cx="7200" cy="1296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DE1242A0-ACE6-418E-98F3-08D544C6534F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6143472" y="3680780"/>
                    <a:ext cx="24840" cy="31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62667695-EF46-4909-86C7-C9723579381C}"/>
                      </a:ext>
                    </a:extLst>
                  </p14:cNvPr>
                  <p14:cNvContentPartPr/>
                  <p14:nvPr/>
                </p14:nvContentPartPr>
                <p14:xfrm>
                  <a:off x="6304752" y="3810528"/>
                  <a:ext cx="74520" cy="24840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62667695-EF46-4909-86C7-C9723579381C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6295765" y="3801190"/>
                    <a:ext cx="92869" cy="266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9E3309D0-BAB6-4D6E-B410-D3A1AE610CB0}"/>
                      </a:ext>
                    </a:extLst>
                  </p14:cNvPr>
                  <p14:cNvContentPartPr/>
                  <p14:nvPr/>
                </p14:nvContentPartPr>
                <p14:xfrm>
                  <a:off x="6332472" y="3633768"/>
                  <a:ext cx="360" cy="1296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9E3309D0-BAB6-4D6E-B410-D3A1AE610CB0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6323832" y="3624620"/>
                    <a:ext cx="18000" cy="3163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76D1DBB4-A83F-4027-8E41-E230457A458C}"/>
                </a:ext>
              </a:extLst>
            </p:cNvPr>
            <p:cNvGrpSpPr/>
            <p:nvPr/>
          </p:nvGrpSpPr>
          <p:grpSpPr>
            <a:xfrm>
              <a:off x="6568272" y="3719808"/>
              <a:ext cx="203760" cy="83160"/>
              <a:chOff x="6568272" y="3719808"/>
              <a:chExt cx="203760" cy="8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74D4891D-2C12-4CAC-AD04-4A97E816C1E5}"/>
                      </a:ext>
                    </a:extLst>
                  </p14:cNvPr>
                  <p14:cNvContentPartPr/>
                  <p14:nvPr/>
                </p14:nvContentPartPr>
                <p14:xfrm>
                  <a:off x="6575112" y="3719808"/>
                  <a:ext cx="152640" cy="1296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74D4891D-2C12-4CAC-AD04-4A97E816C1E5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6566155" y="3710279"/>
                    <a:ext cx="170927" cy="316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1C4F2E0B-8A41-4BE1-9968-22E0B1433A48}"/>
                      </a:ext>
                    </a:extLst>
                  </p14:cNvPr>
                  <p14:cNvContentPartPr/>
                  <p14:nvPr/>
                </p14:nvContentPartPr>
                <p14:xfrm>
                  <a:off x="6568272" y="3719808"/>
                  <a:ext cx="203760" cy="8316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1C4F2E0B-8A41-4BE1-9968-22E0B1433A48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6558925" y="3710485"/>
                    <a:ext cx="222080" cy="10143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CB920D3-666D-48FA-8DBE-DF49A805EAA0}"/>
                    </a:ext>
                  </a:extLst>
                </p14:cNvPr>
                <p14:cNvContentPartPr/>
                <p14:nvPr/>
              </p14:nvContentPartPr>
              <p14:xfrm>
                <a:off x="7016472" y="3579048"/>
                <a:ext cx="210600" cy="261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CB920D3-666D-48FA-8DBE-DF49A805EAA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007120" y="3570074"/>
                  <a:ext cx="228929" cy="27932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EE11DC14-199C-4E34-8316-BB0D0DD49F00}"/>
                </a:ext>
              </a:extLst>
            </p:cNvPr>
            <p:cNvGrpSpPr/>
            <p:nvPr/>
          </p:nvGrpSpPr>
          <p:grpSpPr>
            <a:xfrm>
              <a:off x="8037792" y="3442968"/>
              <a:ext cx="353520" cy="392760"/>
              <a:chOff x="8037792" y="3442968"/>
              <a:chExt cx="353520" cy="39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DD355AF8-C64B-41E4-A4E5-C4715FB4E412}"/>
                      </a:ext>
                    </a:extLst>
                  </p14:cNvPr>
                  <p14:cNvContentPartPr/>
                  <p14:nvPr/>
                </p14:nvContentPartPr>
                <p14:xfrm>
                  <a:off x="8037792" y="3442968"/>
                  <a:ext cx="156960" cy="39276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DD355AF8-C64B-41E4-A4E5-C4715FB4E412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8028449" y="3433991"/>
                    <a:ext cx="175272" cy="411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B847DEF5-BB53-42E4-B433-ED8B9DFBDB8E}"/>
                      </a:ext>
                    </a:extLst>
                  </p14:cNvPr>
                  <p14:cNvContentPartPr/>
                  <p14:nvPr/>
                </p14:nvContentPartPr>
                <p14:xfrm>
                  <a:off x="8233632" y="3566448"/>
                  <a:ext cx="157680" cy="14724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B847DEF5-BB53-42E4-B433-ED8B9DFBDB8E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8224291" y="3557479"/>
                    <a:ext cx="175989" cy="1655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491E069B-4A3D-465B-984D-B4E5B74C339D}"/>
                </a:ext>
              </a:extLst>
            </p:cNvPr>
            <p:cNvGrpSpPr/>
            <p:nvPr/>
          </p:nvGrpSpPr>
          <p:grpSpPr>
            <a:xfrm>
              <a:off x="8651952" y="3358728"/>
              <a:ext cx="1383840" cy="506520"/>
              <a:chOff x="8651952" y="3358728"/>
              <a:chExt cx="1383840" cy="50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7E18C1BE-F161-4003-BE2C-D5321757248C}"/>
                      </a:ext>
                    </a:extLst>
                  </p14:cNvPr>
                  <p14:cNvContentPartPr/>
                  <p14:nvPr/>
                </p14:nvContentPartPr>
                <p14:xfrm>
                  <a:off x="8651952" y="3535488"/>
                  <a:ext cx="388440" cy="19764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7E18C1BE-F161-4003-BE2C-D5321757248C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8642606" y="3526148"/>
                    <a:ext cx="406759" cy="2159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21E936B1-371E-48C1-B619-5057A11653CA}"/>
                      </a:ext>
                    </a:extLst>
                  </p14:cNvPr>
                  <p14:cNvContentPartPr/>
                  <p14:nvPr/>
                </p14:nvContentPartPr>
                <p14:xfrm>
                  <a:off x="9079272" y="3552408"/>
                  <a:ext cx="104400" cy="18216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21E936B1-371E-48C1-B619-5057A11653CA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9069917" y="3543431"/>
                    <a:ext cx="122735" cy="200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D896D6D0-12DA-4D74-BD47-C4F03EC8EE77}"/>
                      </a:ext>
                    </a:extLst>
                  </p14:cNvPr>
                  <p14:cNvContentPartPr/>
                  <p14:nvPr/>
                </p14:nvContentPartPr>
                <p14:xfrm>
                  <a:off x="9252432" y="3374208"/>
                  <a:ext cx="11880" cy="28476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D896D6D0-12DA-4D74-BD47-C4F03EC8EE77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9243151" y="3365239"/>
                    <a:ext cx="30071" cy="303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92971ED8-0C2D-44ED-A696-F17610ECF15A}"/>
                      </a:ext>
                    </a:extLst>
                  </p14:cNvPr>
                  <p14:cNvContentPartPr/>
                  <p14:nvPr/>
                </p14:nvContentPartPr>
                <p14:xfrm>
                  <a:off x="9030672" y="3407328"/>
                  <a:ext cx="268200" cy="2376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92971ED8-0C2D-44ED-A696-F17610ECF15A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9021334" y="3398047"/>
                    <a:ext cx="286503" cy="41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3ECFA018-07F3-4D81-A996-93ACBA6E592D}"/>
                      </a:ext>
                    </a:extLst>
                  </p14:cNvPr>
                  <p14:cNvContentPartPr/>
                  <p14:nvPr/>
                </p14:nvContentPartPr>
                <p14:xfrm>
                  <a:off x="9344592" y="3533688"/>
                  <a:ext cx="266040" cy="15048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3ECFA018-07F3-4D81-A996-93ACBA6E592D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9335624" y="3524704"/>
                    <a:ext cx="284349" cy="168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23FCA9FF-83C7-414D-AA23-B493ABE5924A}"/>
                      </a:ext>
                    </a:extLst>
                  </p14:cNvPr>
                  <p14:cNvContentPartPr/>
                  <p14:nvPr/>
                </p14:nvContentPartPr>
                <p14:xfrm>
                  <a:off x="9677232" y="3358728"/>
                  <a:ext cx="41400" cy="29700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23FCA9FF-83C7-414D-AA23-B493ABE5924A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9668281" y="3349377"/>
                    <a:ext cx="59676" cy="315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5B98D61A-C557-4227-B51E-5F34930D7FF9}"/>
                      </a:ext>
                    </a:extLst>
                  </p14:cNvPr>
                  <p14:cNvContentPartPr/>
                  <p14:nvPr/>
                </p14:nvContentPartPr>
                <p14:xfrm>
                  <a:off x="9554832" y="3485448"/>
                  <a:ext cx="247680" cy="2700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5B98D61A-C557-4227-B51E-5F34930D7FF9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9545853" y="3476073"/>
                    <a:ext cx="266013" cy="45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B977AEDF-D8D9-4B32-A3B0-41D0F528FB82}"/>
                      </a:ext>
                    </a:extLst>
                  </p14:cNvPr>
                  <p14:cNvContentPartPr/>
                  <p14:nvPr/>
                </p14:nvContentPartPr>
                <p14:xfrm>
                  <a:off x="9843552" y="3364848"/>
                  <a:ext cx="192240" cy="50040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B977AEDF-D8D9-4B32-A3B0-41D0F528FB82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9834576" y="3355879"/>
                    <a:ext cx="210566" cy="51871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211BEA70-9636-4B75-B78B-F9D4F296CBCF}"/>
              </a:ext>
            </a:extLst>
          </p:cNvPr>
          <p:cNvGrpSpPr/>
          <p:nvPr/>
        </p:nvGrpSpPr>
        <p:grpSpPr>
          <a:xfrm rot="193622">
            <a:off x="692505" y="4311053"/>
            <a:ext cx="2532240" cy="369000"/>
            <a:chOff x="650232" y="4237488"/>
            <a:chExt cx="2532240" cy="369000"/>
          </a:xfrm>
        </p:grpSpPr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1FDEBFF1-8318-4749-AA55-DA4A9CDCDBDE}"/>
                </a:ext>
              </a:extLst>
            </p:cNvPr>
            <p:cNvGrpSpPr/>
            <p:nvPr/>
          </p:nvGrpSpPr>
          <p:grpSpPr>
            <a:xfrm>
              <a:off x="650232" y="4268448"/>
              <a:ext cx="682920" cy="338040"/>
              <a:chOff x="650232" y="4268448"/>
              <a:chExt cx="682920" cy="33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70C94D74-E5E8-4EEA-B8D4-1110ADEB6844}"/>
                      </a:ext>
                    </a:extLst>
                  </p14:cNvPr>
                  <p14:cNvContentPartPr/>
                  <p14:nvPr/>
                </p14:nvContentPartPr>
                <p14:xfrm>
                  <a:off x="747432" y="4268448"/>
                  <a:ext cx="53640" cy="3380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70C94D74-E5E8-4EEA-B8D4-1110ADEB6844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738432" y="4259448"/>
                    <a:ext cx="71280" cy="35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8AE1101E-DB4E-469E-9592-F12452D022A4}"/>
                      </a:ext>
                    </a:extLst>
                  </p14:cNvPr>
                  <p14:cNvContentPartPr/>
                  <p14:nvPr/>
                </p14:nvContentPartPr>
                <p14:xfrm>
                  <a:off x="650232" y="4268448"/>
                  <a:ext cx="296280" cy="32220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8AE1101E-DB4E-469E-9592-F12452D022A4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641592" y="4259448"/>
                    <a:ext cx="31392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97B76F42-23F8-40A0-921F-1726D9E8C64E}"/>
                      </a:ext>
                    </a:extLst>
                  </p14:cNvPr>
                  <p14:cNvContentPartPr/>
                  <p14:nvPr/>
                </p14:nvContentPartPr>
                <p14:xfrm>
                  <a:off x="1001232" y="4402728"/>
                  <a:ext cx="124920" cy="15336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97B76F42-23F8-40A0-921F-1726D9E8C64E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992592" y="4394088"/>
                    <a:ext cx="14256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8B1CA9A2-74BD-4C5A-B5CC-7EF677E80D04}"/>
                      </a:ext>
                    </a:extLst>
                  </p14:cNvPr>
                  <p14:cNvContentPartPr/>
                  <p14:nvPr/>
                </p14:nvContentPartPr>
                <p14:xfrm>
                  <a:off x="1197072" y="4387248"/>
                  <a:ext cx="136080" cy="17820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8B1CA9A2-74BD-4C5A-B5CC-7EF677E80D04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1188072" y="4378248"/>
                    <a:ext cx="153720" cy="195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2756A7B1-945C-4DEC-8561-CEF967990B0F}"/>
                </a:ext>
              </a:extLst>
            </p:cNvPr>
            <p:cNvGrpSpPr/>
            <p:nvPr/>
          </p:nvGrpSpPr>
          <p:grpSpPr>
            <a:xfrm>
              <a:off x="1585872" y="4390848"/>
              <a:ext cx="423000" cy="129600"/>
              <a:chOff x="1585872" y="4390848"/>
              <a:chExt cx="423000" cy="129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489F09DD-D9CB-4DE0-9E3E-FC614F69DFD9}"/>
                      </a:ext>
                    </a:extLst>
                  </p14:cNvPr>
                  <p14:cNvContentPartPr/>
                  <p14:nvPr/>
                </p14:nvContentPartPr>
                <p14:xfrm>
                  <a:off x="1585872" y="4391928"/>
                  <a:ext cx="129600" cy="12384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489F09DD-D9CB-4DE0-9E3E-FC614F69DFD9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1576872" y="4382928"/>
                    <a:ext cx="14724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B9752E09-9053-49E8-9028-7306C5B1AB03}"/>
                      </a:ext>
                    </a:extLst>
                  </p14:cNvPr>
                  <p14:cNvContentPartPr/>
                  <p14:nvPr/>
                </p14:nvContentPartPr>
                <p14:xfrm>
                  <a:off x="1585872" y="4390848"/>
                  <a:ext cx="185040" cy="8856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B9752E09-9053-49E8-9028-7306C5B1AB03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1576872" y="4382208"/>
                    <a:ext cx="20268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E22DA246-16AC-4EA3-8B60-9C1778ECC6AD}"/>
                      </a:ext>
                    </a:extLst>
                  </p14:cNvPr>
                  <p14:cNvContentPartPr/>
                  <p14:nvPr/>
                </p14:nvContentPartPr>
                <p14:xfrm>
                  <a:off x="1844352" y="4391568"/>
                  <a:ext cx="164520" cy="12888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E22DA246-16AC-4EA3-8B60-9C1778ECC6AD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835712" y="4382568"/>
                    <a:ext cx="182160" cy="146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F90F480F-73A5-4B79-B8C8-F8E0DE9E6A2A}"/>
                </a:ext>
              </a:extLst>
            </p:cNvPr>
            <p:cNvGrpSpPr/>
            <p:nvPr/>
          </p:nvGrpSpPr>
          <p:grpSpPr>
            <a:xfrm>
              <a:off x="2232432" y="4237488"/>
              <a:ext cx="950040" cy="287640"/>
              <a:chOff x="2232432" y="4237488"/>
              <a:chExt cx="950040" cy="28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9F9F29A7-9106-4BA4-840C-E0ED208B9983}"/>
                      </a:ext>
                    </a:extLst>
                  </p14:cNvPr>
                  <p14:cNvContentPartPr/>
                  <p14:nvPr/>
                </p14:nvContentPartPr>
                <p14:xfrm>
                  <a:off x="2232432" y="4237488"/>
                  <a:ext cx="208800" cy="28764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9F9F29A7-9106-4BA4-840C-E0ED208B9983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2223792" y="4228848"/>
                    <a:ext cx="22644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69DDB355-2943-41DF-B16C-3DCE39895E75}"/>
                      </a:ext>
                    </a:extLst>
                  </p14:cNvPr>
                  <p14:cNvContentPartPr/>
                  <p14:nvPr/>
                </p14:nvContentPartPr>
                <p14:xfrm>
                  <a:off x="2483712" y="4385448"/>
                  <a:ext cx="147240" cy="12456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69DDB355-2943-41DF-B16C-3DCE39895E75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2475072" y="4376808"/>
                    <a:ext cx="16488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8F26875A-12CB-429B-BCDF-3C60F68AC405}"/>
                      </a:ext>
                    </a:extLst>
                  </p14:cNvPr>
                  <p14:cNvContentPartPr/>
                  <p14:nvPr/>
                </p14:nvContentPartPr>
                <p14:xfrm>
                  <a:off x="2528352" y="4367088"/>
                  <a:ext cx="235800" cy="14076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8F26875A-12CB-429B-BCDF-3C60F68AC405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2519352" y="4358448"/>
                    <a:ext cx="25344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CA091E7C-04E3-4197-90BA-469B70EFCECC}"/>
                      </a:ext>
                    </a:extLst>
                  </p14:cNvPr>
                  <p14:cNvContentPartPr/>
                  <p14:nvPr/>
                </p14:nvContentPartPr>
                <p14:xfrm>
                  <a:off x="2812392" y="4365288"/>
                  <a:ext cx="370080" cy="14400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CA091E7C-04E3-4197-90BA-469B70EFCECC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2803392" y="4356288"/>
                    <a:ext cx="38772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9C40D9B7-10BF-43FA-B54C-C421485CBD51}"/>
                      </a:ext>
                    </a:extLst>
                  </p14:cNvPr>
                  <p14:cNvContentPartPr/>
                  <p14:nvPr/>
                </p14:nvContentPartPr>
                <p14:xfrm>
                  <a:off x="3174912" y="4512168"/>
                  <a:ext cx="360" cy="36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9C40D9B7-10BF-43FA-B54C-C421485CBD51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3166272" y="450352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B8B26567-FA22-421D-AB51-BEBB6205E0EE}"/>
              </a:ext>
            </a:extLst>
          </p:cNvPr>
          <p:cNvGrpSpPr/>
          <p:nvPr/>
        </p:nvGrpSpPr>
        <p:grpSpPr>
          <a:xfrm rot="173099">
            <a:off x="1350777" y="4594484"/>
            <a:ext cx="7152944" cy="1100599"/>
            <a:chOff x="1180152" y="4398048"/>
            <a:chExt cx="8132760" cy="1251360"/>
          </a:xfrm>
        </p:grpSpPr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14B470D0-D00F-4BC6-90D0-FBEF5C745AD6}"/>
                </a:ext>
              </a:extLst>
            </p:cNvPr>
            <p:cNvGrpSpPr/>
            <p:nvPr/>
          </p:nvGrpSpPr>
          <p:grpSpPr>
            <a:xfrm>
              <a:off x="1180152" y="4869648"/>
              <a:ext cx="1141560" cy="779760"/>
              <a:chOff x="1180152" y="4869648"/>
              <a:chExt cx="1141560" cy="77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C052B464-E439-48CA-8B36-785CB63641A4}"/>
                      </a:ext>
                    </a:extLst>
                  </p14:cNvPr>
                  <p14:cNvContentPartPr/>
                  <p14:nvPr/>
                </p14:nvContentPartPr>
                <p14:xfrm>
                  <a:off x="1180152" y="4931208"/>
                  <a:ext cx="193320" cy="71820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C052B464-E439-48CA-8B36-785CB63641A4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1170322" y="4920977"/>
                    <a:ext cx="213389" cy="738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ED0C4069-E86A-472B-B950-7334AC0D051B}"/>
                      </a:ext>
                    </a:extLst>
                  </p14:cNvPr>
                  <p14:cNvContentPartPr/>
                  <p14:nvPr/>
                </p14:nvContentPartPr>
                <p14:xfrm>
                  <a:off x="1440072" y="5071608"/>
                  <a:ext cx="34920" cy="30528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ED0C4069-E86A-472B-B950-7334AC0D051B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1430327" y="5061787"/>
                    <a:ext cx="54816" cy="325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6D77C94C-2E26-412F-B2B1-C16C4E1D4A7B}"/>
                      </a:ext>
                    </a:extLst>
                  </p14:cNvPr>
                  <p14:cNvContentPartPr/>
                  <p14:nvPr/>
                </p14:nvContentPartPr>
                <p14:xfrm>
                  <a:off x="1449432" y="5021208"/>
                  <a:ext cx="247320" cy="33048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6D77C94C-2E26-412F-B2B1-C16C4E1D4A7B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439605" y="5010970"/>
                    <a:ext cx="267384" cy="350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5BD90F82-17B2-4B16-A431-E1B5AE2F456B}"/>
                      </a:ext>
                    </a:extLst>
                  </p14:cNvPr>
                  <p14:cNvContentPartPr/>
                  <p14:nvPr/>
                </p14:nvContentPartPr>
                <p14:xfrm>
                  <a:off x="1768392" y="4869648"/>
                  <a:ext cx="240480" cy="62172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5BD90F82-17B2-4B16-A431-E1B5AE2F456B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758168" y="4859825"/>
                    <a:ext cx="260520" cy="641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CEEA67D9-4C74-419F-9A4E-D0CC89C6539A}"/>
                      </a:ext>
                    </a:extLst>
                  </p14:cNvPr>
                  <p14:cNvContentPartPr/>
                  <p14:nvPr/>
                </p14:nvContentPartPr>
                <p14:xfrm>
                  <a:off x="2098512" y="5357808"/>
                  <a:ext cx="25920" cy="12060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CEEA67D9-4C74-419F-9A4E-D0CC89C6539A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2088638" y="5347588"/>
                    <a:ext cx="46080" cy="140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2CD3994B-BB2D-4A61-A382-586F1192192C}"/>
                      </a:ext>
                    </a:extLst>
                  </p14:cNvPr>
                  <p14:cNvContentPartPr/>
                  <p14:nvPr/>
                </p14:nvContentPartPr>
                <p14:xfrm>
                  <a:off x="2054592" y="5209128"/>
                  <a:ext cx="5040" cy="36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2CD3994B-BB2D-4A61-A382-586F1192192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044512" y="5200488"/>
                    <a:ext cx="256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1230BE2D-7167-44B5-854D-08883EF141F4}"/>
                      </a:ext>
                    </a:extLst>
                  </p14:cNvPr>
                  <p14:cNvContentPartPr/>
                  <p14:nvPr/>
                </p14:nvContentPartPr>
                <p14:xfrm>
                  <a:off x="2220912" y="5409288"/>
                  <a:ext cx="100800" cy="20052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1230BE2D-7167-44B5-854D-08883EF141F4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2211118" y="5399467"/>
                    <a:ext cx="120797" cy="220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9227D2A7-3175-4119-A783-623F5C1F851D}"/>
                      </a:ext>
                    </a:extLst>
                  </p14:cNvPr>
                  <p14:cNvContentPartPr/>
                  <p14:nvPr/>
                </p14:nvContentPartPr>
                <p14:xfrm>
                  <a:off x="2283192" y="5220288"/>
                  <a:ext cx="360" cy="36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9227D2A7-3175-4119-A783-623F5C1F851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274552" y="52112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B192187-4F38-4A3B-8F2B-8FE2DD8C6A7E}"/>
                    </a:ext>
                  </a:extLst>
                </p14:cNvPr>
                <p14:cNvContentPartPr/>
                <p14:nvPr/>
              </p14:nvContentPartPr>
              <p14:xfrm>
                <a:off x="2595312" y="5227848"/>
                <a:ext cx="180360" cy="1346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B192187-4F38-4A3B-8F2B-8FE2DD8C6A7E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585088" y="5218026"/>
                  <a:ext cx="200400" cy="154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AEACB414-7302-4D33-8579-F55DE27BC9F1}"/>
                    </a:ext>
                  </a:extLst>
                </p14:cNvPr>
                <p14:cNvContentPartPr/>
                <p14:nvPr/>
              </p14:nvContentPartPr>
              <p14:xfrm>
                <a:off x="3101112" y="5129568"/>
                <a:ext cx="222120" cy="25992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AEACB414-7302-4D33-8579-F55DE27BC9F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090885" y="5119335"/>
                  <a:ext cx="242164" cy="27997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97EF33BF-DE43-4D20-A51E-61474242408A}"/>
                </a:ext>
              </a:extLst>
            </p:cNvPr>
            <p:cNvGrpSpPr/>
            <p:nvPr/>
          </p:nvGrpSpPr>
          <p:grpSpPr>
            <a:xfrm>
              <a:off x="3750192" y="4513608"/>
              <a:ext cx="2855160" cy="1037160"/>
              <a:chOff x="3750192" y="4513608"/>
              <a:chExt cx="2855160" cy="103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E2B8850C-5EF6-4ACD-97D3-25D97F3A8BE9}"/>
                      </a:ext>
                    </a:extLst>
                  </p14:cNvPr>
                  <p14:cNvContentPartPr/>
                  <p14:nvPr/>
                </p14:nvContentPartPr>
                <p14:xfrm>
                  <a:off x="3849552" y="5149728"/>
                  <a:ext cx="23400" cy="17064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E2B8850C-5EF6-4ACD-97D3-25D97F3A8BE9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3839289" y="5139907"/>
                    <a:ext cx="43516" cy="190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738CC3F0-B903-4FDC-9472-B07671F50BC1}"/>
                      </a:ext>
                    </a:extLst>
                  </p14:cNvPr>
                  <p14:cNvContentPartPr/>
                  <p14:nvPr/>
                </p14:nvContentPartPr>
                <p14:xfrm>
                  <a:off x="3750192" y="5221728"/>
                  <a:ext cx="279720" cy="2052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738CC3F0-B903-4FDC-9472-B07671F50BC1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3739968" y="5212072"/>
                    <a:ext cx="299758" cy="40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E6495FBE-23D7-4CB2-AFE1-A85DCFBC853C}"/>
                      </a:ext>
                    </a:extLst>
                  </p14:cNvPr>
                  <p14:cNvContentPartPr/>
                  <p14:nvPr/>
                </p14:nvContentPartPr>
                <p14:xfrm>
                  <a:off x="4287672" y="4543488"/>
                  <a:ext cx="486360" cy="65376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E6495FBE-23D7-4CB2-AFE1-A85DCFBC853C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4277437" y="4533254"/>
                    <a:ext cx="506420" cy="673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4EFA900C-7AF9-452C-B5F7-B9AC77766DE0}"/>
                      </a:ext>
                    </a:extLst>
                  </p14:cNvPr>
                  <p14:cNvContentPartPr/>
                  <p14:nvPr/>
                </p14:nvContentPartPr>
                <p14:xfrm>
                  <a:off x="4389912" y="5404248"/>
                  <a:ext cx="145800" cy="11088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4EFA900C-7AF9-452C-B5F7-B9AC77766DE0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4380110" y="5394019"/>
                    <a:ext cx="165812" cy="1309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1DCA4861-7E09-406F-889A-1A5D6A1AF525}"/>
                      </a:ext>
                    </a:extLst>
                  </p14:cNvPr>
                  <p14:cNvContentPartPr/>
                  <p14:nvPr/>
                </p14:nvContentPartPr>
                <p14:xfrm>
                  <a:off x="4782312" y="4627728"/>
                  <a:ext cx="361080" cy="61632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1DCA4861-7E09-406F-889A-1A5D6A1AF525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4772077" y="4617906"/>
                    <a:ext cx="381140" cy="636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469BFA6D-D72A-4206-A5C0-9388C6D4B01E}"/>
                      </a:ext>
                    </a:extLst>
                  </p14:cNvPr>
                  <p14:cNvContentPartPr/>
                  <p14:nvPr/>
                </p14:nvContentPartPr>
                <p14:xfrm>
                  <a:off x="4812552" y="5368608"/>
                  <a:ext cx="228960" cy="18216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469BFA6D-D72A-4206-A5C0-9388C6D4B01E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4802739" y="5358806"/>
                    <a:ext cx="248994" cy="202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161B42C1-4568-422D-9F60-918F58A7DD9A}"/>
                      </a:ext>
                    </a:extLst>
                  </p14:cNvPr>
                  <p14:cNvContentPartPr/>
                  <p14:nvPr/>
                </p14:nvContentPartPr>
                <p14:xfrm>
                  <a:off x="5445792" y="4729608"/>
                  <a:ext cx="295920" cy="33300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161B42C1-4568-422D-9F60-918F58A7DD9A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5435560" y="4719381"/>
                    <a:ext cx="315975" cy="353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9CD05A52-198D-4B7E-9BFB-DBFC7306DBAA}"/>
                      </a:ext>
                    </a:extLst>
                  </p14:cNvPr>
                  <p14:cNvContentPartPr/>
                  <p14:nvPr/>
                </p14:nvContentPartPr>
                <p14:xfrm>
                  <a:off x="5310432" y="4580928"/>
                  <a:ext cx="274320" cy="71136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9CD05A52-198D-4B7E-9BFB-DBFC7306DBAA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300196" y="4571105"/>
                    <a:ext cx="294382" cy="731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FE867D15-B901-4926-9F76-B69D044B682F}"/>
                      </a:ext>
                    </a:extLst>
                  </p14:cNvPr>
                  <p14:cNvContentPartPr/>
                  <p14:nvPr/>
                </p14:nvContentPartPr>
                <p14:xfrm>
                  <a:off x="5794632" y="4513608"/>
                  <a:ext cx="291960" cy="64692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FE867D15-B901-4926-9F76-B69D044B682F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5784804" y="4503378"/>
                    <a:ext cx="312025" cy="666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26135E60-16F8-46AC-8EFB-140643EAC1E4}"/>
                      </a:ext>
                    </a:extLst>
                  </p14:cNvPr>
                  <p14:cNvContentPartPr/>
                  <p14:nvPr/>
                </p14:nvContentPartPr>
                <p14:xfrm>
                  <a:off x="6140592" y="5123448"/>
                  <a:ext cx="140400" cy="15876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26135E60-16F8-46AC-8EFB-140643EAC1E4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6130359" y="5113219"/>
                    <a:ext cx="160457" cy="178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66048D27-E4FE-4AD7-AD9F-AC1B6FB6DFEE}"/>
                      </a:ext>
                    </a:extLst>
                  </p14:cNvPr>
                  <p14:cNvContentPartPr/>
                  <p14:nvPr/>
                </p14:nvContentPartPr>
                <p14:xfrm>
                  <a:off x="6341832" y="5004648"/>
                  <a:ext cx="263520" cy="28152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66048D27-E4FE-4AD7-AD9F-AC1B6FB6DFEE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6332011" y="4994418"/>
                    <a:ext cx="283570" cy="3015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C341B6C7-9DB5-4654-B72A-8CFBC03CE2D0}"/>
                </a:ext>
              </a:extLst>
            </p:cNvPr>
            <p:cNvGrpSpPr/>
            <p:nvPr/>
          </p:nvGrpSpPr>
          <p:grpSpPr>
            <a:xfrm>
              <a:off x="7011432" y="4398048"/>
              <a:ext cx="2301480" cy="988200"/>
              <a:chOff x="7011432" y="4398048"/>
              <a:chExt cx="2301480" cy="98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42FAE5A2-4C0F-4196-B736-E87233525917}"/>
                      </a:ext>
                    </a:extLst>
                  </p14:cNvPr>
                  <p14:cNvContentPartPr/>
                  <p14:nvPr/>
                </p14:nvContentPartPr>
                <p14:xfrm>
                  <a:off x="7212672" y="4626288"/>
                  <a:ext cx="293760" cy="35100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42FAE5A2-4C0F-4196-B736-E87233525917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7202853" y="4616061"/>
                    <a:ext cx="313808" cy="37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929DB2A5-853B-46B3-8F6F-9026A5BC58B3}"/>
                      </a:ext>
                    </a:extLst>
                  </p14:cNvPr>
                  <p14:cNvContentPartPr/>
                  <p14:nvPr/>
                </p14:nvContentPartPr>
                <p14:xfrm>
                  <a:off x="7152552" y="4629528"/>
                  <a:ext cx="381600" cy="36612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929DB2A5-853B-46B3-8F6F-9026A5BC58B3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7142725" y="4619301"/>
                    <a:ext cx="401663" cy="38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D645A682-52FB-4C23-BB2F-577F11E93B49}"/>
                      </a:ext>
                    </a:extLst>
                  </p14:cNvPr>
                  <p14:cNvContentPartPr/>
                  <p14:nvPr/>
                </p14:nvContentPartPr>
                <p14:xfrm>
                  <a:off x="7011432" y="4480848"/>
                  <a:ext cx="229680" cy="73404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D645A682-52FB-4C23-BB2F-577F11E93B49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7001197" y="4470613"/>
                    <a:ext cx="249741" cy="754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107A1822-A73F-4201-A048-2B746332CBDA}"/>
                      </a:ext>
                    </a:extLst>
                  </p14:cNvPr>
                  <p14:cNvContentPartPr/>
                  <p14:nvPr/>
                </p14:nvContentPartPr>
                <p14:xfrm>
                  <a:off x="7672392" y="4398048"/>
                  <a:ext cx="262440" cy="73404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107A1822-A73F-4201-A048-2B746332CBDA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7662156" y="4388228"/>
                    <a:ext cx="282502" cy="754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8725BB99-AD7F-49DE-9105-7B49F6A2BBF0}"/>
                      </a:ext>
                    </a:extLst>
                  </p14:cNvPr>
                  <p14:cNvContentPartPr/>
                  <p14:nvPr/>
                </p14:nvContentPartPr>
                <p14:xfrm>
                  <a:off x="8120592" y="5128128"/>
                  <a:ext cx="53640" cy="11016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8725BB99-AD7F-49DE-9105-7B49F6A2BBF0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8110355" y="5117890"/>
                    <a:ext cx="73704" cy="1302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D58B9573-F33F-4A66-ABCF-75D06C5096CB}"/>
                      </a:ext>
                    </a:extLst>
                  </p14:cNvPr>
                  <p14:cNvContentPartPr/>
                  <p14:nvPr/>
                </p14:nvContentPartPr>
                <p14:xfrm>
                  <a:off x="8078832" y="4929408"/>
                  <a:ext cx="360" cy="36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D58B9573-F33F-4A66-ABCF-75D06C5096CB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070192" y="49207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140BE6A0-B2E1-44E5-A4FB-C1287CB05200}"/>
                      </a:ext>
                    </a:extLst>
                  </p14:cNvPr>
                  <p14:cNvContentPartPr/>
                  <p14:nvPr/>
                </p14:nvContentPartPr>
                <p14:xfrm>
                  <a:off x="8247672" y="5114088"/>
                  <a:ext cx="14040" cy="12528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140BE6A0-B2E1-44E5-A4FB-C1287CB0520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8237643" y="5103853"/>
                    <a:ext cx="33696" cy="14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279BDA77-F865-4A99-9AFE-0ACA93032286}"/>
                      </a:ext>
                    </a:extLst>
                  </p14:cNvPr>
                  <p14:cNvContentPartPr/>
                  <p14:nvPr/>
                </p14:nvContentPartPr>
                <p14:xfrm>
                  <a:off x="8196912" y="5149728"/>
                  <a:ext cx="104400" cy="3960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279BDA77-F865-4A99-9AFE-0ACA93032286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8186677" y="5139828"/>
                    <a:ext cx="124461" cy="59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0EB7AA3C-609F-470E-AC4B-04A13B15C0EF}"/>
                      </a:ext>
                    </a:extLst>
                  </p14:cNvPr>
                  <p14:cNvContentPartPr/>
                  <p14:nvPr/>
                </p14:nvContentPartPr>
                <p14:xfrm>
                  <a:off x="8392752" y="5020128"/>
                  <a:ext cx="136800" cy="17856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0EB7AA3C-609F-470E-AC4B-04A13B15C0EF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8382951" y="5009889"/>
                    <a:ext cx="156810" cy="198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DE2EA571-1EFE-4080-B307-FC2CC0E1DE8C}"/>
                      </a:ext>
                    </a:extLst>
                  </p14:cNvPr>
                  <p14:cNvContentPartPr/>
                  <p14:nvPr/>
                </p14:nvContentPartPr>
                <p14:xfrm>
                  <a:off x="8550072" y="5277888"/>
                  <a:ext cx="95040" cy="10836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DE2EA571-1EFE-4080-B307-FC2CC0E1DE8C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8540240" y="5268037"/>
                    <a:ext cx="115113" cy="128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153B6070-4B6C-42F7-B7D9-D44659440A5B}"/>
                      </a:ext>
                    </a:extLst>
                  </p14:cNvPr>
                  <p14:cNvContentPartPr/>
                  <p14:nvPr/>
                </p14:nvContentPartPr>
                <p14:xfrm>
                  <a:off x="8764632" y="5152968"/>
                  <a:ext cx="84960" cy="17100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153B6070-4B6C-42F7-B7D9-D44659440A5B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8754420" y="5143150"/>
                    <a:ext cx="104975" cy="19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EF14D4E3-659E-49B2-B7C9-DC734E92C254}"/>
                      </a:ext>
                    </a:extLst>
                  </p14:cNvPr>
                  <p14:cNvContentPartPr/>
                  <p14:nvPr/>
                </p14:nvContentPartPr>
                <p14:xfrm>
                  <a:off x="8822592" y="4982688"/>
                  <a:ext cx="360" cy="36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EF14D4E3-659E-49B2-B7C9-DC734E92C254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813952" y="49736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46F6BC42-9110-43EC-A37A-B94090E9667D}"/>
                      </a:ext>
                    </a:extLst>
                  </p14:cNvPr>
                  <p14:cNvContentPartPr/>
                  <p14:nvPr/>
                </p14:nvContentPartPr>
                <p14:xfrm>
                  <a:off x="8965872" y="5098248"/>
                  <a:ext cx="11880" cy="12528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46F6BC42-9110-43EC-A37A-B94090E9667D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8956040" y="5088422"/>
                    <a:ext cx="31953" cy="14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AC0A8887-A82E-48E3-A4EC-835EED58A82B}"/>
                      </a:ext>
                    </a:extLst>
                  </p14:cNvPr>
                  <p14:cNvContentPartPr/>
                  <p14:nvPr/>
                </p14:nvContentPartPr>
                <p14:xfrm>
                  <a:off x="8910432" y="5134248"/>
                  <a:ext cx="141120" cy="972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AC0A8887-A82E-48E3-A4EC-835EED58A82B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8900615" y="5124123"/>
                    <a:ext cx="161163" cy="29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0929F92A-C2CA-4B9A-82CD-E8E0B6CB3C92}"/>
                      </a:ext>
                    </a:extLst>
                  </p14:cNvPr>
                  <p14:cNvContentPartPr/>
                  <p14:nvPr/>
                </p14:nvContentPartPr>
                <p14:xfrm>
                  <a:off x="9092952" y="4884048"/>
                  <a:ext cx="219960" cy="28368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0929F92A-C2CA-4B9A-82CD-E8E0B6CB3C92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9083140" y="4874224"/>
                    <a:ext cx="239994" cy="30373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45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0CD4EF-1933-4EA1-B2C7-FB3B655CE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7EDEE6-1BA3-419F-B4CF-097C3483F899}"/>
              </a:ext>
            </a:extLst>
          </p:cNvPr>
          <p:cNvGrpSpPr/>
          <p:nvPr/>
        </p:nvGrpSpPr>
        <p:grpSpPr>
          <a:xfrm rot="173099">
            <a:off x="1241049" y="561980"/>
            <a:ext cx="7152944" cy="1100599"/>
            <a:chOff x="1180152" y="4398048"/>
            <a:chExt cx="8132760" cy="12513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E157B2-AFD9-4769-A5F7-CBC2F33F864A}"/>
                </a:ext>
              </a:extLst>
            </p:cNvPr>
            <p:cNvGrpSpPr/>
            <p:nvPr/>
          </p:nvGrpSpPr>
          <p:grpSpPr>
            <a:xfrm>
              <a:off x="1180152" y="4869648"/>
              <a:ext cx="1141560" cy="779760"/>
              <a:chOff x="1180152" y="4869648"/>
              <a:chExt cx="1141560" cy="77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B53D1933-FC92-4563-A3E9-85423C6D795B}"/>
                      </a:ext>
                    </a:extLst>
                  </p14:cNvPr>
                  <p14:cNvContentPartPr/>
                  <p14:nvPr/>
                </p14:nvContentPartPr>
                <p14:xfrm>
                  <a:off x="1180152" y="4931208"/>
                  <a:ext cx="193320" cy="7182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B53D1933-FC92-4563-A3E9-85423C6D79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70322" y="4920977"/>
                    <a:ext cx="213389" cy="738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FF5E4AB5-070B-4EBE-857F-465AB00E8AAD}"/>
                      </a:ext>
                    </a:extLst>
                  </p14:cNvPr>
                  <p14:cNvContentPartPr/>
                  <p14:nvPr/>
                </p14:nvContentPartPr>
                <p14:xfrm>
                  <a:off x="1440072" y="5071608"/>
                  <a:ext cx="34920" cy="3052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FF5E4AB5-070B-4EBE-857F-465AB00E8AA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430327" y="5061787"/>
                    <a:ext cx="54816" cy="325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0C678745-5466-48E7-A4F7-DC910A555ACA}"/>
                      </a:ext>
                    </a:extLst>
                  </p14:cNvPr>
                  <p14:cNvContentPartPr/>
                  <p14:nvPr/>
                </p14:nvContentPartPr>
                <p14:xfrm>
                  <a:off x="1449432" y="5021208"/>
                  <a:ext cx="247320" cy="3304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0C678745-5466-48E7-A4F7-DC910A555AC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39605" y="5010970"/>
                    <a:ext cx="267384" cy="350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FFA03CED-A167-40A2-9BBB-4F47873E3EF1}"/>
                      </a:ext>
                    </a:extLst>
                  </p14:cNvPr>
                  <p14:cNvContentPartPr/>
                  <p14:nvPr/>
                </p14:nvContentPartPr>
                <p14:xfrm>
                  <a:off x="1768392" y="4869648"/>
                  <a:ext cx="240480" cy="621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FFA03CED-A167-40A2-9BBB-4F47873E3EF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58168" y="4859825"/>
                    <a:ext cx="260520" cy="641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C510099-46F3-4E04-9D15-87ECB99B3F77}"/>
                      </a:ext>
                    </a:extLst>
                  </p14:cNvPr>
                  <p14:cNvContentPartPr/>
                  <p14:nvPr/>
                </p14:nvContentPartPr>
                <p14:xfrm>
                  <a:off x="2098512" y="5357808"/>
                  <a:ext cx="25920" cy="1206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C510099-46F3-4E04-9D15-87ECB99B3F7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088638" y="5347588"/>
                    <a:ext cx="46080" cy="140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712A821-715D-4090-89D1-801F755BD975}"/>
                      </a:ext>
                    </a:extLst>
                  </p14:cNvPr>
                  <p14:cNvContentPartPr/>
                  <p14:nvPr/>
                </p14:nvContentPartPr>
                <p14:xfrm>
                  <a:off x="2054592" y="5209128"/>
                  <a:ext cx="5040" cy="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712A821-715D-4090-89D1-801F755BD97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44512" y="5200488"/>
                    <a:ext cx="256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848980E-6D09-435D-96A2-07F9DCBA85AF}"/>
                      </a:ext>
                    </a:extLst>
                  </p14:cNvPr>
                  <p14:cNvContentPartPr/>
                  <p14:nvPr/>
                </p14:nvContentPartPr>
                <p14:xfrm>
                  <a:off x="2220912" y="5409288"/>
                  <a:ext cx="100800" cy="2005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848980E-6D09-435D-96A2-07F9DCBA85A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211118" y="5399467"/>
                    <a:ext cx="120797" cy="220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AB142A99-6132-4925-8803-4967F21C33B4}"/>
                      </a:ext>
                    </a:extLst>
                  </p14:cNvPr>
                  <p14:cNvContentPartPr/>
                  <p14:nvPr/>
                </p14:nvContentPartPr>
                <p14:xfrm>
                  <a:off x="2283192" y="5220288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AB142A99-6132-4925-8803-4967F21C33B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74552" y="52112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208F39-9A17-4D35-BDD0-CCAB541F32C2}"/>
                    </a:ext>
                  </a:extLst>
                </p14:cNvPr>
                <p14:cNvContentPartPr/>
                <p14:nvPr/>
              </p14:nvContentPartPr>
              <p14:xfrm>
                <a:off x="2595312" y="5227848"/>
                <a:ext cx="180360" cy="13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208F39-9A17-4D35-BDD0-CCAB541F32C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85088" y="5218026"/>
                  <a:ext cx="200400" cy="154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E55E57-7CD7-4477-A001-0077775324B9}"/>
                    </a:ext>
                  </a:extLst>
                </p14:cNvPr>
                <p14:cNvContentPartPr/>
                <p14:nvPr/>
              </p14:nvContentPartPr>
              <p14:xfrm>
                <a:off x="3101112" y="5129568"/>
                <a:ext cx="222120" cy="259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E55E57-7CD7-4477-A001-0077775324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90885" y="5119335"/>
                  <a:ext cx="242164" cy="27997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08A623-36C5-452C-9B4D-71841C49D8A0}"/>
                </a:ext>
              </a:extLst>
            </p:cNvPr>
            <p:cNvGrpSpPr/>
            <p:nvPr/>
          </p:nvGrpSpPr>
          <p:grpSpPr>
            <a:xfrm>
              <a:off x="3750192" y="4513608"/>
              <a:ext cx="2855160" cy="1037160"/>
              <a:chOff x="3750192" y="4513608"/>
              <a:chExt cx="2855160" cy="103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9A8A433-E854-472C-9537-D6F9D83854EC}"/>
                      </a:ext>
                    </a:extLst>
                  </p14:cNvPr>
                  <p14:cNvContentPartPr/>
                  <p14:nvPr/>
                </p14:nvContentPartPr>
                <p14:xfrm>
                  <a:off x="3849552" y="5149728"/>
                  <a:ext cx="23400" cy="1706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9A8A433-E854-472C-9537-D6F9D83854E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839289" y="5139907"/>
                    <a:ext cx="43516" cy="190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C6AFCB46-6210-43E3-813B-39AA16E9263B}"/>
                      </a:ext>
                    </a:extLst>
                  </p14:cNvPr>
                  <p14:cNvContentPartPr/>
                  <p14:nvPr/>
                </p14:nvContentPartPr>
                <p14:xfrm>
                  <a:off x="3750192" y="5221728"/>
                  <a:ext cx="279720" cy="205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C6AFCB46-6210-43E3-813B-39AA16E9263B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739968" y="5212072"/>
                    <a:ext cx="299758" cy="40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001CC88-56F6-41E5-9137-D0FDD548313F}"/>
                      </a:ext>
                    </a:extLst>
                  </p14:cNvPr>
                  <p14:cNvContentPartPr/>
                  <p14:nvPr/>
                </p14:nvContentPartPr>
                <p14:xfrm>
                  <a:off x="4287672" y="4543488"/>
                  <a:ext cx="486360" cy="6537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001CC88-56F6-41E5-9137-D0FDD548313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277437" y="4533254"/>
                    <a:ext cx="506420" cy="673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D67A2942-4261-41B9-B787-948D59621629}"/>
                      </a:ext>
                    </a:extLst>
                  </p14:cNvPr>
                  <p14:cNvContentPartPr/>
                  <p14:nvPr/>
                </p14:nvContentPartPr>
                <p14:xfrm>
                  <a:off x="4389912" y="5404248"/>
                  <a:ext cx="145800" cy="1108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D67A2942-4261-41B9-B787-948D5962162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380110" y="5394019"/>
                    <a:ext cx="165812" cy="1309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F05ED03D-DDEA-4C5C-BC87-8405EE6B2AEB}"/>
                      </a:ext>
                    </a:extLst>
                  </p14:cNvPr>
                  <p14:cNvContentPartPr/>
                  <p14:nvPr/>
                </p14:nvContentPartPr>
                <p14:xfrm>
                  <a:off x="4782312" y="4627728"/>
                  <a:ext cx="361080" cy="6163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F05ED03D-DDEA-4C5C-BC87-8405EE6B2AEB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772077" y="4617906"/>
                    <a:ext cx="381140" cy="636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5434D924-808D-4039-A05A-37CD0491C953}"/>
                      </a:ext>
                    </a:extLst>
                  </p14:cNvPr>
                  <p14:cNvContentPartPr/>
                  <p14:nvPr/>
                </p14:nvContentPartPr>
                <p14:xfrm>
                  <a:off x="4812552" y="5368608"/>
                  <a:ext cx="228960" cy="1821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5434D924-808D-4039-A05A-37CD0491C95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802739" y="5358806"/>
                    <a:ext cx="248994" cy="202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4DC4C098-0455-4FA4-AD88-69D3AC00E17E}"/>
                      </a:ext>
                    </a:extLst>
                  </p14:cNvPr>
                  <p14:cNvContentPartPr/>
                  <p14:nvPr/>
                </p14:nvContentPartPr>
                <p14:xfrm>
                  <a:off x="5445792" y="4729608"/>
                  <a:ext cx="295920" cy="3330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4DC4C098-0455-4FA4-AD88-69D3AC00E17E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5435560" y="4719381"/>
                    <a:ext cx="315975" cy="353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B54E0C4E-B972-4E84-84D5-664E7D91AFBE}"/>
                      </a:ext>
                    </a:extLst>
                  </p14:cNvPr>
                  <p14:cNvContentPartPr/>
                  <p14:nvPr/>
                </p14:nvContentPartPr>
                <p14:xfrm>
                  <a:off x="5310432" y="4580928"/>
                  <a:ext cx="274320" cy="7113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B54E0C4E-B972-4E84-84D5-664E7D91AFBE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5300196" y="4571105"/>
                    <a:ext cx="294382" cy="731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8CAB0B98-12C3-4533-8456-60EBB3385F82}"/>
                      </a:ext>
                    </a:extLst>
                  </p14:cNvPr>
                  <p14:cNvContentPartPr/>
                  <p14:nvPr/>
                </p14:nvContentPartPr>
                <p14:xfrm>
                  <a:off x="5794632" y="4513608"/>
                  <a:ext cx="291960" cy="6469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8CAB0B98-12C3-4533-8456-60EBB3385F8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5784804" y="4503378"/>
                    <a:ext cx="312025" cy="666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B3E92D59-81DA-421B-9992-C73B72DACDEA}"/>
                      </a:ext>
                    </a:extLst>
                  </p14:cNvPr>
                  <p14:cNvContentPartPr/>
                  <p14:nvPr/>
                </p14:nvContentPartPr>
                <p14:xfrm>
                  <a:off x="6140592" y="5123448"/>
                  <a:ext cx="140400" cy="1587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B3E92D59-81DA-421B-9992-C73B72DACDE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130359" y="5113219"/>
                    <a:ext cx="160457" cy="178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859497B-D376-4B18-A1A8-3A9946AE22C1}"/>
                      </a:ext>
                    </a:extLst>
                  </p14:cNvPr>
                  <p14:cNvContentPartPr/>
                  <p14:nvPr/>
                </p14:nvContentPartPr>
                <p14:xfrm>
                  <a:off x="6341832" y="5004648"/>
                  <a:ext cx="263520" cy="28152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859497B-D376-4B18-A1A8-3A9946AE22C1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6332011" y="4994418"/>
                    <a:ext cx="283570" cy="3015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845E3-4D08-48E5-9ABA-D89F33139F68}"/>
                </a:ext>
              </a:extLst>
            </p:cNvPr>
            <p:cNvGrpSpPr/>
            <p:nvPr/>
          </p:nvGrpSpPr>
          <p:grpSpPr>
            <a:xfrm>
              <a:off x="7011432" y="4398048"/>
              <a:ext cx="2301480" cy="988200"/>
              <a:chOff x="7011432" y="4398048"/>
              <a:chExt cx="2301480" cy="98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E6168AC-8A91-4431-9C0E-CB80B8ABB24B}"/>
                      </a:ext>
                    </a:extLst>
                  </p14:cNvPr>
                  <p14:cNvContentPartPr/>
                  <p14:nvPr/>
                </p14:nvContentPartPr>
                <p14:xfrm>
                  <a:off x="7212672" y="4626288"/>
                  <a:ext cx="293760" cy="3510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E6168AC-8A91-4431-9C0E-CB80B8ABB24B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202853" y="4616061"/>
                    <a:ext cx="313808" cy="37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C89C58FD-270F-4F51-B0CE-CBA980B10F40}"/>
                      </a:ext>
                    </a:extLst>
                  </p14:cNvPr>
                  <p14:cNvContentPartPr/>
                  <p14:nvPr/>
                </p14:nvContentPartPr>
                <p14:xfrm>
                  <a:off x="7152552" y="4629528"/>
                  <a:ext cx="381600" cy="366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C89C58FD-270F-4F51-B0CE-CBA980B10F40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142725" y="4619301"/>
                    <a:ext cx="401663" cy="38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CE381AC0-88C7-49F7-98FB-6536979E3A5E}"/>
                      </a:ext>
                    </a:extLst>
                  </p14:cNvPr>
                  <p14:cNvContentPartPr/>
                  <p14:nvPr/>
                </p14:nvContentPartPr>
                <p14:xfrm>
                  <a:off x="7011432" y="4480848"/>
                  <a:ext cx="229680" cy="7340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CE381AC0-88C7-49F7-98FB-6536979E3A5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001197" y="4470613"/>
                    <a:ext cx="249741" cy="754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E401A7-E92E-4556-91A4-1F468AB434F3}"/>
                      </a:ext>
                    </a:extLst>
                  </p14:cNvPr>
                  <p14:cNvContentPartPr/>
                  <p14:nvPr/>
                </p14:nvContentPartPr>
                <p14:xfrm>
                  <a:off x="7672392" y="4398048"/>
                  <a:ext cx="262440" cy="7340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E401A7-E92E-4556-91A4-1F468AB434F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662156" y="4388228"/>
                    <a:ext cx="282502" cy="754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D5E585B8-6A9C-4932-8336-BD064D1E5641}"/>
                      </a:ext>
                    </a:extLst>
                  </p14:cNvPr>
                  <p14:cNvContentPartPr/>
                  <p14:nvPr/>
                </p14:nvContentPartPr>
                <p14:xfrm>
                  <a:off x="8120592" y="5128128"/>
                  <a:ext cx="53640" cy="110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D5E585B8-6A9C-4932-8336-BD064D1E5641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110355" y="5117890"/>
                    <a:ext cx="73704" cy="1302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B5BBF666-A61D-4475-9C76-5034A0FE15B1}"/>
                      </a:ext>
                    </a:extLst>
                  </p14:cNvPr>
                  <p14:cNvContentPartPr/>
                  <p14:nvPr/>
                </p14:nvContentPartPr>
                <p14:xfrm>
                  <a:off x="8078832" y="4929408"/>
                  <a:ext cx="360" cy="3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B5BBF666-A61D-4475-9C76-5034A0FE15B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070192" y="49207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BF3D1FD-0712-460C-9426-0C70DB27DA09}"/>
                      </a:ext>
                    </a:extLst>
                  </p14:cNvPr>
                  <p14:cNvContentPartPr/>
                  <p14:nvPr/>
                </p14:nvContentPartPr>
                <p14:xfrm>
                  <a:off x="8247672" y="5114088"/>
                  <a:ext cx="14040" cy="1252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BF3D1FD-0712-460C-9426-0C70DB27DA0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8237643" y="5103853"/>
                    <a:ext cx="33696" cy="14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A1FBFA66-857C-4E3C-8D00-556C4CEEC752}"/>
                      </a:ext>
                    </a:extLst>
                  </p14:cNvPr>
                  <p14:cNvContentPartPr/>
                  <p14:nvPr/>
                </p14:nvContentPartPr>
                <p14:xfrm>
                  <a:off x="8196912" y="5149728"/>
                  <a:ext cx="104400" cy="396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A1FBFA66-857C-4E3C-8D00-556C4CEEC75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8186677" y="5139828"/>
                    <a:ext cx="124461" cy="59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3CA7BA2-EEF2-47AA-AB95-B2C5D3D48DF9}"/>
                      </a:ext>
                    </a:extLst>
                  </p14:cNvPr>
                  <p14:cNvContentPartPr/>
                  <p14:nvPr/>
                </p14:nvContentPartPr>
                <p14:xfrm>
                  <a:off x="8392752" y="5020128"/>
                  <a:ext cx="136800" cy="1785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3CA7BA2-EEF2-47AA-AB95-B2C5D3D48DF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382951" y="5009889"/>
                    <a:ext cx="156810" cy="198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DB4A0ED-C60D-4882-A5B4-317A4D2779A9}"/>
                      </a:ext>
                    </a:extLst>
                  </p14:cNvPr>
                  <p14:cNvContentPartPr/>
                  <p14:nvPr/>
                </p14:nvContentPartPr>
                <p14:xfrm>
                  <a:off x="8550072" y="5277888"/>
                  <a:ext cx="95040" cy="108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7DB4A0ED-C60D-4882-A5B4-317A4D2779A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540240" y="5268037"/>
                    <a:ext cx="115113" cy="128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4EDDF05-5336-4180-A96A-C3C5CF900DF9}"/>
                      </a:ext>
                    </a:extLst>
                  </p14:cNvPr>
                  <p14:cNvContentPartPr/>
                  <p14:nvPr/>
                </p14:nvContentPartPr>
                <p14:xfrm>
                  <a:off x="8764632" y="5152968"/>
                  <a:ext cx="84960" cy="1710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4EDDF05-5336-4180-A96A-C3C5CF900DF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754420" y="5143150"/>
                    <a:ext cx="104975" cy="19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6A0CCBE-A776-4508-9FCC-F808CF58D37F}"/>
                      </a:ext>
                    </a:extLst>
                  </p14:cNvPr>
                  <p14:cNvContentPartPr/>
                  <p14:nvPr/>
                </p14:nvContentPartPr>
                <p14:xfrm>
                  <a:off x="8822592" y="4982688"/>
                  <a:ext cx="360" cy="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6A0CCBE-A776-4508-9FCC-F808CF58D37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813952" y="49736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E14B8C5E-F4D6-4CE7-BC19-EA66866F7449}"/>
                      </a:ext>
                    </a:extLst>
                  </p14:cNvPr>
                  <p14:cNvContentPartPr/>
                  <p14:nvPr/>
                </p14:nvContentPartPr>
                <p14:xfrm>
                  <a:off x="8965872" y="5098248"/>
                  <a:ext cx="11880" cy="1252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E14B8C5E-F4D6-4CE7-BC19-EA66866F7449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956040" y="5088422"/>
                    <a:ext cx="31953" cy="14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B88AD35D-C89F-4F1E-BF92-E1CA27DE6BB2}"/>
                      </a:ext>
                    </a:extLst>
                  </p14:cNvPr>
                  <p14:cNvContentPartPr/>
                  <p14:nvPr/>
                </p14:nvContentPartPr>
                <p14:xfrm>
                  <a:off x="8910432" y="5134248"/>
                  <a:ext cx="141120" cy="97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B88AD35D-C89F-4F1E-BF92-E1CA27DE6BB2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900615" y="5124123"/>
                    <a:ext cx="161163" cy="29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9AA10CCA-5613-4784-BFA8-9F2C87533B0C}"/>
                      </a:ext>
                    </a:extLst>
                  </p14:cNvPr>
                  <p14:cNvContentPartPr/>
                  <p14:nvPr/>
                </p14:nvContentPartPr>
                <p14:xfrm>
                  <a:off x="9092952" y="4884048"/>
                  <a:ext cx="219960" cy="2836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9AA10CCA-5613-4784-BFA8-9F2C87533B0C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9083140" y="4874224"/>
                    <a:ext cx="239994" cy="30373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BEE60B3-92D3-4BD2-B573-D8B228A19C35}"/>
              </a:ext>
            </a:extLst>
          </p:cNvPr>
          <p:cNvGrpSpPr/>
          <p:nvPr/>
        </p:nvGrpSpPr>
        <p:grpSpPr>
          <a:xfrm>
            <a:off x="751464" y="1832881"/>
            <a:ext cx="2959612" cy="400007"/>
            <a:chOff x="3173832" y="3808728"/>
            <a:chExt cx="387288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24DC6B3-DDB6-4962-9821-FA926FA09159}"/>
                    </a:ext>
                  </a:extLst>
                </p14:cNvPr>
                <p14:cNvContentPartPr/>
                <p14:nvPr/>
              </p14:nvContentPartPr>
              <p14:xfrm>
                <a:off x="3173832" y="4081248"/>
                <a:ext cx="200160" cy="209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24DC6B3-DDB6-4962-9821-FA926FA0915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162529" y="4069967"/>
                  <a:ext cx="223237" cy="2321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7AB5A1-88AB-4B3E-A653-983C7ECDDCA3}"/>
                    </a:ext>
                  </a:extLst>
                </p14:cNvPr>
                <p14:cNvContentPartPr/>
                <p14:nvPr/>
              </p14:nvContentPartPr>
              <p14:xfrm>
                <a:off x="3304512" y="4079808"/>
                <a:ext cx="228960" cy="157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7AB5A1-88AB-4B3E-A653-983C7ECDDC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92734" y="4068041"/>
                  <a:ext cx="252044" cy="180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A8B532-0329-491E-B810-4E965D30EC93}"/>
                    </a:ext>
                  </a:extLst>
                </p14:cNvPr>
                <p14:cNvContentPartPr/>
                <p14:nvPr/>
              </p14:nvContentPartPr>
              <p14:xfrm>
                <a:off x="3606192" y="4074408"/>
                <a:ext cx="144360" cy="17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A8B532-0329-491E-B810-4E965D30EC9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94436" y="4063102"/>
                  <a:ext cx="167401" cy="194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609953B-B2C8-4CA9-9C15-A1128B152705}"/>
                    </a:ext>
                  </a:extLst>
                </p14:cNvPr>
                <p14:cNvContentPartPr/>
                <p14:nvPr/>
              </p14:nvContentPartPr>
              <p14:xfrm>
                <a:off x="3794112" y="4085208"/>
                <a:ext cx="204120" cy="210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609953B-B2C8-4CA9-9C15-A1128B15270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82327" y="4073901"/>
                  <a:ext cx="227219" cy="233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3D86B9-1C6F-46CB-BC32-A1163C84A668}"/>
                    </a:ext>
                  </a:extLst>
                </p14:cNvPr>
                <p14:cNvContentPartPr/>
                <p14:nvPr/>
              </p14:nvContentPartPr>
              <p14:xfrm>
                <a:off x="3957912" y="4081248"/>
                <a:ext cx="215640" cy="229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3D86B9-1C6F-46CB-BC32-A1163C84A66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46612" y="4069482"/>
                  <a:ext cx="238711" cy="2527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D82617-0902-4922-800A-451EF821F14B}"/>
                    </a:ext>
                  </a:extLst>
                </p14:cNvPr>
                <p14:cNvContentPartPr/>
                <p14:nvPr/>
              </p14:nvContentPartPr>
              <p14:xfrm>
                <a:off x="4286232" y="4218408"/>
                <a:ext cx="143640" cy="3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D82617-0902-4922-800A-451EF821F1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74458" y="4207158"/>
                  <a:ext cx="166717" cy="25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694B79-24B7-4511-A623-D5646FDD3043}"/>
                    </a:ext>
                  </a:extLst>
                </p14:cNvPr>
                <p14:cNvContentPartPr/>
                <p14:nvPr/>
              </p14:nvContentPartPr>
              <p14:xfrm>
                <a:off x="4572072" y="4062168"/>
                <a:ext cx="206280" cy="27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694B79-24B7-4511-A623-D5646FDD304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60298" y="4050408"/>
                  <a:ext cx="229357" cy="2930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BA951C-76EB-45B5-AC5D-2A99BB7722BB}"/>
                    </a:ext>
                  </a:extLst>
                </p14:cNvPr>
                <p14:cNvContentPartPr/>
                <p14:nvPr/>
              </p14:nvContentPartPr>
              <p14:xfrm>
                <a:off x="4824072" y="4138488"/>
                <a:ext cx="169200" cy="178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BA951C-76EB-45B5-AC5D-2A99BB7722B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12289" y="4127204"/>
                  <a:ext cx="192294" cy="201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5F7DC24-49D9-49F6-AD5B-D80D9E4A97A7}"/>
                    </a:ext>
                  </a:extLst>
                </p14:cNvPr>
                <p14:cNvContentPartPr/>
                <p14:nvPr/>
              </p14:nvContentPartPr>
              <p14:xfrm>
                <a:off x="4907592" y="4163688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5F7DC24-49D9-49F6-AD5B-D80D9E4A97A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98592" y="41546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6B4832-C41D-421F-9980-DD446F423DEB}"/>
                    </a:ext>
                  </a:extLst>
                </p14:cNvPr>
                <p14:cNvContentPartPr/>
                <p14:nvPr/>
              </p14:nvContentPartPr>
              <p14:xfrm>
                <a:off x="4907592" y="4108248"/>
                <a:ext cx="235800" cy="18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6B4832-C41D-421F-9980-DD446F423DE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95826" y="4096482"/>
                  <a:ext cx="258862" cy="209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581234B-E590-48D6-A212-4CA1BE67D207}"/>
                    </a:ext>
                  </a:extLst>
                </p14:cNvPr>
                <p14:cNvContentPartPr/>
                <p14:nvPr/>
              </p14:nvContentPartPr>
              <p14:xfrm>
                <a:off x="5237712" y="4116528"/>
                <a:ext cx="67320" cy="158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581234B-E590-48D6-A212-4CA1BE67D20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25943" y="4105206"/>
                  <a:ext cx="90388" cy="1811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E198086-5A5C-49EF-A384-A47F817AD9A0}"/>
                    </a:ext>
                  </a:extLst>
                </p14:cNvPr>
                <p14:cNvContentPartPr/>
                <p14:nvPr/>
              </p14:nvContentPartPr>
              <p14:xfrm>
                <a:off x="5237712" y="3808728"/>
                <a:ext cx="522360" cy="486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E198086-5A5C-49EF-A384-A47F817AD9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225937" y="3797420"/>
                  <a:ext cx="545440" cy="50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A4D1E1-0A53-45BF-B549-6E853FF0161C}"/>
                    </a:ext>
                  </a:extLst>
                </p14:cNvPr>
                <p14:cNvContentPartPr/>
                <p14:nvPr/>
              </p14:nvContentPartPr>
              <p14:xfrm>
                <a:off x="5798952" y="4069728"/>
                <a:ext cx="162000" cy="216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A4D1E1-0A53-45BF-B549-6E853FF0161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787179" y="4058421"/>
                  <a:ext cx="185076" cy="2398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18FAF88-1AC4-40CA-AFA3-A6ECE023DB00}"/>
                    </a:ext>
                  </a:extLst>
                </p14:cNvPr>
                <p14:cNvContentPartPr/>
                <p14:nvPr/>
              </p14:nvContentPartPr>
              <p14:xfrm>
                <a:off x="6082992" y="3874608"/>
                <a:ext cx="118080" cy="400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18FAF88-1AC4-40CA-AFA3-A6ECE023DB0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071701" y="3862834"/>
                  <a:ext cx="141131" cy="4233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D75260-7F5A-49C2-8486-3422DF241B46}"/>
                    </a:ext>
                  </a:extLst>
                </p14:cNvPr>
                <p14:cNvContentPartPr/>
                <p14:nvPr/>
              </p14:nvContentPartPr>
              <p14:xfrm>
                <a:off x="5875272" y="3936888"/>
                <a:ext cx="453240" cy="28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D75260-7F5A-49C2-8486-3422DF241B4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63493" y="3925575"/>
                  <a:ext cx="476326" cy="31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1692DA8-C754-46C4-899B-C351404CFD49}"/>
                    </a:ext>
                  </a:extLst>
                </p14:cNvPr>
                <p14:cNvContentPartPr/>
                <p14:nvPr/>
              </p14:nvContentPartPr>
              <p14:xfrm>
                <a:off x="6279552" y="3921408"/>
                <a:ext cx="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1692DA8-C754-46C4-899B-C351404CFD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270552" y="39124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70C9F0-5C72-483E-8443-EA958DB4B6F8}"/>
                    </a:ext>
                  </a:extLst>
                </p14:cNvPr>
                <p14:cNvContentPartPr/>
                <p14:nvPr/>
              </p14:nvContentPartPr>
              <p14:xfrm>
                <a:off x="6413472" y="4054968"/>
                <a:ext cx="171360" cy="173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70C9F0-5C72-483E-8443-EA958DB4B6F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01703" y="4043644"/>
                  <a:ext cx="194428" cy="1962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06F9CBC-C2B9-4FD6-A7B5-38D01B1A66B4}"/>
                    </a:ext>
                  </a:extLst>
                </p14:cNvPr>
                <p14:cNvContentPartPr/>
                <p14:nvPr/>
              </p14:nvContentPartPr>
              <p14:xfrm>
                <a:off x="6575112" y="4035528"/>
                <a:ext cx="471600" cy="197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06F9CBC-C2B9-4FD6-A7B5-38D01B1A66B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63805" y="4023757"/>
                  <a:ext cx="494685" cy="22035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523E31-F0B1-4D44-A8B5-19CB39B2102A}"/>
              </a:ext>
            </a:extLst>
          </p:cNvPr>
          <p:cNvGrpSpPr/>
          <p:nvPr/>
        </p:nvGrpSpPr>
        <p:grpSpPr>
          <a:xfrm>
            <a:off x="4166893" y="1751541"/>
            <a:ext cx="6554612" cy="660073"/>
            <a:chOff x="1830312" y="4731651"/>
            <a:chExt cx="8577215" cy="86375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9E56B48-0766-4185-9BE6-0F62B20F7ED5}"/>
                </a:ext>
              </a:extLst>
            </p:cNvPr>
            <p:cNvGrpSpPr/>
            <p:nvPr/>
          </p:nvGrpSpPr>
          <p:grpSpPr>
            <a:xfrm>
              <a:off x="1830312" y="4799808"/>
              <a:ext cx="2680200" cy="795600"/>
              <a:chOff x="1830312" y="4799808"/>
              <a:chExt cx="2680200" cy="79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A4252D57-2221-4DC3-AA54-0984CDEE185B}"/>
                      </a:ext>
                    </a:extLst>
                  </p14:cNvPr>
                  <p14:cNvContentPartPr/>
                  <p14:nvPr/>
                </p14:nvContentPartPr>
                <p14:xfrm>
                  <a:off x="2088072" y="5016888"/>
                  <a:ext cx="187920" cy="5076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A4252D57-2221-4DC3-AA54-0984CDEE185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2076298" y="5005116"/>
                    <a:ext cx="210998" cy="5306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1CF9A13-E874-46D7-80BD-3CFA42574F95}"/>
                      </a:ext>
                    </a:extLst>
                  </p14:cNvPr>
                  <p14:cNvContentPartPr/>
                  <p14:nvPr/>
                </p14:nvContentPartPr>
                <p14:xfrm>
                  <a:off x="2020032" y="5162328"/>
                  <a:ext cx="293760" cy="277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1CF9A13-E874-46D7-80BD-3CFA42574F9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008263" y="5150582"/>
                    <a:ext cx="316828" cy="50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00C14D33-5816-4643-A87F-CCA281291E19}"/>
                      </a:ext>
                    </a:extLst>
                  </p14:cNvPr>
                  <p14:cNvContentPartPr/>
                  <p14:nvPr/>
                </p14:nvContentPartPr>
                <p14:xfrm>
                  <a:off x="2525832" y="5098248"/>
                  <a:ext cx="16560" cy="1706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00C14D33-5816-4643-A87F-CCA281291E19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514477" y="5086496"/>
                    <a:ext cx="39744" cy="1936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37542E52-6C19-4DD1-8AC4-43962BFBA2CA}"/>
                      </a:ext>
                    </a:extLst>
                  </p14:cNvPr>
                  <p14:cNvContentPartPr/>
                  <p14:nvPr/>
                </p14:nvContentPartPr>
                <p14:xfrm>
                  <a:off x="2391912" y="5179608"/>
                  <a:ext cx="240480" cy="518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37542E52-6C19-4DD1-8AC4-43962BFBA2C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380147" y="5167826"/>
                    <a:ext cx="263540" cy="74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0899EDAB-E7F8-4A24-85B7-8F97366C595B}"/>
                      </a:ext>
                    </a:extLst>
                  </p14:cNvPr>
                  <p14:cNvContentPartPr/>
                  <p14:nvPr/>
                </p14:nvContentPartPr>
                <p14:xfrm>
                  <a:off x="2410272" y="5135688"/>
                  <a:ext cx="180360" cy="1051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0899EDAB-E7F8-4A24-85B7-8F97366C595B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398970" y="5124375"/>
                    <a:ext cx="203435" cy="128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0D8E982A-4068-41C3-AA4A-19FCC0C8791D}"/>
                      </a:ext>
                    </a:extLst>
                  </p14:cNvPr>
                  <p14:cNvContentPartPr/>
                  <p14:nvPr/>
                </p14:nvContentPartPr>
                <p14:xfrm>
                  <a:off x="2734992" y="5078088"/>
                  <a:ext cx="246240" cy="3657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0D8E982A-4068-41C3-AA4A-19FCC0C8791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723221" y="5066790"/>
                    <a:ext cx="269310" cy="3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26782F5A-8DDF-415A-9E0C-2E3516CB7290}"/>
                      </a:ext>
                    </a:extLst>
                  </p14:cNvPr>
                  <p14:cNvContentPartPr/>
                  <p14:nvPr/>
                </p14:nvContentPartPr>
                <p14:xfrm>
                  <a:off x="3034152" y="4909248"/>
                  <a:ext cx="268560" cy="5864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26782F5A-8DDF-415A-9E0C-2E3516CB729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022394" y="4897472"/>
                    <a:ext cx="291606" cy="609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71796DF5-A41B-4E03-B227-200258590B0B}"/>
                      </a:ext>
                    </a:extLst>
                  </p14:cNvPr>
                  <p14:cNvContentPartPr/>
                  <p14:nvPr/>
                </p14:nvContentPartPr>
                <p14:xfrm>
                  <a:off x="1830312" y="4824648"/>
                  <a:ext cx="254880" cy="7707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71796DF5-A41B-4E03-B227-200258590B0B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818534" y="4813348"/>
                    <a:ext cx="277965" cy="7938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B23A5BF3-362E-4119-8FD3-1D9971EEF394}"/>
                      </a:ext>
                    </a:extLst>
                  </p14:cNvPr>
                  <p14:cNvContentPartPr/>
                  <p14:nvPr/>
                </p14:nvContentPartPr>
                <p14:xfrm>
                  <a:off x="3556152" y="5090328"/>
                  <a:ext cx="115920" cy="1785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B23A5BF3-362E-4119-8FD3-1D9971EEF394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544372" y="5079021"/>
                    <a:ext cx="139010" cy="201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B07BFD71-DC45-4236-A23A-564D46CA9BA1}"/>
                      </a:ext>
                    </a:extLst>
                  </p14:cNvPr>
                  <p14:cNvContentPartPr/>
                  <p14:nvPr/>
                </p14:nvContentPartPr>
                <p14:xfrm>
                  <a:off x="3602232" y="4917168"/>
                  <a:ext cx="360" cy="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B07BFD71-DC45-4236-A23A-564D46CA9BA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593592" y="49081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8DABCF5B-97CF-4B5A-A12B-02F07B56F4DD}"/>
                      </a:ext>
                    </a:extLst>
                  </p14:cNvPr>
                  <p14:cNvContentPartPr/>
                  <p14:nvPr/>
                </p14:nvContentPartPr>
                <p14:xfrm>
                  <a:off x="3747672" y="5320368"/>
                  <a:ext cx="76680" cy="1065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8DABCF5B-97CF-4B5A-A12B-02F07B56F4DD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736382" y="5308632"/>
                    <a:ext cx="99731" cy="129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3A63FF35-A0B4-4641-89B8-B741004952CA}"/>
                      </a:ext>
                    </a:extLst>
                  </p14:cNvPr>
                  <p14:cNvContentPartPr/>
                  <p14:nvPr/>
                </p14:nvContentPartPr>
                <p14:xfrm>
                  <a:off x="4050432" y="5064048"/>
                  <a:ext cx="113760" cy="2973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3A63FF35-A0B4-4641-89B8-B741004952CA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038680" y="5052267"/>
                    <a:ext cx="136794" cy="3204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60D236E-C259-4762-B70D-A638D492BB96}"/>
                      </a:ext>
                    </a:extLst>
                  </p14:cNvPr>
                  <p14:cNvContentPartPr/>
                  <p14:nvPr/>
                </p14:nvContentPartPr>
                <p14:xfrm>
                  <a:off x="4071312" y="4870008"/>
                  <a:ext cx="5040" cy="18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360D236E-C259-4762-B70D-A638D492BB9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059857" y="4859208"/>
                    <a:ext cx="27491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151E30C-4A39-4072-A5DE-D7D06C0CD9C9}"/>
                      </a:ext>
                    </a:extLst>
                  </p14:cNvPr>
                  <p14:cNvContentPartPr/>
                  <p14:nvPr/>
                </p14:nvContentPartPr>
                <p14:xfrm>
                  <a:off x="4218912" y="4918608"/>
                  <a:ext cx="291600" cy="5785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151E30C-4A39-4072-A5DE-D7D06C0CD9C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207606" y="4906840"/>
                    <a:ext cx="314683" cy="6015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9AF274D-8478-4404-9619-34138613A45C}"/>
                      </a:ext>
                    </a:extLst>
                  </p14:cNvPr>
                  <p14:cNvContentPartPr/>
                  <p14:nvPr/>
                </p14:nvContentPartPr>
                <p14:xfrm>
                  <a:off x="3475872" y="4799808"/>
                  <a:ext cx="172800" cy="6598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9AF274D-8478-4404-9619-34138613A45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464572" y="4788033"/>
                    <a:ext cx="195871" cy="68295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7A5CBDA-BCFF-4F55-A04C-98F57C298401}"/>
                </a:ext>
              </a:extLst>
            </p:cNvPr>
            <p:cNvGrpSpPr/>
            <p:nvPr/>
          </p:nvGrpSpPr>
          <p:grpSpPr>
            <a:xfrm>
              <a:off x="4618512" y="5217048"/>
              <a:ext cx="226800" cy="147240"/>
              <a:chOff x="4618512" y="5217048"/>
              <a:chExt cx="226800" cy="14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687F003F-E869-442D-BFE3-B2F1DA36DA5B}"/>
                      </a:ext>
                    </a:extLst>
                  </p14:cNvPr>
                  <p14:cNvContentPartPr/>
                  <p14:nvPr/>
                </p14:nvContentPartPr>
                <p14:xfrm>
                  <a:off x="4618512" y="5217048"/>
                  <a:ext cx="199080" cy="237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687F003F-E869-442D-BFE3-B2F1DA36DA5B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607217" y="5205401"/>
                    <a:ext cx="222141" cy="465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4C5B0111-533A-4D3A-A02D-A40970D73DF8}"/>
                      </a:ext>
                    </a:extLst>
                  </p14:cNvPr>
                  <p14:cNvContentPartPr/>
                  <p14:nvPr/>
                </p14:nvContentPartPr>
                <p14:xfrm>
                  <a:off x="4639392" y="5358888"/>
                  <a:ext cx="205920" cy="54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4C5B0111-533A-4D3A-A02D-A40970D73DF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4628083" y="5347638"/>
                    <a:ext cx="229009" cy="274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91F724E-4A08-4CDC-A0F8-3C262C1C96D6}"/>
                </a:ext>
              </a:extLst>
            </p:cNvPr>
            <p:cNvGrpSpPr/>
            <p:nvPr/>
          </p:nvGrpSpPr>
          <p:grpSpPr>
            <a:xfrm>
              <a:off x="5105447" y="4757211"/>
              <a:ext cx="2409120" cy="837360"/>
              <a:chOff x="5105447" y="4757211"/>
              <a:chExt cx="2409120" cy="83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1460EE9-1774-4E24-A55B-0921BFA8C2D7}"/>
                      </a:ext>
                    </a:extLst>
                  </p14:cNvPr>
                  <p14:cNvContentPartPr/>
                  <p14:nvPr/>
                </p14:nvContentPartPr>
                <p14:xfrm>
                  <a:off x="5105447" y="4766571"/>
                  <a:ext cx="498240" cy="5101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1460EE9-1774-4E24-A55B-0921BFA8C2D7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093674" y="4755266"/>
                    <a:ext cx="521315" cy="5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EB79ABB-1A76-4367-AC6B-8559B31B1278}"/>
                      </a:ext>
                    </a:extLst>
                  </p14:cNvPr>
                  <p14:cNvContentPartPr/>
                  <p14:nvPr/>
                </p14:nvContentPartPr>
                <p14:xfrm>
                  <a:off x="5228927" y="5383971"/>
                  <a:ext cx="164160" cy="2106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CEB79ABB-1A76-4367-AC6B-8559B31B1278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217168" y="5372192"/>
                    <a:ext cx="187208" cy="233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1176FD2-9C10-4DD9-940E-1871E9AAE16D}"/>
                      </a:ext>
                    </a:extLst>
                  </p14:cNvPr>
                  <p14:cNvContentPartPr/>
                  <p14:nvPr/>
                </p14:nvContentPartPr>
                <p14:xfrm>
                  <a:off x="5623127" y="4757211"/>
                  <a:ext cx="413640" cy="5274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B1176FD2-9C10-4DD9-940E-1871E9AAE16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611349" y="4745899"/>
                    <a:ext cx="436725" cy="5504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E9898F26-093C-4316-A949-ACA51BAD3AC9}"/>
                      </a:ext>
                    </a:extLst>
                  </p14:cNvPr>
                  <p14:cNvContentPartPr/>
                  <p14:nvPr/>
                </p14:nvContentPartPr>
                <p14:xfrm>
                  <a:off x="5661647" y="5410251"/>
                  <a:ext cx="181080" cy="1792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E9898F26-093C-4316-A949-ACA51BAD3AC9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650359" y="5398487"/>
                    <a:ext cx="204127" cy="202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CFAAD526-3E5E-470C-B9E8-B40747042AD1}"/>
                      </a:ext>
                    </a:extLst>
                  </p14:cNvPr>
                  <p14:cNvContentPartPr/>
                  <p14:nvPr/>
                </p14:nvContentPartPr>
                <p14:xfrm>
                  <a:off x="6213527" y="4870611"/>
                  <a:ext cx="159120" cy="5871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CFAAD526-3E5E-470C-B9E8-B40747042AD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201758" y="4858840"/>
                    <a:ext cx="182188" cy="610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D80E988-76CF-43FC-9CF5-BD49C0BF400F}"/>
                      </a:ext>
                    </a:extLst>
                  </p14:cNvPr>
                  <p14:cNvContentPartPr/>
                  <p14:nvPr/>
                </p14:nvContentPartPr>
                <p14:xfrm>
                  <a:off x="6199847" y="5137011"/>
                  <a:ext cx="249120" cy="187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FD80E988-76CF-43FC-9CF5-BD49C0BF400F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188545" y="5125311"/>
                    <a:ext cx="272195" cy="41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46EC783-1903-4119-841E-C1C0DCF89374}"/>
                      </a:ext>
                    </a:extLst>
                  </p14:cNvPr>
                  <p14:cNvContentPartPr/>
                  <p14:nvPr/>
                </p14:nvContentPartPr>
                <p14:xfrm>
                  <a:off x="6459407" y="4783491"/>
                  <a:ext cx="153720" cy="55728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E46EC783-1903-4119-841E-C1C0DCF89374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447619" y="4771714"/>
                    <a:ext cx="176825" cy="580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AA11C5A-3962-4B19-BB8F-038AD8087150}"/>
                      </a:ext>
                    </a:extLst>
                  </p14:cNvPr>
                  <p14:cNvContentPartPr/>
                  <p14:nvPr/>
                </p14:nvContentPartPr>
                <p14:xfrm>
                  <a:off x="6688367" y="4950171"/>
                  <a:ext cx="164520" cy="2174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AA11C5A-3962-4B19-BB8F-038AD8087150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676616" y="4938875"/>
                    <a:ext cx="187553" cy="2405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043CD2A-7679-4D54-956A-D9778AEB8D82}"/>
                      </a:ext>
                    </a:extLst>
                  </p14:cNvPr>
                  <p14:cNvContentPartPr/>
                  <p14:nvPr/>
                </p14:nvContentPartPr>
                <p14:xfrm>
                  <a:off x="6742727" y="5265891"/>
                  <a:ext cx="135000" cy="1504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3043CD2A-7679-4D54-956A-D9778AEB8D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6730967" y="5254605"/>
                    <a:ext cx="158049" cy="173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08FFC9FC-768A-402F-9704-74C7EDAB811A}"/>
                      </a:ext>
                    </a:extLst>
                  </p14:cNvPr>
                  <p14:cNvContentPartPr/>
                  <p14:nvPr/>
                </p14:nvContentPartPr>
                <p14:xfrm>
                  <a:off x="7063487" y="4898691"/>
                  <a:ext cx="198000" cy="3052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08FFC9FC-768A-402F-9704-74C7EDAB811A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051701" y="4886913"/>
                    <a:ext cx="221100" cy="328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F3613ED-52EC-4822-B604-EBDD3FF24D80}"/>
                      </a:ext>
                    </a:extLst>
                  </p14:cNvPr>
                  <p14:cNvContentPartPr/>
                  <p14:nvPr/>
                </p14:nvContentPartPr>
                <p14:xfrm>
                  <a:off x="7296767" y="4848651"/>
                  <a:ext cx="217800" cy="6044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F3613ED-52EC-4822-B604-EBDD3FF24D8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285007" y="4836873"/>
                    <a:ext cx="240850" cy="62752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542C614-36E8-4372-94C9-BFCB135BDDCF}"/>
                </a:ext>
              </a:extLst>
            </p:cNvPr>
            <p:cNvGrpSpPr/>
            <p:nvPr/>
          </p:nvGrpSpPr>
          <p:grpSpPr>
            <a:xfrm>
              <a:off x="7801127" y="4874571"/>
              <a:ext cx="1301040" cy="581760"/>
              <a:chOff x="7801127" y="4874571"/>
              <a:chExt cx="1301040" cy="58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77A921A-A504-4AC5-ACF2-F01BAB4FF1FE}"/>
                      </a:ext>
                    </a:extLst>
                  </p14:cNvPr>
                  <p14:cNvContentPartPr/>
                  <p14:nvPr/>
                </p14:nvContentPartPr>
                <p14:xfrm>
                  <a:off x="7801127" y="5036931"/>
                  <a:ext cx="194400" cy="4194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77A921A-A504-4AC5-ACF2-F01BAB4FF1FE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789359" y="5025621"/>
                    <a:ext cx="217464" cy="442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25D8A5D-B415-48D1-AC77-769AD7AC77E2}"/>
                      </a:ext>
                    </a:extLst>
                  </p14:cNvPr>
                  <p14:cNvContentPartPr/>
                  <p14:nvPr/>
                </p14:nvContentPartPr>
                <p14:xfrm>
                  <a:off x="8113607" y="4874571"/>
                  <a:ext cx="145440" cy="5518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25D8A5D-B415-48D1-AC77-769AD7AC77E2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101840" y="4862799"/>
                    <a:ext cx="168503" cy="5749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805CFF59-41AE-4AE6-94AC-FE93F5C8D3D2}"/>
                      </a:ext>
                    </a:extLst>
                  </p14:cNvPr>
                  <p14:cNvContentPartPr/>
                  <p14:nvPr/>
                </p14:nvContentPartPr>
                <p14:xfrm>
                  <a:off x="8410967" y="5062491"/>
                  <a:ext cx="56880" cy="1195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805CFF59-41AE-4AE6-94AC-FE93F5C8D3D2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399215" y="5051198"/>
                    <a:ext cx="79914" cy="1425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DF8684C4-57B2-4ACC-AE6F-B4861C3F27F2}"/>
                      </a:ext>
                    </a:extLst>
                  </p14:cNvPr>
                  <p14:cNvContentPartPr/>
                  <p14:nvPr/>
                </p14:nvContentPartPr>
                <p14:xfrm>
                  <a:off x="8467127" y="4886451"/>
                  <a:ext cx="360" cy="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DF8684C4-57B2-4ACC-AE6F-B4861C3F27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458487" y="48778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6F8A33E-F8F1-46DA-A12B-FF9AC628FDBC}"/>
                      </a:ext>
                    </a:extLst>
                  </p14:cNvPr>
                  <p14:cNvContentPartPr/>
                  <p14:nvPr/>
                </p14:nvContentPartPr>
                <p14:xfrm>
                  <a:off x="8619767" y="5038371"/>
                  <a:ext cx="7200" cy="1278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6F8A33E-F8F1-46DA-A12B-FF9AC628FDB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607767" y="5026625"/>
                    <a:ext cx="30720" cy="1508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6C141C6E-6FB6-46F7-890C-4E537EC49A4F}"/>
                      </a:ext>
                    </a:extLst>
                  </p14:cNvPr>
                  <p14:cNvContentPartPr/>
                  <p14:nvPr/>
                </p14:nvContentPartPr>
                <p14:xfrm>
                  <a:off x="8554607" y="5104971"/>
                  <a:ext cx="155160" cy="126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6C141C6E-6FB6-46F7-890C-4E537EC49A4F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8543288" y="5093771"/>
                    <a:ext cx="178269" cy="35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40E2F491-5ABF-4546-9F6B-EEB660E353E1}"/>
                      </a:ext>
                    </a:extLst>
                  </p14:cNvPr>
                  <p14:cNvContentPartPr/>
                  <p14:nvPr/>
                </p14:nvContentPartPr>
                <p14:xfrm>
                  <a:off x="8866007" y="4947291"/>
                  <a:ext cx="175680" cy="1915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40E2F491-5ABF-4546-9F6B-EEB660E353E1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8854703" y="4935527"/>
                    <a:ext cx="198759" cy="2145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1DCD6BF-7FD9-4FF3-A2A1-F9D33F8D47E9}"/>
                      </a:ext>
                    </a:extLst>
                  </p14:cNvPr>
                  <p14:cNvContentPartPr/>
                  <p14:nvPr/>
                </p14:nvContentPartPr>
                <p14:xfrm>
                  <a:off x="8951687" y="5208291"/>
                  <a:ext cx="150480" cy="1353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B1DCD6BF-7FD9-4FF3-A2A1-F9D33F8D47E9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8939931" y="5196541"/>
                    <a:ext cx="173522" cy="15839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5C54EEF-F667-485C-9AF7-6FB159725EF1}"/>
                </a:ext>
              </a:extLst>
            </p:cNvPr>
            <p:cNvGrpSpPr/>
            <p:nvPr/>
          </p:nvGrpSpPr>
          <p:grpSpPr>
            <a:xfrm>
              <a:off x="9339047" y="4731651"/>
              <a:ext cx="1068480" cy="655920"/>
              <a:chOff x="9339047" y="4731651"/>
              <a:chExt cx="1068480" cy="65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D17CB40E-BF05-40E5-B53E-AFBD6597E0BC}"/>
                      </a:ext>
                    </a:extLst>
                  </p14:cNvPr>
                  <p14:cNvContentPartPr/>
                  <p14:nvPr/>
                </p14:nvContentPartPr>
                <p14:xfrm>
                  <a:off x="9339047" y="5065731"/>
                  <a:ext cx="124200" cy="25092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D17CB40E-BF05-40E5-B53E-AFBD6597E0BC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9327756" y="5053962"/>
                    <a:ext cx="147252" cy="273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26F8D2F5-AF42-4757-8542-D5E990DF5B7B}"/>
                      </a:ext>
                    </a:extLst>
                  </p14:cNvPr>
                  <p14:cNvContentPartPr/>
                  <p14:nvPr/>
                </p14:nvContentPartPr>
                <p14:xfrm>
                  <a:off x="9487727" y="4876011"/>
                  <a:ext cx="360" cy="3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26F8D2F5-AF42-4757-8542-D5E990DF5B7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478727" y="48670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1976915F-BBE9-4DCC-B80C-237C86B97AA8}"/>
                      </a:ext>
                    </a:extLst>
                  </p14:cNvPr>
                  <p14:cNvContentPartPr/>
                  <p14:nvPr/>
                </p14:nvContentPartPr>
                <p14:xfrm>
                  <a:off x="9646847" y="5011011"/>
                  <a:ext cx="9360" cy="1490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1976915F-BBE9-4DCC-B80C-237C86B97AA8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635147" y="4999257"/>
                    <a:ext cx="32292" cy="172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321DD19-FFAF-4D2E-8115-D032BB883C77}"/>
                      </a:ext>
                    </a:extLst>
                  </p14:cNvPr>
                  <p14:cNvContentPartPr/>
                  <p14:nvPr/>
                </p14:nvContentPartPr>
                <p14:xfrm>
                  <a:off x="9608687" y="5093091"/>
                  <a:ext cx="170640" cy="1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321DD19-FFAF-4D2E-8115-D032BB883C77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9597405" y="5081841"/>
                    <a:ext cx="193674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23001CE8-540C-4232-AFA9-73AD2C0FB6F8}"/>
                      </a:ext>
                    </a:extLst>
                  </p14:cNvPr>
                  <p14:cNvContentPartPr/>
                  <p14:nvPr/>
                </p14:nvContentPartPr>
                <p14:xfrm>
                  <a:off x="9889127" y="4783491"/>
                  <a:ext cx="207360" cy="3582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23001CE8-540C-4232-AFA9-73AD2C0FB6F8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9877372" y="4771724"/>
                    <a:ext cx="230400" cy="3812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87F270E0-C1C7-4657-BEE9-D76935F42845}"/>
                      </a:ext>
                    </a:extLst>
                  </p14:cNvPr>
                  <p14:cNvContentPartPr/>
                  <p14:nvPr/>
                </p14:nvContentPartPr>
                <p14:xfrm>
                  <a:off x="10167047" y="4731651"/>
                  <a:ext cx="240480" cy="6559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87F270E0-C1C7-4657-BEE9-D76935F42845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0155752" y="4720350"/>
                    <a:ext cx="263540" cy="6789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9F13C09-EB40-4D46-8092-CE8416C109AD}"/>
              </a:ext>
            </a:extLst>
          </p:cNvPr>
          <p:cNvGrpSpPr/>
          <p:nvPr/>
        </p:nvGrpSpPr>
        <p:grpSpPr>
          <a:xfrm>
            <a:off x="684792" y="2725848"/>
            <a:ext cx="6394320" cy="538560"/>
            <a:chOff x="684792" y="2725848"/>
            <a:chExt cx="6394320" cy="53856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55AED2F-7D78-449F-9CE5-D63965CE53EC}"/>
                </a:ext>
              </a:extLst>
            </p:cNvPr>
            <p:cNvGrpSpPr/>
            <p:nvPr/>
          </p:nvGrpSpPr>
          <p:grpSpPr>
            <a:xfrm>
              <a:off x="684792" y="2755728"/>
              <a:ext cx="825120" cy="508680"/>
              <a:chOff x="684792" y="2755728"/>
              <a:chExt cx="825120" cy="50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1D93AF04-50C3-4B5E-963E-648582A8309C}"/>
                      </a:ext>
                    </a:extLst>
                  </p14:cNvPr>
                  <p14:cNvContentPartPr/>
                  <p14:nvPr/>
                </p14:nvContentPartPr>
                <p14:xfrm>
                  <a:off x="844272" y="2861568"/>
                  <a:ext cx="81360" cy="4028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1D93AF04-50C3-4B5E-963E-648582A8309C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35632" y="2852928"/>
                    <a:ext cx="99000" cy="42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4C468553-D3CF-49AF-8A14-348B472A9CB7}"/>
                      </a:ext>
                    </a:extLst>
                  </p14:cNvPr>
                  <p14:cNvContentPartPr/>
                  <p14:nvPr/>
                </p14:nvContentPartPr>
                <p14:xfrm>
                  <a:off x="684792" y="2963448"/>
                  <a:ext cx="356040" cy="457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4C468553-D3CF-49AF-8A14-348B472A9CB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676152" y="2954448"/>
                    <a:ext cx="37368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3F268B7D-74AC-4C76-9DD8-E0153DCEB07B}"/>
                      </a:ext>
                    </a:extLst>
                  </p14:cNvPr>
                  <p14:cNvContentPartPr/>
                  <p14:nvPr/>
                </p14:nvContentPartPr>
                <p14:xfrm>
                  <a:off x="998712" y="2755728"/>
                  <a:ext cx="192960" cy="47520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3F268B7D-74AC-4C76-9DD8-E0153DCEB07B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89712" y="2746728"/>
                    <a:ext cx="210600" cy="49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9E555049-225D-410A-B81F-66F665BC4991}"/>
                      </a:ext>
                    </a:extLst>
                  </p14:cNvPr>
                  <p14:cNvContentPartPr/>
                  <p14:nvPr/>
                </p14:nvContentPartPr>
                <p14:xfrm>
                  <a:off x="1237032" y="3069648"/>
                  <a:ext cx="44280" cy="1393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9E555049-225D-410A-B81F-66F665BC4991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228032" y="3060648"/>
                    <a:ext cx="6192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0C233C2D-AED4-4C16-A97B-9E6987B308AB}"/>
                      </a:ext>
                    </a:extLst>
                  </p14:cNvPr>
                  <p14:cNvContentPartPr/>
                  <p14:nvPr/>
                </p14:nvContentPartPr>
                <p14:xfrm>
                  <a:off x="1199952" y="2920968"/>
                  <a:ext cx="60480" cy="205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0C233C2D-AED4-4C16-A97B-9E6987B308AB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191312" y="2912328"/>
                    <a:ext cx="781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80A14DF6-9E58-4724-BA98-CD018ECE5308}"/>
                      </a:ext>
                    </a:extLst>
                  </p14:cNvPr>
                  <p14:cNvContentPartPr/>
                  <p14:nvPr/>
                </p14:nvContentPartPr>
                <p14:xfrm>
                  <a:off x="1368792" y="3008448"/>
                  <a:ext cx="141120" cy="2163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80A14DF6-9E58-4724-BA98-CD018ECE530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359792" y="2999448"/>
                    <a:ext cx="158760" cy="234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C1BA642-1192-46C9-B66E-440DB77EBBCA}"/>
                    </a:ext>
                  </a:extLst>
                </p14:cNvPr>
                <p14:cNvContentPartPr/>
                <p14:nvPr/>
              </p14:nvContentPartPr>
              <p14:xfrm>
                <a:off x="2036232" y="2803968"/>
                <a:ext cx="1872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C1BA642-1192-46C9-B66E-440DB77EBBC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27232" y="2794968"/>
                  <a:ext cx="3636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FA4CFF0-52B8-4B0F-B981-29103F97EBDD}"/>
                </a:ext>
              </a:extLst>
            </p:cNvPr>
            <p:cNvGrpSpPr/>
            <p:nvPr/>
          </p:nvGrpSpPr>
          <p:grpSpPr>
            <a:xfrm>
              <a:off x="2047752" y="2945088"/>
              <a:ext cx="318960" cy="240480"/>
              <a:chOff x="2047752" y="2945088"/>
              <a:chExt cx="318960" cy="24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49B88468-B82B-4DC3-B1C0-42B71AD8B819}"/>
                      </a:ext>
                    </a:extLst>
                  </p14:cNvPr>
                  <p14:cNvContentPartPr/>
                  <p14:nvPr/>
                </p14:nvContentPartPr>
                <p14:xfrm>
                  <a:off x="2047752" y="2964888"/>
                  <a:ext cx="33480" cy="1940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49B88468-B82B-4DC3-B1C0-42B71AD8B81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038752" y="2955888"/>
                    <a:ext cx="5112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FEED720A-18A0-446B-81D2-26ED2611EC4D}"/>
                      </a:ext>
                    </a:extLst>
                  </p14:cNvPr>
                  <p14:cNvContentPartPr/>
                  <p14:nvPr/>
                </p14:nvContentPartPr>
                <p14:xfrm>
                  <a:off x="2176992" y="2945088"/>
                  <a:ext cx="189720" cy="2404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FEED720A-18A0-446B-81D2-26ED2611EC4D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2168352" y="2936088"/>
                    <a:ext cx="207360" cy="258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356C863-3335-448B-97E9-CB702E102ADD}"/>
                    </a:ext>
                  </a:extLst>
                </p14:cNvPr>
                <p14:cNvContentPartPr/>
                <p14:nvPr/>
              </p14:nvContentPartPr>
              <p14:xfrm>
                <a:off x="2793312" y="2973168"/>
                <a:ext cx="222840" cy="191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356C863-3335-448B-97E9-CB702E102AD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84312" y="2964168"/>
                  <a:ext cx="240480" cy="209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D535EE9-C7DD-4DCA-B5DF-975EBBBEBE9B}"/>
                </a:ext>
              </a:extLst>
            </p:cNvPr>
            <p:cNvGrpSpPr/>
            <p:nvPr/>
          </p:nvGrpSpPr>
          <p:grpSpPr>
            <a:xfrm>
              <a:off x="3333672" y="2766168"/>
              <a:ext cx="3452040" cy="425520"/>
              <a:chOff x="3333672" y="2766168"/>
              <a:chExt cx="3452040" cy="42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51FCDE46-D25C-4996-A44A-C74E0E3CB744}"/>
                      </a:ext>
                    </a:extLst>
                  </p14:cNvPr>
                  <p14:cNvContentPartPr/>
                  <p14:nvPr/>
                </p14:nvContentPartPr>
                <p14:xfrm>
                  <a:off x="3333672" y="2973168"/>
                  <a:ext cx="243720" cy="2109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51FCDE46-D25C-4996-A44A-C74E0E3CB744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3324672" y="2964168"/>
                    <a:ext cx="26136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319CE21A-A877-425F-AB9C-A3EE9914240A}"/>
                      </a:ext>
                    </a:extLst>
                  </p14:cNvPr>
                  <p14:cNvContentPartPr/>
                  <p14:nvPr/>
                </p14:nvContentPartPr>
                <p14:xfrm>
                  <a:off x="3606912" y="3004848"/>
                  <a:ext cx="176040" cy="1551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319CE21A-A877-425F-AB9C-A3EE9914240A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598272" y="2996208"/>
                    <a:ext cx="19368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D7A00852-A859-422E-911A-790BC082DA61}"/>
                      </a:ext>
                    </a:extLst>
                  </p14:cNvPr>
                  <p14:cNvContentPartPr/>
                  <p14:nvPr/>
                </p14:nvContentPartPr>
                <p14:xfrm>
                  <a:off x="3791592" y="3011328"/>
                  <a:ext cx="162000" cy="1281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D7A00852-A859-422E-911A-790BC082DA6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3782952" y="3002328"/>
                    <a:ext cx="17964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DA626A39-7DA1-4CC4-99EF-40FC40C3E9A1}"/>
                      </a:ext>
                    </a:extLst>
                  </p14:cNvPr>
                  <p14:cNvContentPartPr/>
                  <p14:nvPr/>
                </p14:nvContentPartPr>
                <p14:xfrm>
                  <a:off x="3997152" y="2956968"/>
                  <a:ext cx="165240" cy="2019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DA626A39-7DA1-4CC4-99EF-40FC40C3E9A1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3988512" y="2948328"/>
                    <a:ext cx="18288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F6B455F0-EFCB-48FD-9962-D4E230E2E82D}"/>
                      </a:ext>
                    </a:extLst>
                  </p14:cNvPr>
                  <p14:cNvContentPartPr/>
                  <p14:nvPr/>
                </p14:nvContentPartPr>
                <p14:xfrm>
                  <a:off x="4209912" y="2938248"/>
                  <a:ext cx="162000" cy="21924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F6B455F0-EFCB-48FD-9962-D4E230E2E82D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200912" y="2929608"/>
                    <a:ext cx="17964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1803F6D-DF5C-4544-8ADA-838F1F7A9EB8}"/>
                      </a:ext>
                    </a:extLst>
                  </p14:cNvPr>
                  <p14:cNvContentPartPr/>
                  <p14:nvPr/>
                </p14:nvContentPartPr>
                <p14:xfrm>
                  <a:off x="4487112" y="3060288"/>
                  <a:ext cx="152640" cy="828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1803F6D-DF5C-4544-8ADA-838F1F7A9EB8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478112" y="3051288"/>
                    <a:ext cx="17028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AA6537EA-FA4F-48D2-98B3-65EB49622338}"/>
                      </a:ext>
                    </a:extLst>
                  </p14:cNvPr>
                  <p14:cNvContentPartPr/>
                  <p14:nvPr/>
                </p14:nvContentPartPr>
                <p14:xfrm>
                  <a:off x="4706352" y="2961648"/>
                  <a:ext cx="397800" cy="23004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AA6537EA-FA4F-48D2-98B3-65EB49622338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4697712" y="2953008"/>
                    <a:ext cx="41544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CF4D050A-D35A-4F7C-9677-347BCB2469E4}"/>
                      </a:ext>
                    </a:extLst>
                  </p14:cNvPr>
                  <p14:cNvContentPartPr/>
                  <p14:nvPr/>
                </p14:nvContentPartPr>
                <p14:xfrm>
                  <a:off x="5177592" y="3011688"/>
                  <a:ext cx="74160" cy="1627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CF4D050A-D35A-4F7C-9677-347BCB2469E4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168952" y="3003048"/>
                    <a:ext cx="918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D719409C-3A4C-429D-9993-5E04AE65BAF9}"/>
                      </a:ext>
                    </a:extLst>
                  </p14:cNvPr>
                  <p14:cNvContentPartPr/>
                  <p14:nvPr/>
                </p14:nvContentPartPr>
                <p14:xfrm>
                  <a:off x="5177592" y="3011688"/>
                  <a:ext cx="360" cy="3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D719409C-3A4C-429D-9993-5E04AE65BAF9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168952" y="300304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1A1C1EF6-DD65-465A-A2C8-F74030C40ABD}"/>
                      </a:ext>
                    </a:extLst>
                  </p14:cNvPr>
                  <p14:cNvContentPartPr/>
                  <p14:nvPr/>
                </p14:nvContentPartPr>
                <p14:xfrm>
                  <a:off x="5177592" y="3005208"/>
                  <a:ext cx="266040" cy="16092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1A1C1EF6-DD65-465A-A2C8-F74030C40AB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168952" y="2996568"/>
                    <a:ext cx="28368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4A4C8C46-680D-40AE-B56E-3942A245EEFE}"/>
                      </a:ext>
                    </a:extLst>
                  </p14:cNvPr>
                  <p14:cNvContentPartPr/>
                  <p14:nvPr/>
                </p14:nvContentPartPr>
                <p14:xfrm>
                  <a:off x="5481072" y="2766168"/>
                  <a:ext cx="279000" cy="3564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4A4C8C46-680D-40AE-B56E-3942A245EEFE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472072" y="2757528"/>
                    <a:ext cx="29664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5E137377-840C-4E5E-BCC1-81E81456B862}"/>
                      </a:ext>
                    </a:extLst>
                  </p14:cNvPr>
                  <p14:cNvContentPartPr/>
                  <p14:nvPr/>
                </p14:nvContentPartPr>
                <p14:xfrm>
                  <a:off x="5826672" y="3003768"/>
                  <a:ext cx="141120" cy="138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5E137377-840C-4E5E-BCC1-81E81456B862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818032" y="2995128"/>
                    <a:ext cx="15876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EFE76CF9-F39D-4240-853B-E2854640C1E4}"/>
                      </a:ext>
                    </a:extLst>
                  </p14:cNvPr>
                  <p14:cNvContentPartPr/>
                  <p14:nvPr/>
                </p14:nvContentPartPr>
                <p14:xfrm>
                  <a:off x="6101712" y="2791368"/>
                  <a:ext cx="55800" cy="339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EFE76CF9-F39D-4240-853B-E2854640C1E4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6092712" y="2782368"/>
                    <a:ext cx="73440" cy="35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73CA7D6B-BE5B-4DA4-B640-9CEEEAC0A848}"/>
                      </a:ext>
                    </a:extLst>
                  </p14:cNvPr>
                  <p14:cNvContentPartPr/>
                  <p14:nvPr/>
                </p14:nvContentPartPr>
                <p14:xfrm>
                  <a:off x="5879952" y="2897568"/>
                  <a:ext cx="423000" cy="2926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73CA7D6B-BE5B-4DA4-B640-9CEEEAC0A848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870952" y="2888928"/>
                    <a:ext cx="440640" cy="31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C36C6FAE-C821-4FB1-BBE9-910F27A13BA1}"/>
                      </a:ext>
                    </a:extLst>
                  </p14:cNvPr>
                  <p14:cNvContentPartPr/>
                  <p14:nvPr/>
                </p14:nvContentPartPr>
                <p14:xfrm>
                  <a:off x="6318792" y="2904048"/>
                  <a:ext cx="217440" cy="2224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C36C6FAE-C821-4FB1-BBE9-910F27A13BA1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6309792" y="2895048"/>
                    <a:ext cx="23508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74D2716F-B94B-44A4-9FCF-19FE234E8934}"/>
                      </a:ext>
                    </a:extLst>
                  </p14:cNvPr>
                  <p14:cNvContentPartPr/>
                  <p14:nvPr/>
                </p14:nvContentPartPr>
                <p14:xfrm>
                  <a:off x="6535872" y="3049128"/>
                  <a:ext cx="249840" cy="896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74D2716F-B94B-44A4-9FCF-19FE234E8934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6527232" y="3040128"/>
                    <a:ext cx="267480" cy="107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C0D7022-50CA-4509-B33D-90C9FE3B27EE}"/>
                    </a:ext>
                  </a:extLst>
                </p14:cNvPr>
                <p14:cNvContentPartPr/>
                <p14:nvPr/>
              </p14:nvContentPartPr>
              <p14:xfrm>
                <a:off x="7046352" y="2725848"/>
                <a:ext cx="32760" cy="242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C0D7022-50CA-4509-B33D-90C9FE3B27E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037712" y="2716848"/>
                  <a:ext cx="50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4C66DC3-07F7-4999-9DCF-40380FD40356}"/>
                    </a:ext>
                  </a:extLst>
                </p14:cNvPr>
                <p14:cNvContentPartPr/>
                <p14:nvPr/>
              </p14:nvContentPartPr>
              <p14:xfrm>
                <a:off x="7060392" y="3069648"/>
                <a:ext cx="7200" cy="2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4C66DC3-07F7-4999-9DCF-40380FD4035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51392" y="3060648"/>
                  <a:ext cx="24840" cy="1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517940A-163C-4F91-BA2F-737AF35E717C}"/>
                  </a:ext>
                </a:extLst>
              </p14:cNvPr>
              <p14:cNvContentPartPr/>
              <p14:nvPr/>
            </p14:nvContentPartPr>
            <p14:xfrm>
              <a:off x="485712" y="1289448"/>
              <a:ext cx="642960" cy="1847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517940A-163C-4F91-BA2F-737AF35E717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77072" y="1280448"/>
                <a:ext cx="660600" cy="18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16826D04-D7A9-4EC9-9F7A-DAE82146E192}"/>
              </a:ext>
            </a:extLst>
          </p:cNvPr>
          <p:cNvGrpSpPr/>
          <p:nvPr/>
        </p:nvGrpSpPr>
        <p:grpSpPr>
          <a:xfrm>
            <a:off x="7473312" y="2540448"/>
            <a:ext cx="3690360" cy="938880"/>
            <a:chOff x="7473312" y="2540448"/>
            <a:chExt cx="3690360" cy="93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62FE422-BF86-4E11-951C-6656BC96F79A}"/>
                    </a:ext>
                  </a:extLst>
                </p14:cNvPr>
                <p14:cNvContentPartPr/>
                <p14:nvPr/>
              </p14:nvContentPartPr>
              <p14:xfrm>
                <a:off x="7473312" y="2552328"/>
                <a:ext cx="196920" cy="5162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62FE422-BF86-4E11-951C-6656BC96F79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464672" y="2543328"/>
                  <a:ext cx="21456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57B588E-4022-48AB-AA1F-07B2AB723615}"/>
                    </a:ext>
                  </a:extLst>
                </p14:cNvPr>
                <p14:cNvContentPartPr/>
                <p14:nvPr/>
              </p14:nvContentPartPr>
              <p14:xfrm>
                <a:off x="7646832" y="2699928"/>
                <a:ext cx="134640" cy="138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57B588E-4022-48AB-AA1F-07B2AB72361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637832" y="2690928"/>
                  <a:ext cx="1522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27D0CA6-68B4-4D37-B9DD-15E0EC4B7D80}"/>
                    </a:ext>
                  </a:extLst>
                </p14:cNvPr>
                <p14:cNvContentPartPr/>
                <p14:nvPr/>
              </p14:nvContentPartPr>
              <p14:xfrm>
                <a:off x="7891632" y="2553768"/>
                <a:ext cx="134640" cy="31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27D0CA6-68B4-4D37-B9DD-15E0EC4B7D8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82632" y="2544768"/>
                  <a:ext cx="1522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8642D3C-AE2C-4B01-AD6B-C4EC31486127}"/>
                    </a:ext>
                  </a:extLst>
                </p14:cNvPr>
                <p14:cNvContentPartPr/>
                <p14:nvPr/>
              </p14:nvContentPartPr>
              <p14:xfrm>
                <a:off x="7767072" y="2717928"/>
                <a:ext cx="210600" cy="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8642D3C-AE2C-4B01-AD6B-C4EC3148612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758432" y="2708928"/>
                  <a:ext cx="22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C479040-E352-465F-80F2-E5809D834720}"/>
                    </a:ext>
                  </a:extLst>
                </p14:cNvPr>
                <p14:cNvContentPartPr/>
                <p14:nvPr/>
              </p14:nvContentPartPr>
              <p14:xfrm>
                <a:off x="7926552" y="2589768"/>
                <a:ext cx="199080" cy="233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C479040-E352-465F-80F2-E5809D83472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17552" y="2580768"/>
                  <a:ext cx="216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0953EA0-4D18-4F2E-8052-40756E18A916}"/>
                    </a:ext>
                  </a:extLst>
                </p14:cNvPr>
                <p14:cNvContentPartPr/>
                <p14:nvPr/>
              </p14:nvContentPartPr>
              <p14:xfrm>
                <a:off x="8127432" y="2682288"/>
                <a:ext cx="92880" cy="1011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0953EA0-4D18-4F2E-8052-40756E18A91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118792" y="2673288"/>
                  <a:ext cx="110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ABFDB39-8A7C-4BB1-88F9-43042BE34925}"/>
                    </a:ext>
                  </a:extLst>
                </p14:cNvPr>
                <p14:cNvContentPartPr/>
                <p14:nvPr/>
              </p14:nvContentPartPr>
              <p14:xfrm>
                <a:off x="8127432" y="2685888"/>
                <a:ext cx="351360" cy="15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ABFDB39-8A7C-4BB1-88F9-43042BE3492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18792" y="2676888"/>
                  <a:ext cx="369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1DB478F-3FA5-4493-A4F1-D21E8BCB9BF3}"/>
                    </a:ext>
                  </a:extLst>
                </p14:cNvPr>
                <p14:cNvContentPartPr/>
                <p14:nvPr/>
              </p14:nvContentPartPr>
              <p14:xfrm>
                <a:off x="8744112" y="2655288"/>
                <a:ext cx="134280" cy="188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1DB478F-3FA5-4493-A4F1-D21E8BCB9BF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735112" y="2646648"/>
                  <a:ext cx="151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BD141C1-92C7-4BA6-9707-3D29F08C7D69}"/>
                    </a:ext>
                  </a:extLst>
                </p14:cNvPr>
                <p14:cNvContentPartPr/>
                <p14:nvPr/>
              </p14:nvContentPartPr>
              <p14:xfrm>
                <a:off x="8914032" y="2708208"/>
                <a:ext cx="130680" cy="144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BD141C1-92C7-4BA6-9707-3D29F08C7D6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905032" y="2699568"/>
                  <a:ext cx="148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7E444B6-82ED-4B61-B527-DBCE2DE6FA82}"/>
                    </a:ext>
                  </a:extLst>
                </p14:cNvPr>
                <p14:cNvContentPartPr/>
                <p14:nvPr/>
              </p14:nvContentPartPr>
              <p14:xfrm>
                <a:off x="9099072" y="2584368"/>
                <a:ext cx="132840" cy="286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7E444B6-82ED-4B61-B527-DBCE2DE6FA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90432" y="2575728"/>
                  <a:ext cx="150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67DCC10-171E-437E-8F88-F3C5C4D40855}"/>
                    </a:ext>
                  </a:extLst>
                </p14:cNvPr>
                <p14:cNvContentPartPr/>
                <p14:nvPr/>
              </p14:nvContentPartPr>
              <p14:xfrm>
                <a:off x="9009792" y="2699208"/>
                <a:ext cx="182880" cy="20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67DCC10-171E-437E-8F88-F3C5C4D4085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001152" y="2690208"/>
                  <a:ext cx="2005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BF3BE3B-A9DE-4B10-8672-3ACD939EC5FA}"/>
                    </a:ext>
                  </a:extLst>
                </p14:cNvPr>
                <p14:cNvContentPartPr/>
                <p14:nvPr/>
              </p14:nvContentPartPr>
              <p14:xfrm>
                <a:off x="9226872" y="2710008"/>
                <a:ext cx="104400" cy="142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BF3BE3B-A9DE-4B10-8672-3ACD939EC5F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18232" y="2701008"/>
                  <a:ext cx="1220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CF8FBDF-A07B-4078-B083-04172482952B}"/>
                    </a:ext>
                  </a:extLst>
                </p14:cNvPr>
                <p14:cNvContentPartPr/>
                <p14:nvPr/>
              </p14:nvContentPartPr>
              <p14:xfrm>
                <a:off x="9404712" y="2702808"/>
                <a:ext cx="150480" cy="127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CF8FBDF-A07B-4078-B083-04172482952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96072" y="2694168"/>
                  <a:ext cx="168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410B7B0-B098-4283-B979-6F0E9E9E0C70}"/>
                    </a:ext>
                  </a:extLst>
                </p14:cNvPr>
                <p14:cNvContentPartPr/>
                <p14:nvPr/>
              </p14:nvContentPartPr>
              <p14:xfrm>
                <a:off x="9554832" y="2716488"/>
                <a:ext cx="155160" cy="106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410B7B0-B098-4283-B979-6F0E9E9E0C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546192" y="2707488"/>
                  <a:ext cx="172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4455CEE-A3AF-46D7-91F7-4086B832B145}"/>
                    </a:ext>
                  </a:extLst>
                </p14:cNvPr>
                <p14:cNvContentPartPr/>
                <p14:nvPr/>
              </p14:nvContentPartPr>
              <p14:xfrm>
                <a:off x="9753552" y="2711448"/>
                <a:ext cx="134280" cy="1209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4455CEE-A3AF-46D7-91F7-4086B832B14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744912" y="2702808"/>
                  <a:ext cx="1519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21866BE-BEF4-4F5F-907E-1F058ACDBC19}"/>
                    </a:ext>
                  </a:extLst>
                </p14:cNvPr>
                <p14:cNvContentPartPr/>
                <p14:nvPr/>
              </p14:nvContentPartPr>
              <p14:xfrm>
                <a:off x="9931392" y="2540448"/>
                <a:ext cx="189720" cy="291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21866BE-BEF4-4F5F-907E-1F058ACDBC1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22752" y="2531808"/>
                  <a:ext cx="2073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8F5A75-5315-4BEC-AAB0-CB84D57BB0C1}"/>
                    </a:ext>
                  </a:extLst>
                </p14:cNvPr>
                <p14:cNvContentPartPr/>
                <p14:nvPr/>
              </p14:nvContentPartPr>
              <p14:xfrm>
                <a:off x="10401912" y="2633328"/>
                <a:ext cx="123840" cy="121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8F5A75-5315-4BEC-AAB0-CB84D57BB0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92912" y="2624688"/>
                  <a:ext cx="1414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E39ECB2-C52D-4459-8CD2-285F39724828}"/>
                    </a:ext>
                  </a:extLst>
                </p14:cNvPr>
                <p14:cNvContentPartPr/>
                <p14:nvPr/>
              </p14:nvContentPartPr>
              <p14:xfrm>
                <a:off x="10506672" y="2644128"/>
                <a:ext cx="157320" cy="150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E39ECB2-C52D-4459-8CD2-285F3972482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97672" y="2635128"/>
                  <a:ext cx="174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684025A-CEC7-4E90-AF01-959D0A9689F1}"/>
                    </a:ext>
                  </a:extLst>
                </p14:cNvPr>
                <p14:cNvContentPartPr/>
                <p14:nvPr/>
              </p14:nvContentPartPr>
              <p14:xfrm>
                <a:off x="7726392" y="3116448"/>
                <a:ext cx="246600" cy="131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684025A-CEC7-4E90-AF01-959D0A9689F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717392" y="3107448"/>
                  <a:ext cx="2642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B069947-99AE-4CC0-BDAB-85F3623E566D}"/>
                    </a:ext>
                  </a:extLst>
                </p14:cNvPr>
                <p14:cNvContentPartPr/>
                <p14:nvPr/>
              </p14:nvContentPartPr>
              <p14:xfrm>
                <a:off x="7907832" y="3142008"/>
                <a:ext cx="134280" cy="11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B069947-99AE-4CC0-BDAB-85F3623E566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899192" y="3133008"/>
                  <a:ext cx="1519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F891FAC-F57B-4BE1-9BEF-A5FAF8CB93BF}"/>
                    </a:ext>
                  </a:extLst>
                </p14:cNvPr>
                <p14:cNvContentPartPr/>
                <p14:nvPr/>
              </p14:nvContentPartPr>
              <p14:xfrm>
                <a:off x="8042112" y="3170808"/>
                <a:ext cx="104400" cy="70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F891FAC-F57B-4BE1-9BEF-A5FAF8CB93B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33112" y="3161808"/>
                  <a:ext cx="122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2A6C42A-DCA6-4B73-9EA7-CB35C141C7C7}"/>
                    </a:ext>
                  </a:extLst>
                </p14:cNvPr>
                <p14:cNvContentPartPr/>
                <p14:nvPr/>
              </p14:nvContentPartPr>
              <p14:xfrm>
                <a:off x="8201232" y="3144528"/>
                <a:ext cx="72000" cy="99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2A6C42A-DCA6-4B73-9EA7-CB35C141C7C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92592" y="3135888"/>
                  <a:ext cx="89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C102BCC-D1DB-4753-B620-61847D02F4FB}"/>
                    </a:ext>
                  </a:extLst>
                </p14:cNvPr>
                <p14:cNvContentPartPr/>
                <p14:nvPr/>
              </p14:nvContentPartPr>
              <p14:xfrm>
                <a:off x="8353512" y="3151728"/>
                <a:ext cx="80280" cy="63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C102BCC-D1DB-4753-B620-61847D02F4F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344872" y="3142728"/>
                  <a:ext cx="97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B1864BD-5B79-4FF4-A9A5-17AA87907FEA}"/>
                    </a:ext>
                  </a:extLst>
                </p14:cNvPr>
                <p14:cNvContentPartPr/>
                <p14:nvPr/>
              </p14:nvContentPartPr>
              <p14:xfrm>
                <a:off x="8486352" y="3021048"/>
                <a:ext cx="27360" cy="239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B1864BD-5B79-4FF4-A9A5-17AA87907F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477352" y="3012408"/>
                  <a:ext cx="45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777874-896C-44C7-B283-B34AA2481F4D}"/>
                    </a:ext>
                  </a:extLst>
                </p14:cNvPr>
                <p14:cNvContentPartPr/>
                <p14:nvPr/>
              </p14:nvContentPartPr>
              <p14:xfrm>
                <a:off x="8582472" y="3166488"/>
                <a:ext cx="115920" cy="117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777874-896C-44C7-B283-B34AA2481F4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573832" y="3157488"/>
                  <a:ext cx="133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5EBE82F-D45F-4AC2-BA09-C988F7948304}"/>
                    </a:ext>
                  </a:extLst>
                </p14:cNvPr>
                <p14:cNvContentPartPr/>
                <p14:nvPr/>
              </p14:nvContentPartPr>
              <p14:xfrm>
                <a:off x="8769672" y="3021048"/>
                <a:ext cx="55800" cy="2206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5EBE82F-D45F-4AC2-BA09-C988F794830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60672" y="3012408"/>
                  <a:ext cx="73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1D3B994-4EAC-407D-BE9F-43327DC941BD}"/>
                    </a:ext>
                  </a:extLst>
                </p14:cNvPr>
                <p14:cNvContentPartPr/>
                <p14:nvPr/>
              </p14:nvContentPartPr>
              <p14:xfrm>
                <a:off x="8654112" y="3052368"/>
                <a:ext cx="249840" cy="201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1D3B994-4EAC-407D-BE9F-43327DC941B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645112" y="3043368"/>
                  <a:ext cx="267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64F4F1C-D4CB-4297-A146-70EB71D69A29}"/>
                    </a:ext>
                  </a:extLst>
                </p14:cNvPr>
                <p14:cNvContentPartPr/>
                <p14:nvPr/>
              </p14:nvContentPartPr>
              <p14:xfrm>
                <a:off x="8984592" y="3163248"/>
                <a:ext cx="83520" cy="86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64F4F1C-D4CB-4297-A146-70EB71D69A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75592" y="3154608"/>
                  <a:ext cx="101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7C9ED4-1520-4FA9-9511-3CA36298ABE6}"/>
                    </a:ext>
                  </a:extLst>
                </p14:cNvPr>
                <p14:cNvContentPartPr/>
                <p14:nvPr/>
              </p14:nvContentPartPr>
              <p14:xfrm>
                <a:off x="9067392" y="3181968"/>
                <a:ext cx="286920" cy="93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7C9ED4-1520-4FA9-9511-3CA36298ABE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58752" y="3173328"/>
                  <a:ext cx="304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64E13C4-5411-4444-9DC1-EE2C5DFE4E1B}"/>
                    </a:ext>
                  </a:extLst>
                </p14:cNvPr>
                <p14:cNvContentPartPr/>
                <p14:nvPr/>
              </p14:nvContentPartPr>
              <p14:xfrm>
                <a:off x="9712152" y="3013128"/>
                <a:ext cx="21240" cy="144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64E13C4-5411-4444-9DC1-EE2C5DFE4E1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03152" y="3004488"/>
                  <a:ext cx="38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580AC22-4639-49EA-8093-14B88972F1D2}"/>
                    </a:ext>
                  </a:extLst>
                </p14:cNvPr>
                <p14:cNvContentPartPr/>
                <p14:nvPr/>
              </p14:nvContentPartPr>
              <p14:xfrm>
                <a:off x="9792792" y="3165048"/>
                <a:ext cx="2520" cy="108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580AC22-4639-49EA-8093-14B88972F1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784152" y="3156048"/>
                  <a:ext cx="20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B118313-8157-435D-A9C0-4AAA757884C7}"/>
                    </a:ext>
                  </a:extLst>
                </p14:cNvPr>
                <p14:cNvContentPartPr/>
                <p14:nvPr/>
              </p14:nvContentPartPr>
              <p14:xfrm>
                <a:off x="9848232" y="3179088"/>
                <a:ext cx="122760" cy="97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B118313-8157-435D-A9C0-4AAA757884C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839592" y="3170088"/>
                  <a:ext cx="1404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7A9C189-AFF2-46CA-888A-504FDA8A3A90}"/>
                    </a:ext>
                  </a:extLst>
                </p14:cNvPr>
                <p14:cNvContentPartPr/>
                <p14:nvPr/>
              </p14:nvContentPartPr>
              <p14:xfrm>
                <a:off x="10275552" y="2996928"/>
                <a:ext cx="156600" cy="274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7A9C189-AFF2-46CA-888A-504FDA8A3A90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266912" y="2987928"/>
                  <a:ext cx="1742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C98D955-DBB3-4ACC-8322-CD8710567C7D}"/>
                    </a:ext>
                  </a:extLst>
                </p14:cNvPr>
                <p14:cNvContentPartPr/>
                <p14:nvPr/>
              </p14:nvContentPartPr>
              <p14:xfrm>
                <a:off x="10536192" y="3002328"/>
                <a:ext cx="242640" cy="283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C98D955-DBB3-4ACC-8322-CD8710567C7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527552" y="2993688"/>
                  <a:ext cx="2602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8B6A1B5-BACE-4BBF-B29E-C4429AAC46C2}"/>
                    </a:ext>
                  </a:extLst>
                </p14:cNvPr>
                <p14:cNvContentPartPr/>
                <p14:nvPr/>
              </p14:nvContentPartPr>
              <p14:xfrm>
                <a:off x="10848672" y="2639808"/>
                <a:ext cx="315000" cy="839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8B6A1B5-BACE-4BBF-B29E-C4429AAC46C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839672" y="2630808"/>
                  <a:ext cx="332640" cy="85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E3C13AC-DED5-441F-BFD2-2BD636BA1E31}"/>
              </a:ext>
            </a:extLst>
          </p:cNvPr>
          <p:cNvGrpSpPr/>
          <p:nvPr/>
        </p:nvGrpSpPr>
        <p:grpSpPr>
          <a:xfrm>
            <a:off x="841752" y="3699288"/>
            <a:ext cx="9669960" cy="757440"/>
            <a:chOff x="841752" y="3699288"/>
            <a:chExt cx="9669960" cy="75744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18D9D545-F06C-4553-B222-330C91143BBD}"/>
                </a:ext>
              </a:extLst>
            </p:cNvPr>
            <p:cNvGrpSpPr/>
            <p:nvPr/>
          </p:nvGrpSpPr>
          <p:grpSpPr>
            <a:xfrm>
              <a:off x="841752" y="3699288"/>
              <a:ext cx="1245960" cy="757440"/>
              <a:chOff x="841752" y="3699288"/>
              <a:chExt cx="1245960" cy="75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E628F49C-B54A-4E3C-8956-5EAC14CD69F5}"/>
                      </a:ext>
                    </a:extLst>
                  </p14:cNvPr>
                  <p14:cNvContentPartPr/>
                  <p14:nvPr/>
                </p14:nvContentPartPr>
                <p14:xfrm>
                  <a:off x="1132992" y="3904128"/>
                  <a:ext cx="277920" cy="37620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E628F49C-B54A-4E3C-8956-5EAC14CD69F5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1123992" y="3895488"/>
                    <a:ext cx="295560" cy="39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F658E191-50DE-4F92-BB11-711596019E50}"/>
                      </a:ext>
                    </a:extLst>
                  </p14:cNvPr>
                  <p14:cNvContentPartPr/>
                  <p14:nvPr/>
                </p14:nvContentPartPr>
                <p14:xfrm>
                  <a:off x="841752" y="3741768"/>
                  <a:ext cx="259200" cy="7149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F658E191-50DE-4F92-BB11-711596019E50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32752" y="3732768"/>
                    <a:ext cx="276840" cy="73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388E5FC6-CC02-4A9D-999F-85217A6887A3}"/>
                      </a:ext>
                    </a:extLst>
                  </p14:cNvPr>
                  <p14:cNvContentPartPr/>
                  <p14:nvPr/>
                </p14:nvContentPartPr>
                <p14:xfrm>
                  <a:off x="1366272" y="3699288"/>
                  <a:ext cx="250560" cy="703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388E5FC6-CC02-4A9D-999F-85217A6887A3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357632" y="3690648"/>
                    <a:ext cx="268200" cy="72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0584E550-2C04-440E-B688-66D7ED622740}"/>
                      </a:ext>
                    </a:extLst>
                  </p14:cNvPr>
                  <p14:cNvContentPartPr/>
                  <p14:nvPr/>
                </p14:nvContentPartPr>
                <p14:xfrm>
                  <a:off x="1703592" y="4191768"/>
                  <a:ext cx="134640" cy="1872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0584E550-2C04-440E-B688-66D7ED622740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694592" y="4183128"/>
                    <a:ext cx="15228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5565BAA-74D0-4B4A-86FD-2973E63EFD8D}"/>
                      </a:ext>
                    </a:extLst>
                  </p14:cNvPr>
                  <p14:cNvContentPartPr/>
                  <p14:nvPr/>
                </p14:nvContentPartPr>
                <p14:xfrm>
                  <a:off x="1840032" y="4069728"/>
                  <a:ext cx="247680" cy="2890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5565BAA-74D0-4B4A-86FD-2973E63EFD8D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831032" y="4061088"/>
                    <a:ext cx="265320" cy="30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DEFB3DE-8203-4EEA-AA22-A91ADCDE8433}"/>
                </a:ext>
              </a:extLst>
            </p:cNvPr>
            <p:cNvGrpSpPr/>
            <p:nvPr/>
          </p:nvGrpSpPr>
          <p:grpSpPr>
            <a:xfrm>
              <a:off x="2329272" y="3868128"/>
              <a:ext cx="882720" cy="416160"/>
              <a:chOff x="2329272" y="3868128"/>
              <a:chExt cx="882720" cy="41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90CBCA45-9688-4010-AB16-6E10F2CF029A}"/>
                      </a:ext>
                    </a:extLst>
                  </p14:cNvPr>
                  <p14:cNvContentPartPr/>
                  <p14:nvPr/>
                </p14:nvContentPartPr>
                <p14:xfrm>
                  <a:off x="2329272" y="4037328"/>
                  <a:ext cx="298080" cy="2469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90CBCA45-9688-4010-AB16-6E10F2CF029A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2320632" y="4028328"/>
                    <a:ext cx="31572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0DE1F70C-99D9-46FB-A06C-8630B8D932BD}"/>
                      </a:ext>
                    </a:extLst>
                  </p14:cNvPr>
                  <p14:cNvContentPartPr/>
                  <p14:nvPr/>
                </p14:nvContentPartPr>
                <p14:xfrm>
                  <a:off x="2650752" y="4035888"/>
                  <a:ext cx="127440" cy="2062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0DE1F70C-99D9-46FB-A06C-8630B8D932BD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641752" y="4026888"/>
                    <a:ext cx="14508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7F3EB430-26D7-4267-BFA4-D562FFB8A509}"/>
                      </a:ext>
                    </a:extLst>
                  </p14:cNvPr>
                  <p14:cNvContentPartPr/>
                  <p14:nvPr/>
                </p14:nvContentPartPr>
                <p14:xfrm>
                  <a:off x="2820312" y="4068288"/>
                  <a:ext cx="73080" cy="16452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7F3EB430-26D7-4267-BFA4-D562FFB8A509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811672" y="4059288"/>
                    <a:ext cx="9072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17BE93A4-B8B2-44FB-931B-20257781C40D}"/>
                      </a:ext>
                    </a:extLst>
                  </p14:cNvPr>
                  <p14:cNvContentPartPr/>
                  <p14:nvPr/>
                </p14:nvContentPartPr>
                <p14:xfrm>
                  <a:off x="2959992" y="3868128"/>
                  <a:ext cx="252000" cy="3693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17BE93A4-B8B2-44FB-931B-20257781C40D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951352" y="3859488"/>
                    <a:ext cx="269640" cy="38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4B2D8146-B952-4758-AFF9-4A7C92B821D9}"/>
                </a:ext>
              </a:extLst>
            </p:cNvPr>
            <p:cNvGrpSpPr/>
            <p:nvPr/>
          </p:nvGrpSpPr>
          <p:grpSpPr>
            <a:xfrm>
              <a:off x="3502872" y="4005648"/>
              <a:ext cx="947520" cy="391320"/>
              <a:chOff x="3502872" y="4005648"/>
              <a:chExt cx="947520" cy="39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ADA86C66-BD45-41A8-AD01-30395285F0D8}"/>
                      </a:ext>
                    </a:extLst>
                  </p14:cNvPr>
                  <p14:cNvContentPartPr/>
                  <p14:nvPr/>
                </p14:nvContentPartPr>
                <p14:xfrm>
                  <a:off x="3502872" y="4065048"/>
                  <a:ext cx="190800" cy="1350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ADA86C66-BD45-41A8-AD01-30395285F0D8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3494232" y="4056408"/>
                    <a:ext cx="20844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058AC27A-6DEC-4CF7-BC1E-29A057133BB6}"/>
                      </a:ext>
                    </a:extLst>
                  </p14:cNvPr>
                  <p14:cNvContentPartPr/>
                  <p14:nvPr/>
                </p14:nvContentPartPr>
                <p14:xfrm>
                  <a:off x="3772152" y="4005648"/>
                  <a:ext cx="112320" cy="19764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058AC27A-6DEC-4CF7-BC1E-29A057133BB6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3763512" y="3997008"/>
                    <a:ext cx="12996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57366364-9FDA-472B-8D03-851BAE6C0E27}"/>
                      </a:ext>
                    </a:extLst>
                  </p14:cNvPr>
                  <p14:cNvContentPartPr/>
                  <p14:nvPr/>
                </p14:nvContentPartPr>
                <p14:xfrm>
                  <a:off x="3787272" y="4005648"/>
                  <a:ext cx="268200" cy="1677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57366364-9FDA-472B-8D03-851BAE6C0E2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3778272" y="3997008"/>
                    <a:ext cx="28584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4767F108-FB31-431E-A49E-A0EDB59AAE01}"/>
                      </a:ext>
                    </a:extLst>
                  </p14:cNvPr>
                  <p14:cNvContentPartPr/>
                  <p14:nvPr/>
                </p14:nvContentPartPr>
                <p14:xfrm>
                  <a:off x="4221432" y="4022928"/>
                  <a:ext cx="228960" cy="3740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4767F108-FB31-431E-A49E-A0EDB59AAE0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4212432" y="4014288"/>
                    <a:ext cx="246600" cy="39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7C77847E-8F3F-4063-9593-A9BAF36B67EE}"/>
                </a:ext>
              </a:extLst>
            </p:cNvPr>
            <p:cNvGrpSpPr/>
            <p:nvPr/>
          </p:nvGrpSpPr>
          <p:grpSpPr>
            <a:xfrm>
              <a:off x="4671792" y="3833208"/>
              <a:ext cx="1053720" cy="370080"/>
              <a:chOff x="4671792" y="3833208"/>
              <a:chExt cx="1053720" cy="37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32C18F2F-E7A4-483D-9C73-E4BB6615CC14}"/>
                      </a:ext>
                    </a:extLst>
                  </p14:cNvPr>
                  <p14:cNvContentPartPr/>
                  <p14:nvPr/>
                </p14:nvContentPartPr>
                <p14:xfrm>
                  <a:off x="4692672" y="3833208"/>
                  <a:ext cx="136800" cy="3416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32C18F2F-E7A4-483D-9C73-E4BB6615CC14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4683672" y="3824568"/>
                    <a:ext cx="154440" cy="35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1E993418-98BD-4451-858E-F62CF874AEF0}"/>
                      </a:ext>
                    </a:extLst>
                  </p14:cNvPr>
                  <p14:cNvContentPartPr/>
                  <p14:nvPr/>
                </p14:nvContentPartPr>
                <p14:xfrm>
                  <a:off x="4671792" y="4008888"/>
                  <a:ext cx="176040" cy="1296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1E993418-98BD-4451-858E-F62CF874AEF0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4663152" y="4000248"/>
                    <a:ext cx="193680" cy="3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AC8D98E7-C5A6-4724-8195-0E649798E993}"/>
                      </a:ext>
                    </a:extLst>
                  </p14:cNvPr>
                  <p14:cNvContentPartPr/>
                  <p14:nvPr/>
                </p14:nvContentPartPr>
                <p14:xfrm>
                  <a:off x="4905072" y="3981888"/>
                  <a:ext cx="101880" cy="1630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AC8D98E7-C5A6-4724-8195-0E649798E99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4896432" y="3973248"/>
                    <a:ext cx="11952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441FB34-7AFF-41ED-AFD3-E9CB8A418F96}"/>
                      </a:ext>
                    </a:extLst>
                  </p14:cNvPr>
                  <p14:cNvContentPartPr/>
                  <p14:nvPr/>
                </p14:nvContentPartPr>
                <p14:xfrm>
                  <a:off x="5101632" y="3999168"/>
                  <a:ext cx="111240" cy="15768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441FB34-7AFF-41ED-AFD3-E9CB8A418F96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5092632" y="3990528"/>
                    <a:ext cx="12888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14F34891-7A91-46DA-9956-9B2EC6F3706B}"/>
                      </a:ext>
                    </a:extLst>
                  </p14:cNvPr>
                  <p14:cNvContentPartPr/>
                  <p14:nvPr/>
                </p14:nvContentPartPr>
                <p14:xfrm>
                  <a:off x="5101632" y="4029048"/>
                  <a:ext cx="327960" cy="1368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14F34891-7A91-46DA-9956-9B2EC6F3706B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5092632" y="4020408"/>
                    <a:ext cx="3456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CBFB0638-FAAC-4F4E-9196-F3F534850E43}"/>
                      </a:ext>
                    </a:extLst>
                  </p14:cNvPr>
                  <p14:cNvContentPartPr/>
                  <p14:nvPr/>
                </p14:nvContentPartPr>
                <p14:xfrm>
                  <a:off x="5362632" y="4044168"/>
                  <a:ext cx="362880" cy="1591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CBFB0638-FAAC-4F4E-9196-F3F534850E4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5353632" y="4035168"/>
                    <a:ext cx="380520" cy="17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C668EA6F-5DA8-4AD9-BB55-7F8185E5C72C}"/>
                </a:ext>
              </a:extLst>
            </p:cNvPr>
            <p:cNvGrpSpPr/>
            <p:nvPr/>
          </p:nvGrpSpPr>
          <p:grpSpPr>
            <a:xfrm>
              <a:off x="6206472" y="3847968"/>
              <a:ext cx="1763280" cy="390960"/>
              <a:chOff x="6206472" y="3847968"/>
              <a:chExt cx="1763280" cy="39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DBD2C867-288B-4A9F-B0AC-7CB3B3172883}"/>
                      </a:ext>
                    </a:extLst>
                  </p14:cNvPr>
                  <p14:cNvContentPartPr/>
                  <p14:nvPr/>
                </p14:nvContentPartPr>
                <p14:xfrm>
                  <a:off x="6206472" y="3988728"/>
                  <a:ext cx="325080" cy="21060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DBD2C867-288B-4A9F-B0AC-7CB3B3172883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197832" y="3980088"/>
                    <a:ext cx="34272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D666D6C1-457B-48C6-9A5E-F24DDE978F6C}"/>
                      </a:ext>
                    </a:extLst>
                  </p14:cNvPr>
                  <p14:cNvContentPartPr/>
                  <p14:nvPr/>
                </p14:nvContentPartPr>
                <p14:xfrm>
                  <a:off x="6593832" y="4053168"/>
                  <a:ext cx="85680" cy="1404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D666D6C1-457B-48C6-9A5E-F24DDE978F6C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584832" y="4044168"/>
                    <a:ext cx="10332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6AACA75E-BBC3-4018-BCEA-42C4F6BACDA5}"/>
                      </a:ext>
                    </a:extLst>
                  </p14:cNvPr>
                  <p14:cNvContentPartPr/>
                  <p14:nvPr/>
                </p14:nvContentPartPr>
                <p14:xfrm>
                  <a:off x="6766992" y="3854088"/>
                  <a:ext cx="125280" cy="37260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6AACA75E-BBC3-4018-BCEA-42C4F6BACDA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757992" y="3845088"/>
                    <a:ext cx="142920" cy="39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2D10DAC-7DB0-450B-950D-DDE296076344}"/>
                      </a:ext>
                    </a:extLst>
                  </p14:cNvPr>
                  <p14:cNvContentPartPr/>
                  <p14:nvPr/>
                </p14:nvContentPartPr>
                <p14:xfrm>
                  <a:off x="6676632" y="4094928"/>
                  <a:ext cx="157320" cy="180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2D10DAC-7DB0-450B-950D-DDE296076344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6667992" y="4085928"/>
                    <a:ext cx="17496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BD766088-AF02-4922-ACD8-C2D8AD226D7F}"/>
                      </a:ext>
                    </a:extLst>
                  </p14:cNvPr>
                  <p14:cNvContentPartPr/>
                  <p14:nvPr/>
                </p14:nvContentPartPr>
                <p14:xfrm>
                  <a:off x="6796872" y="3898008"/>
                  <a:ext cx="203760" cy="3409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BD766088-AF02-4922-ACD8-C2D8AD226D7F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788232" y="3889368"/>
                    <a:ext cx="22140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AD2D6DF4-AD20-4BDE-BB56-31C82872F5BE}"/>
                      </a:ext>
                    </a:extLst>
                  </p14:cNvPr>
                  <p14:cNvContentPartPr/>
                  <p14:nvPr/>
                </p14:nvContentPartPr>
                <p14:xfrm>
                  <a:off x="7051032" y="3977568"/>
                  <a:ext cx="39600" cy="22536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AD2D6DF4-AD20-4BDE-BB56-31C82872F5BE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7042032" y="3968928"/>
                    <a:ext cx="57240" cy="24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898A3D68-2163-46A4-9016-BADDB3A5200A}"/>
                      </a:ext>
                    </a:extLst>
                  </p14:cNvPr>
                  <p14:cNvContentPartPr/>
                  <p14:nvPr/>
                </p14:nvContentPartPr>
                <p14:xfrm>
                  <a:off x="7168032" y="4040208"/>
                  <a:ext cx="105120" cy="1566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898A3D68-2163-46A4-9016-BADDB3A5200A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7159392" y="4031208"/>
                    <a:ext cx="12276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21150781-BB80-4589-8CB5-9DAE732170C5}"/>
                      </a:ext>
                    </a:extLst>
                  </p14:cNvPr>
                  <p14:cNvContentPartPr/>
                  <p14:nvPr/>
                </p14:nvContentPartPr>
                <p14:xfrm>
                  <a:off x="7318872" y="3922848"/>
                  <a:ext cx="51120" cy="24120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21150781-BB80-4589-8CB5-9DAE732170C5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310232" y="3914208"/>
                    <a:ext cx="6876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93A793A8-0A2B-4E6D-9D10-0FE6A977F897}"/>
                      </a:ext>
                    </a:extLst>
                  </p14:cNvPr>
                  <p14:cNvContentPartPr/>
                  <p14:nvPr/>
                </p14:nvContentPartPr>
                <p14:xfrm>
                  <a:off x="7419672" y="4024728"/>
                  <a:ext cx="96840" cy="17064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93A793A8-0A2B-4E6D-9D10-0FE6A977F897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411032" y="4016088"/>
                    <a:ext cx="11448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458F5E5D-9089-4866-98A8-1D751C674E42}"/>
                      </a:ext>
                    </a:extLst>
                  </p14:cNvPr>
                  <p14:cNvContentPartPr/>
                  <p14:nvPr/>
                </p14:nvContentPartPr>
                <p14:xfrm>
                  <a:off x="7476192" y="4107528"/>
                  <a:ext cx="243000" cy="8604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458F5E5D-9089-4866-98A8-1D751C674E42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467192" y="4098528"/>
                    <a:ext cx="26064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7AE4E2A7-3731-43E0-9ED8-BA14BFC56217}"/>
                      </a:ext>
                    </a:extLst>
                  </p14:cNvPr>
                  <p14:cNvContentPartPr/>
                  <p14:nvPr/>
                </p14:nvContentPartPr>
                <p14:xfrm>
                  <a:off x="7614792" y="3847968"/>
                  <a:ext cx="231480" cy="36468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7AE4E2A7-3731-43E0-9ED8-BA14BFC56217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605792" y="3838968"/>
                    <a:ext cx="249120" cy="38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A1F058B-5DF2-422B-B311-E5B39FF62FB0}"/>
                      </a:ext>
                    </a:extLst>
                  </p14:cNvPr>
                  <p14:cNvContentPartPr/>
                  <p14:nvPr/>
                </p14:nvContentPartPr>
                <p14:xfrm>
                  <a:off x="7840872" y="4018248"/>
                  <a:ext cx="128880" cy="1911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A1F058B-5DF2-422B-B311-E5B39FF62FB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832232" y="4009248"/>
                    <a:ext cx="146520" cy="20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BAB6BB16-6E07-41E4-B0C6-C86D19AF7705}"/>
                </a:ext>
              </a:extLst>
            </p:cNvPr>
            <p:cNvGrpSpPr/>
            <p:nvPr/>
          </p:nvGrpSpPr>
          <p:grpSpPr>
            <a:xfrm>
              <a:off x="8351352" y="3785328"/>
              <a:ext cx="1483560" cy="417240"/>
              <a:chOff x="8351352" y="3785328"/>
              <a:chExt cx="1483560" cy="41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59C7F0A1-01E1-49DD-B6D7-B26033CF3B90}"/>
                      </a:ext>
                    </a:extLst>
                  </p14:cNvPr>
                  <p14:cNvContentPartPr/>
                  <p14:nvPr/>
                </p14:nvContentPartPr>
                <p14:xfrm>
                  <a:off x="8351352" y="3785328"/>
                  <a:ext cx="282240" cy="3733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59C7F0A1-01E1-49DD-B6D7-B26033CF3B90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8342712" y="3776688"/>
                    <a:ext cx="299880" cy="39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38BE7BDB-2612-4C0E-963E-6B2994A80D08}"/>
                      </a:ext>
                    </a:extLst>
                  </p14:cNvPr>
                  <p14:cNvContentPartPr/>
                  <p14:nvPr/>
                </p14:nvContentPartPr>
                <p14:xfrm>
                  <a:off x="8713152" y="3979008"/>
                  <a:ext cx="121320" cy="20988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38BE7BDB-2612-4C0E-963E-6B2994A80D08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8704512" y="3970368"/>
                    <a:ext cx="13896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B79E9511-AFBB-4598-96B2-F7BE755FC13F}"/>
                      </a:ext>
                    </a:extLst>
                  </p14:cNvPr>
                  <p14:cNvContentPartPr/>
                  <p14:nvPr/>
                </p14:nvContentPartPr>
                <p14:xfrm>
                  <a:off x="8968032" y="3971448"/>
                  <a:ext cx="134640" cy="1767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B79E9511-AFBB-4598-96B2-F7BE755FC13F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8959032" y="3962448"/>
                    <a:ext cx="1522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C5E3DE02-776B-444B-9FD3-371542023A15}"/>
                      </a:ext>
                    </a:extLst>
                  </p14:cNvPr>
                  <p14:cNvContentPartPr/>
                  <p14:nvPr/>
                </p14:nvContentPartPr>
                <p14:xfrm>
                  <a:off x="9153072" y="3982248"/>
                  <a:ext cx="252360" cy="1911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C5E3DE02-776B-444B-9FD3-371542023A15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9144072" y="3973608"/>
                    <a:ext cx="27000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151A0F7D-D713-43F4-BFC8-2EF0A944CC35}"/>
                      </a:ext>
                    </a:extLst>
                  </p14:cNvPr>
                  <p14:cNvContentPartPr/>
                  <p14:nvPr/>
                </p14:nvContentPartPr>
                <p14:xfrm>
                  <a:off x="9395712" y="3976128"/>
                  <a:ext cx="13680" cy="15444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151A0F7D-D713-43F4-BFC8-2EF0A944CC35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9386712" y="3967128"/>
                    <a:ext cx="3132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F046C9A0-DC80-4C6E-9AFB-0F20816D908D}"/>
                      </a:ext>
                    </a:extLst>
                  </p14:cNvPr>
                  <p14:cNvContentPartPr/>
                  <p14:nvPr/>
                </p14:nvContentPartPr>
                <p14:xfrm>
                  <a:off x="9471672" y="3985488"/>
                  <a:ext cx="120600" cy="20628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F046C9A0-DC80-4C6E-9AFB-0F20816D908D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9463032" y="3976488"/>
                    <a:ext cx="13824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0E33EB87-A414-4E51-B677-6BA9E76B7057}"/>
                      </a:ext>
                    </a:extLst>
                  </p14:cNvPr>
                  <p14:cNvContentPartPr/>
                  <p14:nvPr/>
                </p14:nvContentPartPr>
                <p14:xfrm>
                  <a:off x="9639792" y="4018248"/>
                  <a:ext cx="195120" cy="1843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0E33EB87-A414-4E51-B677-6BA9E76B7057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9630792" y="4009608"/>
                    <a:ext cx="21276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A99AADE6-CC8A-4F96-B44A-74E91BC43822}"/>
                </a:ext>
              </a:extLst>
            </p:cNvPr>
            <p:cNvGrpSpPr/>
            <p:nvPr/>
          </p:nvGrpSpPr>
          <p:grpSpPr>
            <a:xfrm>
              <a:off x="10180872" y="3890088"/>
              <a:ext cx="330840" cy="311040"/>
              <a:chOff x="10180872" y="3890088"/>
              <a:chExt cx="330840" cy="3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CB93ECB4-DCC5-489B-9644-C6E4858787A8}"/>
                      </a:ext>
                    </a:extLst>
                  </p14:cNvPr>
                  <p14:cNvContentPartPr/>
                  <p14:nvPr/>
                </p14:nvContentPartPr>
                <p14:xfrm>
                  <a:off x="10206432" y="4082328"/>
                  <a:ext cx="17280" cy="1188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CB93ECB4-DCC5-489B-9644-C6E4858787A8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10197432" y="4073688"/>
                    <a:ext cx="3492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10DBF877-215C-424C-B32D-4BBA19622687}"/>
                      </a:ext>
                    </a:extLst>
                  </p14:cNvPr>
                  <p14:cNvContentPartPr/>
                  <p14:nvPr/>
                </p14:nvContentPartPr>
                <p14:xfrm>
                  <a:off x="10180872" y="3912048"/>
                  <a:ext cx="7200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10DBF877-215C-424C-B32D-4BBA19622687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10172232" y="3903048"/>
                    <a:ext cx="248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0A4F9965-468D-4388-BC83-1A91D062CA44}"/>
                      </a:ext>
                    </a:extLst>
                  </p14:cNvPr>
                  <p14:cNvContentPartPr/>
                  <p14:nvPr/>
                </p14:nvContentPartPr>
                <p14:xfrm>
                  <a:off x="10180872" y="3890088"/>
                  <a:ext cx="330840" cy="23472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0A4F9965-468D-4388-BC83-1A91D062CA44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10172232" y="3881448"/>
                    <a:ext cx="348480" cy="252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D43177A-3E02-482E-A9D7-183F45879F6E}"/>
              </a:ext>
            </a:extLst>
          </p:cNvPr>
          <p:cNvGrpSpPr/>
          <p:nvPr/>
        </p:nvGrpSpPr>
        <p:grpSpPr>
          <a:xfrm>
            <a:off x="2262672" y="4457448"/>
            <a:ext cx="8785080" cy="730440"/>
            <a:chOff x="2262672" y="4457448"/>
            <a:chExt cx="8785080" cy="730440"/>
          </a:xfrm>
        </p:grpSpPr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C111A1B8-ADF8-4379-BB32-C2B1AC6A7610}"/>
                </a:ext>
              </a:extLst>
            </p:cNvPr>
            <p:cNvGrpSpPr/>
            <p:nvPr/>
          </p:nvGrpSpPr>
          <p:grpSpPr>
            <a:xfrm>
              <a:off x="2262672" y="4583808"/>
              <a:ext cx="3526200" cy="604080"/>
              <a:chOff x="2262672" y="4583808"/>
              <a:chExt cx="3526200" cy="60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FD37CFC8-2154-4F14-B2C2-7739537CFF47}"/>
                      </a:ext>
                    </a:extLst>
                  </p14:cNvPr>
                  <p14:cNvContentPartPr/>
                  <p14:nvPr/>
                </p14:nvContentPartPr>
                <p14:xfrm>
                  <a:off x="2338632" y="4773168"/>
                  <a:ext cx="201240" cy="2098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FD37CFC8-2154-4F14-B2C2-7739537CFF47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329992" y="4764528"/>
                    <a:ext cx="21888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15E0DE72-E359-4236-A280-851548C53DB2}"/>
                      </a:ext>
                    </a:extLst>
                  </p14:cNvPr>
                  <p14:cNvContentPartPr/>
                  <p14:nvPr/>
                </p14:nvContentPartPr>
                <p14:xfrm>
                  <a:off x="2574432" y="4839408"/>
                  <a:ext cx="159840" cy="12492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15E0DE72-E359-4236-A280-851548C53DB2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565432" y="4830408"/>
                    <a:ext cx="1774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80FC24D1-5B40-4F54-835F-517D8D9C281F}"/>
                      </a:ext>
                    </a:extLst>
                  </p14:cNvPr>
                  <p14:cNvContentPartPr/>
                  <p14:nvPr/>
                </p14:nvContentPartPr>
                <p14:xfrm>
                  <a:off x="3008232" y="4588848"/>
                  <a:ext cx="30600" cy="26928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80FC24D1-5B40-4F54-835F-517D8D9C281F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999592" y="4579848"/>
                    <a:ext cx="4824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FDD83111-4994-4089-9456-C1DF99979133}"/>
                      </a:ext>
                    </a:extLst>
                  </p14:cNvPr>
                  <p14:cNvContentPartPr/>
                  <p14:nvPr/>
                </p14:nvContentPartPr>
                <p14:xfrm>
                  <a:off x="3088872" y="4747248"/>
                  <a:ext cx="162720" cy="12816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FDD83111-4994-4089-9456-C1DF99979133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3080232" y="4738248"/>
                    <a:ext cx="18036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38ED4FFF-3B01-4DDE-A3F8-2709BA6C1CF2}"/>
                      </a:ext>
                    </a:extLst>
                  </p14:cNvPr>
                  <p14:cNvContentPartPr/>
                  <p14:nvPr/>
                </p14:nvContentPartPr>
                <p14:xfrm>
                  <a:off x="3251232" y="4796928"/>
                  <a:ext cx="159840" cy="14724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38ED4FFF-3B01-4DDE-A3F8-2709BA6C1CF2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3242232" y="4787928"/>
                    <a:ext cx="17748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D4734EAF-956F-450F-87C6-A275CCF376BB}"/>
                      </a:ext>
                    </a:extLst>
                  </p14:cNvPr>
                  <p14:cNvContentPartPr/>
                  <p14:nvPr/>
                </p14:nvContentPartPr>
                <p14:xfrm>
                  <a:off x="3454632" y="4782528"/>
                  <a:ext cx="160560" cy="4014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D4734EAF-956F-450F-87C6-A275CCF376BB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3445632" y="4773888"/>
                    <a:ext cx="178200" cy="41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D0267841-1BEB-4461-B161-C2371EFAC32C}"/>
                      </a:ext>
                    </a:extLst>
                  </p14:cNvPr>
                  <p14:cNvContentPartPr/>
                  <p14:nvPr/>
                </p14:nvContentPartPr>
                <p14:xfrm>
                  <a:off x="3694032" y="4803768"/>
                  <a:ext cx="117360" cy="16992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D0267841-1BEB-4461-B161-C2371EFAC32C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3685392" y="4795128"/>
                    <a:ext cx="13500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0EF81505-CBE7-44D4-AF52-1C9C82F695F3}"/>
                      </a:ext>
                    </a:extLst>
                  </p14:cNvPr>
                  <p14:cNvContentPartPr/>
                  <p14:nvPr/>
                </p14:nvContentPartPr>
                <p14:xfrm>
                  <a:off x="3750192" y="4833288"/>
                  <a:ext cx="293760" cy="12456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0EF81505-CBE7-44D4-AF52-1C9C82F695F3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741192" y="4824648"/>
                    <a:ext cx="3114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77696BC0-C6B3-48A2-B992-06903A8E06E5}"/>
                      </a:ext>
                    </a:extLst>
                  </p14:cNvPr>
                  <p14:cNvContentPartPr/>
                  <p14:nvPr/>
                </p14:nvContentPartPr>
                <p14:xfrm>
                  <a:off x="4491432" y="4616928"/>
                  <a:ext cx="213120" cy="29772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77696BC0-C6B3-48A2-B992-06903A8E06E5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4482432" y="4607928"/>
                    <a:ext cx="23076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4BDD6EE-4054-4D58-AE3C-DFAFE809E579}"/>
                      </a:ext>
                    </a:extLst>
                  </p14:cNvPr>
                  <p14:cNvContentPartPr/>
                  <p14:nvPr/>
                </p14:nvContentPartPr>
                <p14:xfrm>
                  <a:off x="4749552" y="4789728"/>
                  <a:ext cx="114120" cy="16668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4BDD6EE-4054-4D58-AE3C-DFAFE809E579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4740912" y="4781088"/>
                    <a:ext cx="13176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23466138-B9A3-4C78-B142-2781AE736764}"/>
                      </a:ext>
                    </a:extLst>
                  </p14:cNvPr>
                  <p14:cNvContentPartPr/>
                  <p14:nvPr/>
                </p14:nvContentPartPr>
                <p14:xfrm>
                  <a:off x="4914432" y="4774248"/>
                  <a:ext cx="143640" cy="4093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23466138-B9A3-4C78-B142-2781AE736764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4905432" y="4765608"/>
                    <a:ext cx="161280" cy="42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279C22E3-2A2B-411F-B504-24B997973FA9}"/>
                      </a:ext>
                    </a:extLst>
                  </p14:cNvPr>
                  <p14:cNvContentPartPr/>
                  <p14:nvPr/>
                </p14:nvContentPartPr>
                <p14:xfrm>
                  <a:off x="5085432" y="4736088"/>
                  <a:ext cx="81360" cy="18900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279C22E3-2A2B-411F-B504-24B997973FA9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5076432" y="4727088"/>
                    <a:ext cx="990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9CC622B7-03EF-4B06-BFB8-03E379FED673}"/>
                      </a:ext>
                    </a:extLst>
                  </p14:cNvPr>
                  <p14:cNvContentPartPr/>
                  <p14:nvPr/>
                </p14:nvContentPartPr>
                <p14:xfrm>
                  <a:off x="5145192" y="4807728"/>
                  <a:ext cx="360" cy="36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9CC622B7-03EF-4B06-BFB8-03E379FED67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136552" y="479872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6543805B-94DB-4EEB-9345-F63107F34625}"/>
                      </a:ext>
                    </a:extLst>
                  </p14:cNvPr>
                  <p14:cNvContentPartPr/>
                  <p14:nvPr/>
                </p14:nvContentPartPr>
                <p14:xfrm>
                  <a:off x="5145192" y="4764888"/>
                  <a:ext cx="245160" cy="12744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6543805B-94DB-4EEB-9345-F63107F34625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5136552" y="4756248"/>
                    <a:ext cx="26280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528DC490-42B0-47F1-8AFF-94F9E888880A}"/>
                      </a:ext>
                    </a:extLst>
                  </p14:cNvPr>
                  <p14:cNvContentPartPr/>
                  <p14:nvPr/>
                </p14:nvContentPartPr>
                <p14:xfrm>
                  <a:off x="5431752" y="4583808"/>
                  <a:ext cx="166680" cy="29340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528DC490-42B0-47F1-8AFF-94F9E888880A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5423112" y="4575168"/>
                    <a:ext cx="184320" cy="31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B3B13C92-7457-42F1-97C8-1C4E5F7B10A6}"/>
                      </a:ext>
                    </a:extLst>
                  </p14:cNvPr>
                  <p14:cNvContentPartPr/>
                  <p14:nvPr/>
                </p14:nvContentPartPr>
                <p14:xfrm>
                  <a:off x="5512752" y="4715568"/>
                  <a:ext cx="276120" cy="25020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B3B13C92-7457-42F1-97C8-1C4E5F7B10A6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5503752" y="4706568"/>
                    <a:ext cx="29376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89E39998-23D0-49F9-BB78-BC09BD604057}"/>
                      </a:ext>
                    </a:extLst>
                  </p14:cNvPr>
                  <p14:cNvContentPartPr/>
                  <p14:nvPr/>
                </p14:nvContentPartPr>
                <p14:xfrm>
                  <a:off x="2262672" y="5078088"/>
                  <a:ext cx="2078280" cy="475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89E39998-23D0-49F9-BB78-BC09BD604057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2253672" y="5069088"/>
                    <a:ext cx="209592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FC8A4302-7612-4113-9A91-97B4E046C3C5}"/>
                      </a:ext>
                    </a:extLst>
                  </p14:cNvPr>
                  <p14:cNvContentPartPr/>
                  <p14:nvPr/>
                </p14:nvContentPartPr>
                <p14:xfrm>
                  <a:off x="2546712" y="5175288"/>
                  <a:ext cx="1239120" cy="1260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FC8A4302-7612-4113-9A91-97B4E046C3C5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2537712" y="5166288"/>
                    <a:ext cx="125676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7FEB7B6F-CB89-44A7-A442-90B3A026C495}"/>
                </a:ext>
              </a:extLst>
            </p:cNvPr>
            <p:cNvGrpSpPr/>
            <p:nvPr/>
          </p:nvGrpSpPr>
          <p:grpSpPr>
            <a:xfrm>
              <a:off x="6436512" y="4565448"/>
              <a:ext cx="1037520" cy="325440"/>
              <a:chOff x="6436512" y="4565448"/>
              <a:chExt cx="1037520" cy="32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C580BA38-22AB-4947-9618-2B9DC2AE9CDC}"/>
                      </a:ext>
                    </a:extLst>
                  </p14:cNvPr>
                  <p14:cNvContentPartPr/>
                  <p14:nvPr/>
                </p14:nvContentPartPr>
                <p14:xfrm>
                  <a:off x="6436512" y="4695048"/>
                  <a:ext cx="210600" cy="1540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C580BA38-22AB-4947-9618-2B9DC2AE9CDC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6427872" y="4686048"/>
                    <a:ext cx="22824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45C76DAB-8612-4146-93AF-1272139E50CD}"/>
                      </a:ext>
                    </a:extLst>
                  </p14:cNvPr>
                  <p14:cNvContentPartPr/>
                  <p14:nvPr/>
                </p14:nvContentPartPr>
                <p14:xfrm>
                  <a:off x="6646752" y="4740408"/>
                  <a:ext cx="360" cy="36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45C76DAB-8612-4146-93AF-1272139E50C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638112" y="47314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C8F3864B-3B25-497D-AF0D-0ED1B87E825B}"/>
                      </a:ext>
                    </a:extLst>
                  </p14:cNvPr>
                  <p14:cNvContentPartPr/>
                  <p14:nvPr/>
                </p14:nvContentPartPr>
                <p14:xfrm>
                  <a:off x="6646752" y="4565448"/>
                  <a:ext cx="429840" cy="32508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C8F3864B-3B25-497D-AF0D-0ED1B87E825B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6638112" y="4556448"/>
                    <a:ext cx="44748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C8FDC949-9404-4F98-B7C6-12AB310F5605}"/>
                      </a:ext>
                    </a:extLst>
                  </p14:cNvPr>
                  <p14:cNvContentPartPr/>
                  <p14:nvPr/>
                </p14:nvContentPartPr>
                <p14:xfrm>
                  <a:off x="7036992" y="4576248"/>
                  <a:ext cx="224640" cy="27036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C8FDC949-9404-4F98-B7C6-12AB310F5605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7028352" y="4567248"/>
                    <a:ext cx="24228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8F2D46C8-E465-49D1-AF53-CD1EA373E605}"/>
                      </a:ext>
                    </a:extLst>
                  </p14:cNvPr>
                  <p14:cNvContentPartPr/>
                  <p14:nvPr/>
                </p14:nvContentPartPr>
                <p14:xfrm>
                  <a:off x="7335432" y="4700088"/>
                  <a:ext cx="138600" cy="19080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8F2D46C8-E465-49D1-AF53-CD1EA373E605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7326792" y="4691088"/>
                    <a:ext cx="156240" cy="20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CD2AE1E3-8397-490E-949A-E2E0E1D80CAB}"/>
                </a:ext>
              </a:extLst>
            </p:cNvPr>
            <p:cNvGrpSpPr/>
            <p:nvPr/>
          </p:nvGrpSpPr>
          <p:grpSpPr>
            <a:xfrm>
              <a:off x="7686072" y="4508928"/>
              <a:ext cx="1210680" cy="394200"/>
              <a:chOff x="7686072" y="4508928"/>
              <a:chExt cx="1210680" cy="39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43423C2C-99FE-4F46-B9D0-5A940B457629}"/>
                      </a:ext>
                    </a:extLst>
                  </p14:cNvPr>
                  <p14:cNvContentPartPr/>
                  <p14:nvPr/>
                </p14:nvContentPartPr>
                <p14:xfrm>
                  <a:off x="7686072" y="4508928"/>
                  <a:ext cx="39600" cy="35208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43423C2C-99FE-4F46-B9D0-5A940B457629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7677432" y="4500288"/>
                    <a:ext cx="5724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3AC31459-243D-4C94-9681-AE1046FE2C3B}"/>
                      </a:ext>
                    </a:extLst>
                  </p14:cNvPr>
                  <p14:cNvContentPartPr/>
                  <p14:nvPr/>
                </p14:nvContentPartPr>
                <p14:xfrm>
                  <a:off x="7780752" y="4705488"/>
                  <a:ext cx="148320" cy="14760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3AC31459-243D-4C94-9681-AE1046FE2C3B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7771752" y="4696848"/>
                    <a:ext cx="16596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E4280A2A-2190-4C14-A539-374099192051}"/>
                      </a:ext>
                    </a:extLst>
                  </p14:cNvPr>
                  <p14:cNvContentPartPr/>
                  <p14:nvPr/>
                </p14:nvContentPartPr>
                <p14:xfrm>
                  <a:off x="7992792" y="4696128"/>
                  <a:ext cx="88920" cy="17136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E4280A2A-2190-4C14-A539-374099192051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7983792" y="4687128"/>
                    <a:ext cx="10656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45BEBC90-1807-45D1-9738-24244D0BFB23}"/>
                      </a:ext>
                    </a:extLst>
                  </p14:cNvPr>
                  <p14:cNvContentPartPr/>
                  <p14:nvPr/>
                </p14:nvContentPartPr>
                <p14:xfrm>
                  <a:off x="8159112" y="4535568"/>
                  <a:ext cx="227160" cy="34668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45BEBC90-1807-45D1-9738-24244D0BFB23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8150472" y="4526928"/>
                    <a:ext cx="244800" cy="36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A3591C71-718B-4573-A223-F23097B6D0B3}"/>
                      </a:ext>
                    </a:extLst>
                  </p14:cNvPr>
                  <p14:cNvContentPartPr/>
                  <p14:nvPr/>
                </p14:nvContentPartPr>
                <p14:xfrm>
                  <a:off x="8192232" y="4615488"/>
                  <a:ext cx="252000" cy="2052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A3591C71-718B-4573-A223-F23097B6D0B3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8183232" y="4606488"/>
                    <a:ext cx="26964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4C0764DA-EBBF-462F-8C67-4BF8B0380C25}"/>
                      </a:ext>
                    </a:extLst>
                  </p14:cNvPr>
                  <p14:cNvContentPartPr/>
                  <p14:nvPr/>
                </p14:nvContentPartPr>
                <p14:xfrm>
                  <a:off x="8453232" y="4618368"/>
                  <a:ext cx="81360" cy="28476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4C0764DA-EBBF-462F-8C67-4BF8B0380C25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8444232" y="4609728"/>
                    <a:ext cx="99000" cy="3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A56A2895-464A-4B3E-9FBE-5EAD01A99E97}"/>
                      </a:ext>
                    </a:extLst>
                  </p14:cNvPr>
                  <p14:cNvContentPartPr/>
                  <p14:nvPr/>
                </p14:nvContentPartPr>
                <p14:xfrm>
                  <a:off x="8545392" y="4709808"/>
                  <a:ext cx="143640" cy="13644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A56A2895-464A-4B3E-9FBE-5EAD01A99E97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8536752" y="4701168"/>
                    <a:ext cx="16128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55F4D35B-623B-4F13-9804-9001D1D5FB47}"/>
                      </a:ext>
                    </a:extLst>
                  </p14:cNvPr>
                  <p14:cNvContentPartPr/>
                  <p14:nvPr/>
                </p14:nvContentPartPr>
                <p14:xfrm>
                  <a:off x="8688672" y="4757688"/>
                  <a:ext cx="208080" cy="11916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55F4D35B-623B-4F13-9804-9001D1D5FB47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8680032" y="4748688"/>
                    <a:ext cx="225720" cy="13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F2E308B2-AC07-4624-8EB7-582D3F4DD72D}"/>
                </a:ext>
              </a:extLst>
            </p:cNvPr>
            <p:cNvGrpSpPr/>
            <p:nvPr/>
          </p:nvGrpSpPr>
          <p:grpSpPr>
            <a:xfrm>
              <a:off x="9364752" y="4496688"/>
              <a:ext cx="825840" cy="378720"/>
              <a:chOff x="9364752" y="4496688"/>
              <a:chExt cx="825840" cy="37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EE574172-2DB7-40B3-990E-1D1EDF90DBB2}"/>
                      </a:ext>
                    </a:extLst>
                  </p14:cNvPr>
                  <p14:cNvContentPartPr/>
                  <p14:nvPr/>
                </p14:nvContentPartPr>
                <p14:xfrm>
                  <a:off x="9364752" y="4734288"/>
                  <a:ext cx="199800" cy="14076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EE574172-2DB7-40B3-990E-1D1EDF90DBB2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9356112" y="4725288"/>
                    <a:ext cx="21744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8149C552-35FA-4EA0-871E-C3864D3F4143}"/>
                      </a:ext>
                    </a:extLst>
                  </p14:cNvPr>
                  <p14:cNvContentPartPr/>
                  <p14:nvPr/>
                </p14:nvContentPartPr>
                <p14:xfrm>
                  <a:off x="9645192" y="4762368"/>
                  <a:ext cx="23400" cy="11304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8149C552-35FA-4EA0-871E-C3864D3F4143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636192" y="4753368"/>
                    <a:ext cx="4104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B6578E77-CF8E-4BE4-BE5C-D594E70D537C}"/>
                      </a:ext>
                    </a:extLst>
                  </p14:cNvPr>
                  <p14:cNvContentPartPr/>
                  <p14:nvPr/>
                </p14:nvContentPartPr>
                <p14:xfrm>
                  <a:off x="9645192" y="4606128"/>
                  <a:ext cx="5040" cy="504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B6578E77-CF8E-4BE4-BE5C-D594E70D537C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9636192" y="4597128"/>
                    <a:ext cx="2268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3894FD22-AB4F-4984-B73F-F7194814A0F8}"/>
                      </a:ext>
                    </a:extLst>
                  </p14:cNvPr>
                  <p14:cNvContentPartPr/>
                  <p14:nvPr/>
                </p14:nvContentPartPr>
                <p14:xfrm>
                  <a:off x="9718992" y="4496688"/>
                  <a:ext cx="53640" cy="35064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3894FD22-AB4F-4984-B73F-F7194814A0F8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9709992" y="4487688"/>
                    <a:ext cx="71280" cy="36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6772387F-34F7-4B13-AECE-C1588E2B33BC}"/>
                      </a:ext>
                    </a:extLst>
                  </p14:cNvPr>
                  <p14:cNvContentPartPr/>
                  <p14:nvPr/>
                </p14:nvContentPartPr>
                <p14:xfrm>
                  <a:off x="9767592" y="4519728"/>
                  <a:ext cx="157320" cy="3243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6772387F-34F7-4B13-AECE-C1588E2B33BC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9758592" y="4510728"/>
                    <a:ext cx="174960" cy="3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1EC90516-D5AC-4224-B97F-F3C946313DAB}"/>
                      </a:ext>
                    </a:extLst>
                  </p14:cNvPr>
                  <p14:cNvContentPartPr/>
                  <p14:nvPr/>
                </p14:nvContentPartPr>
                <p14:xfrm>
                  <a:off x="9961632" y="4591728"/>
                  <a:ext cx="55800" cy="24588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1EC90516-D5AC-4224-B97F-F3C946313DAB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9952632" y="4583088"/>
                    <a:ext cx="7344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CE20CC7C-FFC1-4921-A8D2-1815EB9644CB}"/>
                      </a:ext>
                    </a:extLst>
                  </p14:cNvPr>
                  <p14:cNvContentPartPr/>
                  <p14:nvPr/>
                </p14:nvContentPartPr>
                <p14:xfrm>
                  <a:off x="10069992" y="4734288"/>
                  <a:ext cx="120600" cy="12240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CE20CC7C-FFC1-4921-A8D2-1815EB9644CB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10061352" y="4725288"/>
                    <a:ext cx="138240" cy="14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3E56EF3F-F0A5-4272-8AAD-CF421791F9D6}"/>
                </a:ext>
              </a:extLst>
            </p:cNvPr>
            <p:cNvGrpSpPr/>
            <p:nvPr/>
          </p:nvGrpSpPr>
          <p:grpSpPr>
            <a:xfrm>
              <a:off x="10428192" y="4457448"/>
              <a:ext cx="619560" cy="403920"/>
              <a:chOff x="10428192" y="4457448"/>
              <a:chExt cx="619560" cy="40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EBEEF6F1-DF5C-4C3B-B157-C39AED27B584}"/>
                      </a:ext>
                    </a:extLst>
                  </p14:cNvPr>
                  <p14:cNvContentPartPr/>
                  <p14:nvPr/>
                </p14:nvContentPartPr>
                <p14:xfrm>
                  <a:off x="10428192" y="4518288"/>
                  <a:ext cx="81360" cy="3128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EBEEF6F1-DF5C-4C3B-B157-C39AED27B584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10419192" y="4509648"/>
                    <a:ext cx="9900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173321F5-F3D4-4BE8-BBDF-C3296CC4A17E}"/>
                      </a:ext>
                    </a:extLst>
                  </p14:cNvPr>
                  <p14:cNvContentPartPr/>
                  <p14:nvPr/>
                </p14:nvContentPartPr>
                <p14:xfrm>
                  <a:off x="10428192" y="4457448"/>
                  <a:ext cx="309960" cy="36432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173321F5-F3D4-4BE8-BBDF-C3296CC4A17E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10419192" y="4448448"/>
                    <a:ext cx="32760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8E466679-1296-4D98-B876-7BCC5D53F5B1}"/>
                      </a:ext>
                    </a:extLst>
                  </p14:cNvPr>
                  <p14:cNvContentPartPr/>
                  <p14:nvPr/>
                </p14:nvContentPartPr>
                <p14:xfrm>
                  <a:off x="10804392" y="4633128"/>
                  <a:ext cx="243360" cy="22824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8E466679-1296-4D98-B876-7BCC5D53F5B1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10795392" y="4624128"/>
                    <a:ext cx="261000" cy="24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985F768D-BED3-4792-9973-C0AA600898EC}"/>
                  </a:ext>
                </a:extLst>
              </p14:cNvPr>
              <p14:cNvContentPartPr/>
              <p14:nvPr/>
            </p14:nvContentPartPr>
            <p14:xfrm>
              <a:off x="2565072" y="5346648"/>
              <a:ext cx="2520" cy="176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985F768D-BED3-4792-9973-C0AA600898EC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556432" y="5338008"/>
                <a:ext cx="2016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5" name="Group 344">
            <a:extLst>
              <a:ext uri="{FF2B5EF4-FFF2-40B4-BE49-F238E27FC236}">
                <a16:creationId xmlns:a16="http://schemas.microsoft.com/office/drawing/2014/main" id="{E157CED3-BE9F-47AD-B11E-0FD0BD7F2D7B}"/>
              </a:ext>
            </a:extLst>
          </p:cNvPr>
          <p:cNvGrpSpPr/>
          <p:nvPr/>
        </p:nvGrpSpPr>
        <p:grpSpPr>
          <a:xfrm>
            <a:off x="2588112" y="5484528"/>
            <a:ext cx="1321560" cy="354600"/>
            <a:chOff x="2588112" y="5484528"/>
            <a:chExt cx="132156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506BEEC-5DD1-473D-BAB3-D3271D3FD710}"/>
                    </a:ext>
                  </a:extLst>
                </p14:cNvPr>
                <p14:cNvContentPartPr/>
                <p14:nvPr/>
              </p14:nvContentPartPr>
              <p14:xfrm>
                <a:off x="2588112" y="5520168"/>
                <a:ext cx="360" cy="1605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506BEEC-5DD1-473D-BAB3-D3271D3FD71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579472" y="5511528"/>
                  <a:ext cx="18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49442B0-5F7C-4E86-BF7E-D349F1A94086}"/>
                    </a:ext>
                  </a:extLst>
                </p14:cNvPr>
                <p14:cNvContentPartPr/>
                <p14:nvPr/>
              </p14:nvContentPartPr>
              <p14:xfrm>
                <a:off x="2685312" y="5524848"/>
                <a:ext cx="233280" cy="159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49442B0-5F7C-4E86-BF7E-D349F1A9408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676312" y="5516208"/>
                  <a:ext cx="250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6BE9FB9-774B-4E7C-9998-52275752C090}"/>
                    </a:ext>
                  </a:extLst>
                </p14:cNvPr>
                <p14:cNvContentPartPr/>
                <p14:nvPr/>
              </p14:nvContentPartPr>
              <p14:xfrm>
                <a:off x="3057192" y="5484528"/>
                <a:ext cx="145800" cy="1659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6BE9FB9-774B-4E7C-9998-52275752C09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48192" y="5475528"/>
                  <a:ext cx="163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8EEF07C-2108-4DCB-A34A-CADAFD0F79DF}"/>
                    </a:ext>
                  </a:extLst>
                </p14:cNvPr>
                <p14:cNvContentPartPr/>
                <p14:nvPr/>
              </p14:nvContentPartPr>
              <p14:xfrm>
                <a:off x="3304152" y="5500008"/>
                <a:ext cx="199440" cy="339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8EEF07C-2108-4DCB-A34A-CADAFD0F79D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3295152" y="5491368"/>
                  <a:ext cx="2170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32FB1F3-323E-4438-B031-8F52C2A667BA}"/>
                    </a:ext>
                  </a:extLst>
                </p14:cNvPr>
                <p14:cNvContentPartPr/>
                <p14:nvPr/>
              </p14:nvContentPartPr>
              <p14:xfrm>
                <a:off x="3602952" y="5543208"/>
                <a:ext cx="306720" cy="201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32FB1F3-323E-4438-B031-8F52C2A667BA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594312" y="5534208"/>
                  <a:ext cx="32436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35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434C6-6F72-45C4-B4AD-CFE8D9F7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F66CCA-0BE7-447A-8A2B-E408F5321D99}"/>
              </a:ext>
            </a:extLst>
          </p:cNvPr>
          <p:cNvGrpSpPr/>
          <p:nvPr/>
        </p:nvGrpSpPr>
        <p:grpSpPr>
          <a:xfrm>
            <a:off x="1292472" y="542088"/>
            <a:ext cx="4049280" cy="668520"/>
            <a:chOff x="1292472" y="542088"/>
            <a:chExt cx="4049280" cy="6685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7C9ADD-04ED-4B0D-B92C-44ABC59BCCB9}"/>
                </a:ext>
              </a:extLst>
            </p:cNvPr>
            <p:cNvGrpSpPr/>
            <p:nvPr/>
          </p:nvGrpSpPr>
          <p:grpSpPr>
            <a:xfrm>
              <a:off x="1292472" y="576648"/>
              <a:ext cx="1730520" cy="633960"/>
              <a:chOff x="1292472" y="576648"/>
              <a:chExt cx="1730520" cy="63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B85835CE-057F-44A1-9853-B97093F9A377}"/>
                      </a:ext>
                    </a:extLst>
                  </p14:cNvPr>
                  <p14:cNvContentPartPr/>
                  <p14:nvPr/>
                </p14:nvContentPartPr>
                <p14:xfrm>
                  <a:off x="1292472" y="595728"/>
                  <a:ext cx="233280" cy="36540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B85835CE-057F-44A1-9853-B97093F9A37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83472" y="587088"/>
                    <a:ext cx="250920" cy="38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E7665AD9-DC51-4ABC-96E1-8F4A9B24B713}"/>
                      </a:ext>
                    </a:extLst>
                  </p14:cNvPr>
                  <p14:cNvContentPartPr/>
                  <p14:nvPr/>
                </p14:nvContentPartPr>
                <p14:xfrm>
                  <a:off x="1553112" y="794448"/>
                  <a:ext cx="180720" cy="1411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E7665AD9-DC51-4ABC-96E1-8F4A9B24B71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44472" y="785448"/>
                    <a:ext cx="19836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71A1A6E-5F2B-44BE-B78A-4DC3927B1930}"/>
                      </a:ext>
                    </a:extLst>
                  </p14:cNvPr>
                  <p14:cNvContentPartPr/>
                  <p14:nvPr/>
                </p14:nvContentPartPr>
                <p14:xfrm>
                  <a:off x="1818792" y="741528"/>
                  <a:ext cx="150480" cy="18864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71A1A6E-5F2B-44BE-B78A-4DC3927B193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810152" y="732888"/>
                    <a:ext cx="168120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1519A096-8E64-447E-9EE8-8723D9C80DDC}"/>
                      </a:ext>
                    </a:extLst>
                  </p14:cNvPr>
                  <p14:cNvContentPartPr/>
                  <p14:nvPr/>
                </p14:nvContentPartPr>
                <p14:xfrm>
                  <a:off x="2040912" y="773928"/>
                  <a:ext cx="185040" cy="1922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1519A096-8E64-447E-9EE8-8723D9C80DD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31912" y="764928"/>
                    <a:ext cx="2026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85EA4ADC-83EE-4D42-AD67-30FF8A408B08}"/>
                      </a:ext>
                    </a:extLst>
                  </p14:cNvPr>
                  <p14:cNvContentPartPr/>
                  <p14:nvPr/>
                </p14:nvContentPartPr>
                <p14:xfrm>
                  <a:off x="2271672" y="576648"/>
                  <a:ext cx="76680" cy="3286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85EA4ADC-83EE-4D42-AD67-30FF8A408B0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263032" y="567648"/>
                    <a:ext cx="9432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59A7EFC-A70C-49B8-A430-B831ECF2D173}"/>
                      </a:ext>
                    </a:extLst>
                  </p14:cNvPr>
                  <p14:cNvContentPartPr/>
                  <p14:nvPr/>
                </p14:nvContentPartPr>
                <p14:xfrm>
                  <a:off x="2435832" y="659448"/>
                  <a:ext cx="48960" cy="2739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59A7EFC-A70C-49B8-A430-B831ECF2D17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426832" y="650448"/>
                    <a:ext cx="6660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C8532EA5-AACF-4F5D-81A7-34D38B6BF8E5}"/>
                      </a:ext>
                    </a:extLst>
                  </p14:cNvPr>
                  <p14:cNvContentPartPr/>
                  <p14:nvPr/>
                </p14:nvContentPartPr>
                <p14:xfrm>
                  <a:off x="2463552" y="624888"/>
                  <a:ext cx="178200" cy="3034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C8532EA5-AACF-4F5D-81A7-34D38B6BF8E5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54552" y="616248"/>
                    <a:ext cx="195840" cy="32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4F4C2EB-ED70-4819-A9C0-6254B2006624}"/>
                      </a:ext>
                    </a:extLst>
                  </p14:cNvPr>
                  <p14:cNvContentPartPr/>
                  <p14:nvPr/>
                </p14:nvContentPartPr>
                <p14:xfrm>
                  <a:off x="2516832" y="672048"/>
                  <a:ext cx="171360" cy="363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4F4C2EB-ED70-4819-A9C0-6254B200662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507832" y="663048"/>
                    <a:ext cx="18900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E2F6C03-ABCC-4A76-8794-A3AC7E0AEB76}"/>
                      </a:ext>
                    </a:extLst>
                  </p14:cNvPr>
                  <p14:cNvContentPartPr/>
                  <p14:nvPr/>
                </p14:nvContentPartPr>
                <p14:xfrm>
                  <a:off x="2750112" y="790128"/>
                  <a:ext cx="272880" cy="420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E2F6C03-ABCC-4A76-8794-A3AC7E0AEB7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41112" y="781488"/>
                    <a:ext cx="290520" cy="438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312E595-8E5B-4131-8390-30E29580B6CD}"/>
                </a:ext>
              </a:extLst>
            </p:cNvPr>
            <p:cNvGrpSpPr/>
            <p:nvPr/>
          </p:nvGrpSpPr>
          <p:grpSpPr>
            <a:xfrm>
              <a:off x="3500712" y="542088"/>
              <a:ext cx="1841040" cy="494280"/>
              <a:chOff x="3500712" y="542088"/>
              <a:chExt cx="1841040" cy="49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E54707D-9718-4D15-BD68-04A53647F803}"/>
                      </a:ext>
                    </a:extLst>
                  </p14:cNvPr>
                  <p14:cNvContentPartPr/>
                  <p14:nvPr/>
                </p14:nvContentPartPr>
                <p14:xfrm>
                  <a:off x="3500712" y="739008"/>
                  <a:ext cx="194400" cy="2959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E54707D-9718-4D15-BD68-04A53647F80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491712" y="730368"/>
                    <a:ext cx="21204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4BF866F1-4325-4ECA-BB57-69BB34C94D81}"/>
                      </a:ext>
                    </a:extLst>
                  </p14:cNvPr>
                  <p14:cNvContentPartPr/>
                  <p14:nvPr/>
                </p14:nvContentPartPr>
                <p14:xfrm>
                  <a:off x="3761712" y="728208"/>
                  <a:ext cx="109080" cy="1382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4BF866F1-4325-4ECA-BB57-69BB34C94D81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752712" y="719568"/>
                    <a:ext cx="1267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7DB663ED-5861-47B4-ACE4-1A633CC39AB7}"/>
                      </a:ext>
                    </a:extLst>
                  </p14:cNvPr>
                  <p14:cNvContentPartPr/>
                  <p14:nvPr/>
                </p14:nvContentPartPr>
                <p14:xfrm>
                  <a:off x="4009032" y="786168"/>
                  <a:ext cx="39600" cy="1051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7DB663ED-5861-47B4-ACE4-1A633CC39AB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000032" y="777168"/>
                    <a:ext cx="5724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AB6B0E98-59E5-4C65-B15A-247314FAC0EA}"/>
                      </a:ext>
                    </a:extLst>
                  </p14:cNvPr>
                  <p14:cNvContentPartPr/>
                  <p14:nvPr/>
                </p14:nvContentPartPr>
                <p14:xfrm>
                  <a:off x="3985632" y="637488"/>
                  <a:ext cx="5040" cy="14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AB6B0E98-59E5-4C65-B15A-247314FAC0E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976992" y="628848"/>
                    <a:ext cx="226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CD0638D-202C-4710-B662-59E00C1C4429}"/>
                      </a:ext>
                    </a:extLst>
                  </p14:cNvPr>
                  <p14:cNvContentPartPr/>
                  <p14:nvPr/>
                </p14:nvContentPartPr>
                <p14:xfrm>
                  <a:off x="4133592" y="758088"/>
                  <a:ext cx="148320" cy="1393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8CD0638D-202C-4710-B662-59E00C1C442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124952" y="749088"/>
                    <a:ext cx="16596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4AD2DDE-4C67-406F-8E19-CD4FC3DE710C}"/>
                      </a:ext>
                    </a:extLst>
                  </p14:cNvPr>
                  <p14:cNvContentPartPr/>
                  <p14:nvPr/>
                </p14:nvContentPartPr>
                <p14:xfrm>
                  <a:off x="4394592" y="765648"/>
                  <a:ext cx="249840" cy="1418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94AD2DDE-4C67-406F-8E19-CD4FC3DE710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85592" y="757008"/>
                    <a:ext cx="26748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9E9F98B0-2970-43EC-9EA3-8DAC8E6958C7}"/>
                      </a:ext>
                    </a:extLst>
                  </p14:cNvPr>
                  <p14:cNvContentPartPr/>
                  <p14:nvPr/>
                </p14:nvContentPartPr>
                <p14:xfrm>
                  <a:off x="4595472" y="632808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9E9F98B0-2970-43EC-9EA3-8DAC8E6958C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586832" y="6241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B369A4E-8BB1-45F8-BBFD-BDF088AA4552}"/>
                      </a:ext>
                    </a:extLst>
                  </p14:cNvPr>
                  <p14:cNvContentPartPr/>
                  <p14:nvPr/>
                </p14:nvContentPartPr>
                <p14:xfrm>
                  <a:off x="4729392" y="743328"/>
                  <a:ext cx="100080" cy="2930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B369A4E-8BB1-45F8-BBFD-BDF088AA455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720752" y="734688"/>
                    <a:ext cx="11772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AAD8CEBA-05BC-4A71-8E0E-1FD2FD8049EC}"/>
                      </a:ext>
                    </a:extLst>
                  </p14:cNvPr>
                  <p14:cNvContentPartPr/>
                  <p14:nvPr/>
                </p14:nvContentPartPr>
                <p14:xfrm>
                  <a:off x="4916592" y="542088"/>
                  <a:ext cx="78840" cy="347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AAD8CEBA-05BC-4A71-8E0E-1FD2FD8049E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907952" y="533448"/>
                    <a:ext cx="96480" cy="36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163C066-F941-4285-90F2-35FBF87B9865}"/>
                      </a:ext>
                    </a:extLst>
                  </p14:cNvPr>
                  <p14:cNvContentPartPr/>
                  <p14:nvPr/>
                </p14:nvContentPartPr>
                <p14:xfrm>
                  <a:off x="5078232" y="691848"/>
                  <a:ext cx="263520" cy="2307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163C066-F941-4285-90F2-35FBF87B986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069592" y="682848"/>
                    <a:ext cx="281160" cy="24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33EA2B-D826-402B-B97C-05CB08471BD1}"/>
              </a:ext>
            </a:extLst>
          </p:cNvPr>
          <p:cNvGrpSpPr/>
          <p:nvPr/>
        </p:nvGrpSpPr>
        <p:grpSpPr>
          <a:xfrm rot="173099">
            <a:off x="1253000" y="1007059"/>
            <a:ext cx="7152944" cy="1100599"/>
            <a:chOff x="1180152" y="4398048"/>
            <a:chExt cx="8132760" cy="12513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E2D036C-A2CA-40DF-BB82-3FE7F2420E0D}"/>
                </a:ext>
              </a:extLst>
            </p:cNvPr>
            <p:cNvGrpSpPr/>
            <p:nvPr/>
          </p:nvGrpSpPr>
          <p:grpSpPr>
            <a:xfrm>
              <a:off x="1180152" y="4869648"/>
              <a:ext cx="1141560" cy="779760"/>
              <a:chOff x="1180152" y="4869648"/>
              <a:chExt cx="1141560" cy="77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3898A1AD-B86B-4545-92A0-73D3335E170D}"/>
                      </a:ext>
                    </a:extLst>
                  </p14:cNvPr>
                  <p14:cNvContentPartPr/>
                  <p14:nvPr/>
                </p14:nvContentPartPr>
                <p14:xfrm>
                  <a:off x="1180152" y="4931208"/>
                  <a:ext cx="193320" cy="7182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3898A1AD-B86B-4545-92A0-73D3335E170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170322" y="4920977"/>
                    <a:ext cx="213389" cy="738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989C5606-AADD-4075-839C-A04FDA4D42F8}"/>
                      </a:ext>
                    </a:extLst>
                  </p14:cNvPr>
                  <p14:cNvContentPartPr/>
                  <p14:nvPr/>
                </p14:nvContentPartPr>
                <p14:xfrm>
                  <a:off x="1440072" y="5071608"/>
                  <a:ext cx="34920" cy="3052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989C5606-AADD-4075-839C-A04FDA4D42F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430327" y="5061787"/>
                    <a:ext cx="54816" cy="325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46A9CC07-B81C-4D49-8E58-B3CF8DEF31DD}"/>
                      </a:ext>
                    </a:extLst>
                  </p14:cNvPr>
                  <p14:cNvContentPartPr/>
                  <p14:nvPr/>
                </p14:nvContentPartPr>
                <p14:xfrm>
                  <a:off x="1449432" y="5021208"/>
                  <a:ext cx="247320" cy="3304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46A9CC07-B81C-4D49-8E58-B3CF8DEF31D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439605" y="5010970"/>
                    <a:ext cx="267384" cy="350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C9F8D54-9A6C-4644-960B-3202E2283C60}"/>
                      </a:ext>
                    </a:extLst>
                  </p14:cNvPr>
                  <p14:cNvContentPartPr/>
                  <p14:nvPr/>
                </p14:nvContentPartPr>
                <p14:xfrm>
                  <a:off x="1768392" y="4869648"/>
                  <a:ext cx="240480" cy="6217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4C9F8D54-9A6C-4644-960B-3202E2283C6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758168" y="4859825"/>
                    <a:ext cx="260520" cy="641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9A54F584-2986-4598-A725-923950F49A4E}"/>
                      </a:ext>
                    </a:extLst>
                  </p14:cNvPr>
                  <p14:cNvContentPartPr/>
                  <p14:nvPr/>
                </p14:nvContentPartPr>
                <p14:xfrm>
                  <a:off x="2098512" y="5357808"/>
                  <a:ext cx="25920" cy="1206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9A54F584-2986-4598-A725-923950F49A4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2088638" y="5347588"/>
                    <a:ext cx="46080" cy="140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87BA0C7-45CF-41C9-BFD5-484F4476067C}"/>
                      </a:ext>
                    </a:extLst>
                  </p14:cNvPr>
                  <p14:cNvContentPartPr/>
                  <p14:nvPr/>
                </p14:nvContentPartPr>
                <p14:xfrm>
                  <a:off x="2054592" y="5209128"/>
                  <a:ext cx="5040" cy="3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87BA0C7-45CF-41C9-BFD5-484F4476067C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044512" y="5200488"/>
                    <a:ext cx="256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3402CCD9-0B09-428A-A281-345614DE4D41}"/>
                      </a:ext>
                    </a:extLst>
                  </p14:cNvPr>
                  <p14:cNvContentPartPr/>
                  <p14:nvPr/>
                </p14:nvContentPartPr>
                <p14:xfrm>
                  <a:off x="2220912" y="5409288"/>
                  <a:ext cx="100800" cy="2005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3402CCD9-0B09-428A-A281-345614DE4D41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2211118" y="5399467"/>
                    <a:ext cx="120797" cy="220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062FD980-5411-40DD-9B3B-12B89201AD5A}"/>
                      </a:ext>
                    </a:extLst>
                  </p14:cNvPr>
                  <p14:cNvContentPartPr/>
                  <p14:nvPr/>
                </p14:nvContentPartPr>
                <p14:xfrm>
                  <a:off x="2283192" y="5220288"/>
                  <a:ext cx="360" cy="3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062FD980-5411-40DD-9B3B-12B89201AD5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274552" y="52112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FFD605-8D69-488A-B09A-CB37FFE24FC0}"/>
                    </a:ext>
                  </a:extLst>
                </p14:cNvPr>
                <p14:cNvContentPartPr/>
                <p14:nvPr/>
              </p14:nvContentPartPr>
              <p14:xfrm>
                <a:off x="2595312" y="5227848"/>
                <a:ext cx="180360" cy="13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FFD605-8D69-488A-B09A-CB37FFE24FC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85088" y="5218026"/>
                  <a:ext cx="200400" cy="1546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ED12A9F-F6A3-40E0-9621-1ACC5D24938F}"/>
                    </a:ext>
                  </a:extLst>
                </p14:cNvPr>
                <p14:cNvContentPartPr/>
                <p14:nvPr/>
              </p14:nvContentPartPr>
              <p14:xfrm>
                <a:off x="3101112" y="5129568"/>
                <a:ext cx="222120" cy="259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ED12A9F-F6A3-40E0-9621-1ACC5D24938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90885" y="5119335"/>
                  <a:ext cx="242164" cy="27997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88A56ED-92D9-4E2F-B445-7ECDE21D6D34}"/>
                </a:ext>
              </a:extLst>
            </p:cNvPr>
            <p:cNvGrpSpPr/>
            <p:nvPr/>
          </p:nvGrpSpPr>
          <p:grpSpPr>
            <a:xfrm>
              <a:off x="3750192" y="4513608"/>
              <a:ext cx="2855160" cy="1037160"/>
              <a:chOff x="3750192" y="4513608"/>
              <a:chExt cx="2855160" cy="103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E471CD2E-9EBB-4785-B8A6-B8BAEA92651D}"/>
                      </a:ext>
                    </a:extLst>
                  </p14:cNvPr>
                  <p14:cNvContentPartPr/>
                  <p14:nvPr/>
                </p14:nvContentPartPr>
                <p14:xfrm>
                  <a:off x="3849552" y="5149728"/>
                  <a:ext cx="23400" cy="1706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E471CD2E-9EBB-4785-B8A6-B8BAEA92651D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3839289" y="5139907"/>
                    <a:ext cx="43516" cy="190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84549FA3-DCA6-467D-9F3D-749652F133C6}"/>
                      </a:ext>
                    </a:extLst>
                  </p14:cNvPr>
                  <p14:cNvContentPartPr/>
                  <p14:nvPr/>
                </p14:nvContentPartPr>
                <p14:xfrm>
                  <a:off x="3750192" y="5221728"/>
                  <a:ext cx="279720" cy="205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84549FA3-DCA6-467D-9F3D-749652F133C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3739968" y="5212072"/>
                    <a:ext cx="299758" cy="40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9B1D9E4-12C1-4272-8936-BFD06A519F4E}"/>
                      </a:ext>
                    </a:extLst>
                  </p14:cNvPr>
                  <p14:cNvContentPartPr/>
                  <p14:nvPr/>
                </p14:nvContentPartPr>
                <p14:xfrm>
                  <a:off x="4287672" y="4543488"/>
                  <a:ext cx="486360" cy="65376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9B1D9E4-12C1-4272-8936-BFD06A519F4E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277437" y="4533254"/>
                    <a:ext cx="506420" cy="6738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F45FF91-4510-4C3D-AB82-BC701CB26ED7}"/>
                      </a:ext>
                    </a:extLst>
                  </p14:cNvPr>
                  <p14:cNvContentPartPr/>
                  <p14:nvPr/>
                </p14:nvContentPartPr>
                <p14:xfrm>
                  <a:off x="4389912" y="5404248"/>
                  <a:ext cx="145800" cy="1108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F45FF91-4510-4C3D-AB82-BC701CB26ED7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380110" y="5394019"/>
                    <a:ext cx="165812" cy="1309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E794AA7-07CE-4D0C-923B-20942D8D58B8}"/>
                      </a:ext>
                    </a:extLst>
                  </p14:cNvPr>
                  <p14:cNvContentPartPr/>
                  <p14:nvPr/>
                </p14:nvContentPartPr>
                <p14:xfrm>
                  <a:off x="4782312" y="4627728"/>
                  <a:ext cx="361080" cy="6163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E794AA7-07CE-4D0C-923B-20942D8D58B8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772077" y="4617906"/>
                    <a:ext cx="381140" cy="6363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3FD3585-A910-4CB2-9075-11025E19DF52}"/>
                      </a:ext>
                    </a:extLst>
                  </p14:cNvPr>
                  <p14:cNvContentPartPr/>
                  <p14:nvPr/>
                </p14:nvContentPartPr>
                <p14:xfrm>
                  <a:off x="4812552" y="5368608"/>
                  <a:ext cx="228960" cy="182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3FD3585-A910-4CB2-9075-11025E19DF5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802739" y="5358806"/>
                    <a:ext cx="248994" cy="202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2226AE7-B238-4709-AF44-8E7CD4B97104}"/>
                      </a:ext>
                    </a:extLst>
                  </p14:cNvPr>
                  <p14:cNvContentPartPr/>
                  <p14:nvPr/>
                </p14:nvContentPartPr>
                <p14:xfrm>
                  <a:off x="5445792" y="4729608"/>
                  <a:ext cx="295920" cy="3330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2226AE7-B238-4709-AF44-8E7CD4B9710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5435560" y="4719381"/>
                    <a:ext cx="315975" cy="353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B594D93-4653-4846-9A63-C1722A32FCB0}"/>
                      </a:ext>
                    </a:extLst>
                  </p14:cNvPr>
                  <p14:cNvContentPartPr/>
                  <p14:nvPr/>
                </p14:nvContentPartPr>
                <p14:xfrm>
                  <a:off x="5310432" y="4580928"/>
                  <a:ext cx="274320" cy="7113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B594D93-4653-4846-9A63-C1722A32FCB0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5300196" y="4571105"/>
                    <a:ext cx="294382" cy="7314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04C12FC-B921-4071-84B4-5D3D75B8EEEF}"/>
                      </a:ext>
                    </a:extLst>
                  </p14:cNvPr>
                  <p14:cNvContentPartPr/>
                  <p14:nvPr/>
                </p14:nvContentPartPr>
                <p14:xfrm>
                  <a:off x="5794632" y="4513608"/>
                  <a:ext cx="291960" cy="646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04C12FC-B921-4071-84B4-5D3D75B8EEEF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5784804" y="4503378"/>
                    <a:ext cx="312025" cy="666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9A16686D-727A-4126-9379-61B9DE254CAF}"/>
                      </a:ext>
                    </a:extLst>
                  </p14:cNvPr>
                  <p14:cNvContentPartPr/>
                  <p14:nvPr/>
                </p14:nvContentPartPr>
                <p14:xfrm>
                  <a:off x="6140592" y="5123448"/>
                  <a:ext cx="140400" cy="1587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9A16686D-727A-4126-9379-61B9DE254CA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6130359" y="5113219"/>
                    <a:ext cx="160457" cy="178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8CC22C45-F918-45CC-8FC8-E8F863EAF8A4}"/>
                      </a:ext>
                    </a:extLst>
                  </p14:cNvPr>
                  <p14:cNvContentPartPr/>
                  <p14:nvPr/>
                </p14:nvContentPartPr>
                <p14:xfrm>
                  <a:off x="6341832" y="5004648"/>
                  <a:ext cx="263520" cy="2815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8CC22C45-F918-45CC-8FC8-E8F863EAF8A4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332011" y="4994418"/>
                    <a:ext cx="283570" cy="3015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109036-86EA-48A8-AA43-B22A0043BE80}"/>
                </a:ext>
              </a:extLst>
            </p:cNvPr>
            <p:cNvGrpSpPr/>
            <p:nvPr/>
          </p:nvGrpSpPr>
          <p:grpSpPr>
            <a:xfrm>
              <a:off x="7011432" y="4398048"/>
              <a:ext cx="2301480" cy="988200"/>
              <a:chOff x="7011432" y="4398048"/>
              <a:chExt cx="2301480" cy="98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0821F8A-96C9-449C-9156-9227C8A662CC}"/>
                      </a:ext>
                    </a:extLst>
                  </p14:cNvPr>
                  <p14:cNvContentPartPr/>
                  <p14:nvPr/>
                </p14:nvContentPartPr>
                <p14:xfrm>
                  <a:off x="7212672" y="4626288"/>
                  <a:ext cx="293760" cy="3510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0821F8A-96C9-449C-9156-9227C8A662C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7202853" y="4616061"/>
                    <a:ext cx="313808" cy="37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9EBFCA5-FD9C-4822-9CB1-6419641DE1D1}"/>
                      </a:ext>
                    </a:extLst>
                  </p14:cNvPr>
                  <p14:cNvContentPartPr/>
                  <p14:nvPr/>
                </p14:nvContentPartPr>
                <p14:xfrm>
                  <a:off x="7152552" y="4629528"/>
                  <a:ext cx="381600" cy="3661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9EBFCA5-FD9C-4822-9CB1-6419641DE1D1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7142725" y="4619301"/>
                    <a:ext cx="401663" cy="386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29541F3-794B-4629-858D-9AD9F71E4569}"/>
                      </a:ext>
                    </a:extLst>
                  </p14:cNvPr>
                  <p14:cNvContentPartPr/>
                  <p14:nvPr/>
                </p14:nvContentPartPr>
                <p14:xfrm>
                  <a:off x="7011432" y="4480848"/>
                  <a:ext cx="229680" cy="7340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29541F3-794B-4629-858D-9AD9F71E4569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7001197" y="4470613"/>
                    <a:ext cx="249741" cy="754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BB26CE16-EDEA-4F3B-AE39-AF8692D90020}"/>
                      </a:ext>
                    </a:extLst>
                  </p14:cNvPr>
                  <p14:cNvContentPartPr/>
                  <p14:nvPr/>
                </p14:nvContentPartPr>
                <p14:xfrm>
                  <a:off x="7672392" y="4398048"/>
                  <a:ext cx="262440" cy="7340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BB26CE16-EDEA-4F3B-AE39-AF8692D9002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7662156" y="4388228"/>
                    <a:ext cx="282502" cy="7540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BF5E1A6F-AAF2-4425-BC85-8D97B5B895EF}"/>
                      </a:ext>
                    </a:extLst>
                  </p14:cNvPr>
                  <p14:cNvContentPartPr/>
                  <p14:nvPr/>
                </p14:nvContentPartPr>
                <p14:xfrm>
                  <a:off x="8120592" y="5128128"/>
                  <a:ext cx="53640" cy="1101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BF5E1A6F-AAF2-4425-BC85-8D97B5B895E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110355" y="5117890"/>
                    <a:ext cx="73704" cy="1302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173B6B6-EEEA-4F00-B412-DFCE14D60C6D}"/>
                      </a:ext>
                    </a:extLst>
                  </p14:cNvPr>
                  <p14:cNvContentPartPr/>
                  <p14:nvPr/>
                </p14:nvContentPartPr>
                <p14:xfrm>
                  <a:off x="8078832" y="4929408"/>
                  <a:ext cx="360" cy="3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173B6B6-EEEA-4F00-B412-DFCE14D60C6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8070192" y="49207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74E56453-FBE8-436C-803B-298BB24EA983}"/>
                      </a:ext>
                    </a:extLst>
                  </p14:cNvPr>
                  <p14:cNvContentPartPr/>
                  <p14:nvPr/>
                </p14:nvContentPartPr>
                <p14:xfrm>
                  <a:off x="8247672" y="5114088"/>
                  <a:ext cx="14040" cy="1252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74E56453-FBE8-436C-803B-298BB24EA98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237643" y="5103853"/>
                    <a:ext cx="33696" cy="14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746DC818-48CE-4D7F-994C-84E0E869CBAC}"/>
                      </a:ext>
                    </a:extLst>
                  </p14:cNvPr>
                  <p14:cNvContentPartPr/>
                  <p14:nvPr/>
                </p14:nvContentPartPr>
                <p14:xfrm>
                  <a:off x="8196912" y="5149728"/>
                  <a:ext cx="104400" cy="396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746DC818-48CE-4D7F-994C-84E0E869CBA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186677" y="5139828"/>
                    <a:ext cx="124461" cy="59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BBD27F36-7050-42DC-9B5F-18C3F8A29520}"/>
                      </a:ext>
                    </a:extLst>
                  </p14:cNvPr>
                  <p14:cNvContentPartPr/>
                  <p14:nvPr/>
                </p14:nvContentPartPr>
                <p14:xfrm>
                  <a:off x="8392752" y="5020128"/>
                  <a:ext cx="136800" cy="178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BBD27F36-7050-42DC-9B5F-18C3F8A2952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382951" y="5009889"/>
                    <a:ext cx="156810" cy="198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649F9BB-5080-4873-A892-8172824038BD}"/>
                      </a:ext>
                    </a:extLst>
                  </p14:cNvPr>
                  <p14:cNvContentPartPr/>
                  <p14:nvPr/>
                </p14:nvContentPartPr>
                <p14:xfrm>
                  <a:off x="8550072" y="5277888"/>
                  <a:ext cx="95040" cy="108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649F9BB-5080-4873-A892-8172824038BD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540240" y="5268037"/>
                    <a:ext cx="115113" cy="128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6E5737F-3913-4D4A-823C-34982EF30FEA}"/>
                      </a:ext>
                    </a:extLst>
                  </p14:cNvPr>
                  <p14:cNvContentPartPr/>
                  <p14:nvPr/>
                </p14:nvContentPartPr>
                <p14:xfrm>
                  <a:off x="8764632" y="5152968"/>
                  <a:ext cx="84960" cy="1710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6E5737F-3913-4D4A-823C-34982EF30FE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754420" y="5143150"/>
                    <a:ext cx="104975" cy="191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19DA69F-26DC-4AB6-B9A7-A17719EC1C0E}"/>
                      </a:ext>
                    </a:extLst>
                  </p14:cNvPr>
                  <p14:cNvContentPartPr/>
                  <p14:nvPr/>
                </p14:nvContentPartPr>
                <p14:xfrm>
                  <a:off x="8822592" y="4982688"/>
                  <a:ext cx="360" cy="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19DA69F-26DC-4AB6-B9A7-A17719EC1C0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8813952" y="49736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927B9AC1-221A-4AF7-9FFA-93043EA92969}"/>
                      </a:ext>
                    </a:extLst>
                  </p14:cNvPr>
                  <p14:cNvContentPartPr/>
                  <p14:nvPr/>
                </p14:nvContentPartPr>
                <p14:xfrm>
                  <a:off x="8965872" y="5098248"/>
                  <a:ext cx="11880" cy="1252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927B9AC1-221A-4AF7-9FFA-93043EA92969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8956040" y="5088422"/>
                    <a:ext cx="31953" cy="145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B091C83-A801-47C9-8356-0C51BB6BA5A7}"/>
                      </a:ext>
                    </a:extLst>
                  </p14:cNvPr>
                  <p14:cNvContentPartPr/>
                  <p14:nvPr/>
                </p14:nvContentPartPr>
                <p14:xfrm>
                  <a:off x="8910432" y="5134248"/>
                  <a:ext cx="141120" cy="97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B091C83-A801-47C9-8356-0C51BB6BA5A7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8900615" y="5124123"/>
                    <a:ext cx="161163" cy="29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962D2B5-33D8-4B60-BABA-06A404D4B3D2}"/>
                      </a:ext>
                    </a:extLst>
                  </p14:cNvPr>
                  <p14:cNvContentPartPr/>
                  <p14:nvPr/>
                </p14:nvContentPartPr>
                <p14:xfrm>
                  <a:off x="9092952" y="4884048"/>
                  <a:ext cx="219960" cy="2836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962D2B5-33D8-4B60-BABA-06A404D4B3D2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9083140" y="4874224"/>
                    <a:ext cx="239994" cy="30373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5148575-A7E9-40D1-B3FF-6A1707E814FC}"/>
              </a:ext>
            </a:extLst>
          </p:cNvPr>
          <p:cNvGrpSpPr/>
          <p:nvPr/>
        </p:nvGrpSpPr>
        <p:grpSpPr>
          <a:xfrm>
            <a:off x="679155" y="2081531"/>
            <a:ext cx="10384822" cy="711050"/>
            <a:chOff x="679155" y="2081531"/>
            <a:chExt cx="10384822" cy="711050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28C1E22-606A-4127-A4ED-0658FFC6073A}"/>
                </a:ext>
              </a:extLst>
            </p:cNvPr>
            <p:cNvGrpSpPr/>
            <p:nvPr/>
          </p:nvGrpSpPr>
          <p:grpSpPr>
            <a:xfrm>
              <a:off x="679155" y="2237635"/>
              <a:ext cx="7810038" cy="554946"/>
              <a:chOff x="710352" y="2050488"/>
              <a:chExt cx="8891640" cy="631800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69B352A-B2CE-44AC-924F-EB19ACF669B9}"/>
                  </a:ext>
                </a:extLst>
              </p:cNvPr>
              <p:cNvGrpSpPr/>
              <p:nvPr/>
            </p:nvGrpSpPr>
            <p:grpSpPr>
              <a:xfrm>
                <a:off x="710352" y="2183328"/>
                <a:ext cx="660960" cy="430560"/>
                <a:chOff x="710352" y="2183328"/>
                <a:chExt cx="660960" cy="430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9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11C34A8-D6CE-4809-BBBF-4EA3808CD6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5552" y="2410128"/>
                    <a:ext cx="95400" cy="20376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11C34A8-D6CE-4809-BBBF-4EA3808CD693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725725" y="2399879"/>
                      <a:ext cx="115463" cy="2238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1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DB1DFB99-D08A-4D39-83F8-B60EFBC592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352" y="2188008"/>
                    <a:ext cx="7200" cy="36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DB1DFB99-D08A-4D39-83F8-B60EFBC592BE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700352" y="2179368"/>
                      <a:ext cx="268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23F99A89-FF03-48D6-B3C1-EE80BCD416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272" y="2346048"/>
                    <a:ext cx="159840" cy="15696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23F99A89-FF03-48D6-B3C1-EE80BCD41634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834026" y="2335803"/>
                      <a:ext cx="179922" cy="1770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68AB934D-2300-42D9-B83F-12B5B8C550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9112" y="2364768"/>
                    <a:ext cx="87840" cy="17856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68AB934D-2300-42D9-B83F-12B5B8C55077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1039307" y="2354529"/>
                      <a:ext cx="107859" cy="1986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0493BA24-8A59-488F-99E1-2833552465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39192" y="2183328"/>
                    <a:ext cx="34920" cy="33156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0493BA24-8A59-488F-99E1-28335524658A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229447" y="2173082"/>
                      <a:ext cx="54816" cy="3516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09A2CACD-BFBF-4AEB-9735-539C79F399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2992" y="2239488"/>
                    <a:ext cx="328320" cy="676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09A2CACD-BFBF-4AEB-9735-539C79F39951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032745" y="2229644"/>
                      <a:ext cx="348404" cy="8777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85683C05-44AE-4C3A-BCB8-4E45C63D8EF2}"/>
                  </a:ext>
                </a:extLst>
              </p:cNvPr>
              <p:cNvGrpSpPr/>
              <p:nvPr/>
            </p:nvGrpSpPr>
            <p:grpSpPr>
              <a:xfrm>
                <a:off x="1578672" y="2153808"/>
                <a:ext cx="758160" cy="316080"/>
                <a:chOff x="1578672" y="2153808"/>
                <a:chExt cx="758160" cy="316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BDFE3266-2162-421E-85AE-B15B647FEC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78672" y="2189448"/>
                    <a:ext cx="85680" cy="24876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BDFE3266-2162-421E-85AE-B15B647FECF0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568880" y="2179612"/>
                      <a:ext cx="105672" cy="2688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538B2934-9988-4D67-BD9E-18AF370538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40672" y="2327328"/>
                    <a:ext cx="136800" cy="12060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538B2934-9988-4D67-BD9E-18AF37053893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1730432" y="2317516"/>
                      <a:ext cx="156869" cy="1406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EACA42B5-080D-4996-93C3-67AA54084F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76752" y="2365848"/>
                    <a:ext cx="157320" cy="10404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EACA42B5-080D-4996-93C3-67AA54084FEA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1866919" y="2355608"/>
                      <a:ext cx="177395" cy="1241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D5A077D5-836C-4630-BF1F-6BC3FF770E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20032" y="2153808"/>
                    <a:ext cx="316800" cy="31104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D5A077D5-836C-4630-BF1F-6BC3FF770EBE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2009786" y="2143563"/>
                      <a:ext cx="336882" cy="331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7E6436E-DE45-4FE1-B844-D12BD9BE0455}"/>
                      </a:ext>
                    </a:extLst>
                  </p14:cNvPr>
                  <p14:cNvContentPartPr/>
                  <p14:nvPr/>
                </p14:nvContentPartPr>
                <p14:xfrm>
                  <a:off x="2498112" y="2220768"/>
                  <a:ext cx="360" cy="3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77E6436E-DE45-4FE1-B844-D12BD9BE045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2489472" y="221212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F0BD86E-4754-4263-9EB0-741030155EBB}"/>
                  </a:ext>
                </a:extLst>
              </p:cNvPr>
              <p:cNvGrpSpPr/>
              <p:nvPr/>
            </p:nvGrpSpPr>
            <p:grpSpPr>
              <a:xfrm>
                <a:off x="2551392" y="2348928"/>
                <a:ext cx="266040" cy="107640"/>
                <a:chOff x="2551392" y="2348928"/>
                <a:chExt cx="266040" cy="107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9CD01B36-86FA-4E03-9E7D-AE9A1E5046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51392" y="2348928"/>
                    <a:ext cx="30240" cy="8460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9CD01B36-86FA-4E03-9E7D-AE9A1E5046D0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2541176" y="2339119"/>
                      <a:ext cx="50264" cy="1046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E8F01E61-4EDF-4BD3-92B6-C6265AF983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66952" y="2355408"/>
                    <a:ext cx="150480" cy="10116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E8F01E61-4EDF-4BD3-92B6-C6265AF98316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2656701" y="2345579"/>
                      <a:ext cx="170571" cy="1212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1696FD7-13D7-48DB-A6A2-CFE1353461DD}"/>
                  </a:ext>
                </a:extLst>
              </p:cNvPr>
              <p:cNvGrpSpPr/>
              <p:nvPr/>
            </p:nvGrpSpPr>
            <p:grpSpPr>
              <a:xfrm>
                <a:off x="2997072" y="2114208"/>
                <a:ext cx="490320" cy="294480"/>
                <a:chOff x="2997072" y="2114208"/>
                <a:chExt cx="490320" cy="294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6D109F91-A1EF-4CB8-ABFF-4E09BA31FC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97072" y="2131848"/>
                    <a:ext cx="101520" cy="27684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6D109F91-A1EF-4CB8-ABFF-4E09BA31FC74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2987247" y="2121610"/>
                      <a:ext cx="121578" cy="2969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CA1EF00D-631C-49A2-B0DD-87E2B49960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3152" y="2114208"/>
                    <a:ext cx="249840" cy="24840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CA1EF00D-631C-49A2-B0DD-87E2B49960B8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3033322" y="2103960"/>
                      <a:ext cx="269909" cy="2684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A98FC73C-E494-4362-9727-F3EEC4BB0E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50592" y="2248128"/>
                    <a:ext cx="136800" cy="12960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A98FC73C-E494-4362-9727-F3EEC4BB0ED0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3340352" y="2237875"/>
                      <a:ext cx="156869" cy="1496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69D501-F8FB-4D03-91EA-3D163527DC7B}"/>
                  </a:ext>
                </a:extLst>
              </p:cNvPr>
              <p:cNvGrpSpPr/>
              <p:nvPr/>
            </p:nvGrpSpPr>
            <p:grpSpPr>
              <a:xfrm>
                <a:off x="3782592" y="2141208"/>
                <a:ext cx="1201320" cy="484920"/>
                <a:chOff x="3782592" y="2141208"/>
                <a:chExt cx="1201320" cy="484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A8D98DD0-1F1B-4F79-9D55-D506C0303F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82592" y="2269728"/>
                    <a:ext cx="124920" cy="13896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A8D98DD0-1F1B-4F79-9D55-D506C0303F0E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3772353" y="2259480"/>
                      <a:ext cx="144989" cy="159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B30A6EFF-8C8A-428F-A9BD-C362C258C1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2712" y="2303568"/>
                    <a:ext cx="30240" cy="9576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B30A6EFF-8C8A-428F-A9BD-C362C258C11D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4012496" y="2293746"/>
                      <a:ext cx="50264" cy="1158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FF4AE8EC-5441-4238-ACD8-89BB1112E1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94992" y="2167848"/>
                    <a:ext cx="360" cy="36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FF4AE8EC-5441-4238-ACD8-89BB1112E1E4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3985992" y="2158848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E6CFB53C-E73D-4871-88F9-3F531E931F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31072" y="2253528"/>
                    <a:ext cx="120600" cy="13932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E6CFB53C-E73D-4871-88F9-3F531E931F8D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4121260" y="2243694"/>
                      <a:ext cx="140632" cy="1593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4B276FC1-F925-4F82-A51B-510C999EE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8392" y="2166048"/>
                    <a:ext cx="72000" cy="219240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4B276FC1-F925-4F82-A51B-510C999EE74D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4278165" y="2156213"/>
                      <a:ext cx="92045" cy="23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7756DCB4-58B2-44AD-9058-DE550AC90D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3832" y="2288808"/>
                    <a:ext cx="58320" cy="11376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7756DCB4-58B2-44AD-9058-DE550AC90D51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4423975" y="2278578"/>
                      <a:ext cx="78445" cy="1338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88" name="Ink 87">
                      <a:extLst>
                        <a:ext uri="{FF2B5EF4-FFF2-40B4-BE49-F238E27FC236}">
                          <a16:creationId xmlns:a16="http://schemas.microsoft.com/office/drawing/2014/main" id="{84334F3A-C7D2-431B-9088-643384BFF2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3832" y="2216088"/>
                    <a:ext cx="157320" cy="195840"/>
                  </p14:xfrm>
                </p:contentPart>
              </mc:Choice>
              <mc:Fallback xmlns=""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84334F3A-C7D2-431B-9088-643384BFF203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4423999" y="2206255"/>
                      <a:ext cx="177395" cy="2159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BBA64BE9-9512-421D-A6F6-381C6D1218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88632" y="2141208"/>
                    <a:ext cx="173520" cy="214560"/>
                  </p14:xfrm>
                </p:contentPart>
              </mc:Choice>
              <mc:Fallback xmlns="">
                <p:pic>
                  <p:nvPicPr>
                    <p:cNvPr id="89" name="Ink 88">
                      <a:extLst>
                        <a:ext uri="{FF2B5EF4-FFF2-40B4-BE49-F238E27FC236}">
                          <a16:creationId xmlns:a16="http://schemas.microsoft.com/office/drawing/2014/main" id="{BBA64BE9-9512-421D-A6F6-381C6D12180A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4578401" y="2130952"/>
                      <a:ext cx="193573" cy="234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02EB108F-BD59-4238-9DCC-F71B7C8ECA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7232" y="2254968"/>
                    <a:ext cx="166680" cy="37116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02EB108F-BD59-4238-9DCC-F71B7C8ECAE6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4807403" y="2244726"/>
                      <a:ext cx="186747" cy="39123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C807AB14-0CEE-4F0A-BA1F-9F98380AAEBE}"/>
                  </a:ext>
                </a:extLst>
              </p:cNvPr>
              <p:cNvGrpSpPr/>
              <p:nvPr/>
            </p:nvGrpSpPr>
            <p:grpSpPr>
              <a:xfrm>
                <a:off x="5347872" y="2123568"/>
                <a:ext cx="402840" cy="261720"/>
                <a:chOff x="5347872" y="2123568"/>
                <a:chExt cx="402840" cy="261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96" name="Ink 95">
                      <a:extLst>
                        <a:ext uri="{FF2B5EF4-FFF2-40B4-BE49-F238E27FC236}">
                          <a16:creationId xmlns:a16="http://schemas.microsoft.com/office/drawing/2014/main" id="{7AD08596-D17D-4E70-8964-5FF1335093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7872" y="2220768"/>
                    <a:ext cx="155880" cy="158400"/>
                  </p14:xfrm>
                </p:contentPart>
              </mc:Choice>
              <mc:Fallback xmlns="">
                <p:pic>
                  <p:nvPicPr>
                    <p:cNvPr id="96" name="Ink 95">
                      <a:extLst>
                        <a:ext uri="{FF2B5EF4-FFF2-40B4-BE49-F238E27FC236}">
                          <a16:creationId xmlns:a16="http://schemas.microsoft.com/office/drawing/2014/main" id="{7AD08596-D17D-4E70-8964-5FF13350933F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5338027" y="2210919"/>
                      <a:ext cx="175980" cy="1785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97" name="Ink 96">
                      <a:extLst>
                        <a:ext uri="{FF2B5EF4-FFF2-40B4-BE49-F238E27FC236}">
                          <a16:creationId xmlns:a16="http://schemas.microsoft.com/office/drawing/2014/main" id="{060AB885-1E4E-47E0-B63B-E496666EB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4392" y="2123568"/>
                    <a:ext cx="157320" cy="261720"/>
                  </p14:xfrm>
                </p:contentPart>
              </mc:Choice>
              <mc:Fallback xmlns="">
                <p:pic>
                  <p:nvPicPr>
                    <p:cNvPr id="97" name="Ink 96">
                      <a:extLst>
                        <a:ext uri="{FF2B5EF4-FFF2-40B4-BE49-F238E27FC236}">
                          <a16:creationId xmlns:a16="http://schemas.microsoft.com/office/drawing/2014/main" id="{060AB885-1E4E-47E0-B63B-E496666EBD62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5574150" y="2113329"/>
                      <a:ext cx="177395" cy="2817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98" name="Ink 97">
                      <a:extLst>
                        <a:ext uri="{FF2B5EF4-FFF2-40B4-BE49-F238E27FC236}">
                          <a16:creationId xmlns:a16="http://schemas.microsoft.com/office/drawing/2014/main" id="{6FB60C03-F69D-4252-A08E-56E357D0A4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42632" y="2253528"/>
                    <a:ext cx="208080" cy="3600"/>
                  </p14:xfrm>
                </p:contentPart>
              </mc:Choice>
              <mc:Fallback xmlns="">
                <p:pic>
                  <p:nvPicPr>
                    <p:cNvPr id="98" name="Ink 97">
                      <a:extLst>
                        <a:ext uri="{FF2B5EF4-FFF2-40B4-BE49-F238E27FC236}">
                          <a16:creationId xmlns:a16="http://schemas.microsoft.com/office/drawing/2014/main" id="{6FB60C03-F69D-4252-A08E-56E357D0A447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5532392" y="2243928"/>
                      <a:ext cx="228151" cy="23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91021066-F4E7-4313-88A3-49CF602AB84B}"/>
                  </a:ext>
                </a:extLst>
              </p:cNvPr>
              <p:cNvGrpSpPr/>
              <p:nvPr/>
            </p:nvGrpSpPr>
            <p:grpSpPr>
              <a:xfrm>
                <a:off x="6016032" y="2091168"/>
                <a:ext cx="1236240" cy="283680"/>
                <a:chOff x="6016032" y="2091168"/>
                <a:chExt cx="1236240" cy="283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DFF08BCF-CCDC-48C3-9A23-EB0C85584D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16032" y="2091168"/>
                    <a:ext cx="23400" cy="23796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DFF08BCF-CCDC-48C3-9A23-EB0C85584D9A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6006179" y="2080929"/>
                      <a:ext cx="43516" cy="2580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A040E04B-3232-44AB-A3C6-222E88C08A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6312" y="2252088"/>
                    <a:ext cx="107280" cy="9288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A040E04B-3232-44AB-A3C6-222E88C08AC0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6086485" y="2242268"/>
                      <a:ext cx="127344" cy="1129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BA7F4EA8-FE26-4508-82AF-8080107890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3152" y="2219688"/>
                    <a:ext cx="100800" cy="128160"/>
                  </p14:xfrm>
                </p:contentPart>
              </mc:Choice>
              <mc:Fallback xmlns="">
                <p:pic>
                  <p:nvPicPr>
                    <p:cNvPr id="101" name="Ink 100">
                      <a:extLst>
                        <a:ext uri="{FF2B5EF4-FFF2-40B4-BE49-F238E27FC236}">
                          <a16:creationId xmlns:a16="http://schemas.microsoft.com/office/drawing/2014/main" id="{BA7F4EA8-FE26-4508-82AF-808010789035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6272908" y="2209452"/>
                      <a:ext cx="120878" cy="1482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AE1F85B4-AD99-426E-A7D7-E347731EDF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5392" y="2242368"/>
                    <a:ext cx="118800" cy="132480"/>
                  </p14:xfrm>
                </p:contentPart>
              </mc:Choice>
              <mc:Fallback xmlns=""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AE1F85B4-AD99-426E-A7D7-E347731EDF6A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6465151" y="2232114"/>
                      <a:ext cx="138873" cy="1525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137B384D-C932-4DFD-B993-000648CD07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19032" y="2095848"/>
                    <a:ext cx="67320" cy="25056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137B384D-C932-4DFD-B993-000648CD07B4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6609180" y="2085596"/>
                      <a:ext cx="87434" cy="2706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A4E8CC00-A409-4FD0-A475-EAA6CD5D07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24352" y="2156688"/>
                    <a:ext cx="286920" cy="21456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A4E8CC00-A409-4FD0-A475-EAA6CD5D074D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6514105" y="2146842"/>
                      <a:ext cx="307004" cy="234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AA94608C-98E8-45B3-8000-2B7E37023A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7512" y="2195928"/>
                    <a:ext cx="14040" cy="8640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AA94608C-98E8-45B3-8000-2B7E37023A92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6777885" y="2185691"/>
                      <a:ext cx="33696" cy="1064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6951D284-3035-4763-A4B5-9CB194F14A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8672" y="2226888"/>
                    <a:ext cx="114120" cy="12060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6951D284-3035-4763-A4B5-9CB194F14A0C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6878446" y="2217043"/>
                      <a:ext cx="134163" cy="140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202C47EC-1B4C-498B-B101-8BB09098EB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2432" y="2256768"/>
                    <a:ext cx="249840" cy="10836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202C47EC-1B4C-498B-B101-8BB09098EB74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6992602" y="2246917"/>
                      <a:ext cx="269909" cy="12847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36BFC1A3-75FC-4699-B92D-6EC0B3503927}"/>
                  </a:ext>
                </a:extLst>
              </p:cNvPr>
              <p:cNvGrpSpPr/>
              <p:nvPr/>
            </p:nvGrpSpPr>
            <p:grpSpPr>
              <a:xfrm>
                <a:off x="7701912" y="2108448"/>
                <a:ext cx="807480" cy="573840"/>
                <a:chOff x="7701912" y="2108448"/>
                <a:chExt cx="807480" cy="573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97A9F349-72B3-45E2-BC8E-C299F82526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1912" y="2119248"/>
                    <a:ext cx="137160" cy="447480"/>
                  </p14:xfrm>
                </p:contentPart>
              </mc:Choice>
              <mc:Fallback xmlns=""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97A9F349-72B3-45E2-BC8E-C299F82526F6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7692086" y="2109003"/>
                      <a:ext cx="157222" cy="4675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BA9879D7-0D5C-41AC-820D-6F956F56AC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0232" y="2350728"/>
                    <a:ext cx="76680" cy="120960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BA9879D7-0D5C-41AC-820D-6F956F56AC33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7930391" y="2340477"/>
                      <a:ext cx="96773" cy="1410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C5207AD7-70F3-46AC-98C0-3066556302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70472" y="2220768"/>
                    <a:ext cx="14040" cy="9720"/>
                  </p14:xfrm>
                </p:contentPart>
              </mc:Choice>
              <mc:Fallback xmlns=""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C5207AD7-70F3-46AC-98C0-30665563028E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960443" y="2211048"/>
                      <a:ext cx="33696" cy="295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134" name="Ink 133">
                      <a:extLst>
                        <a:ext uri="{FF2B5EF4-FFF2-40B4-BE49-F238E27FC236}">
                          <a16:creationId xmlns:a16="http://schemas.microsoft.com/office/drawing/2014/main" id="{0EA01489-88D1-4E2D-9E1E-277A85F0C2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2752" y="2519208"/>
                    <a:ext cx="76680" cy="106560"/>
                  </p14:xfrm>
                </p:contentPart>
              </mc:Choice>
              <mc:Fallback xmlns="">
                <p:pic>
                  <p:nvPicPr>
                    <p:cNvPr id="134" name="Ink 133">
                      <a:extLst>
                        <a:ext uri="{FF2B5EF4-FFF2-40B4-BE49-F238E27FC236}">
                          <a16:creationId xmlns:a16="http://schemas.microsoft.com/office/drawing/2014/main" id="{0EA01489-88D1-4E2D-9E1E-277A85F0C29E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022501" y="2509372"/>
                      <a:ext cx="96773" cy="1266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51D1B808-02F2-4C5E-ABCA-77D0D2C22E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19952" y="2352168"/>
                    <a:ext cx="63000" cy="224640"/>
                  </p14:xfrm>
                </p:contentPart>
              </mc:Choice>
              <mc:Fallback xmlns=""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51D1B808-02F2-4C5E-ABCA-77D0D2C22E85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8209725" y="2341920"/>
                      <a:ext cx="83045" cy="2447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80230E5C-C935-4750-8573-00E3BD2202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8432" y="2225448"/>
                    <a:ext cx="360" cy="360"/>
                  </p14:xfrm>
                </p:contentPart>
              </mc:Choice>
              <mc:Fallback xmlns=""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80230E5C-C935-4750-8573-00E3BD22025E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289432" y="2216808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1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9C9CA534-C077-43CD-B93C-31D8F0D2B4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16152" y="2108448"/>
                    <a:ext cx="93240" cy="573840"/>
                  </p14:xfrm>
                </p:contentPart>
              </mc:Choice>
              <mc:Fallback xmlns="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9C9CA534-C077-43CD-B93C-31D8F0D2B4EA}"/>
                        </a:ext>
                      </a:extLst>
                    </p:cNvPr>
                    <p:cNvPicPr/>
                    <p:nvPr/>
                  </p:nvPicPr>
                  <p:blipFill>
                    <a:blip r:embed="rId192"/>
                    <a:stretch>
                      <a:fillRect/>
                    </a:stretch>
                  </p:blipFill>
                  <p:spPr>
                    <a:xfrm>
                      <a:off x="8405928" y="2098208"/>
                      <a:ext cx="113278" cy="59391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9D18BE90-4275-4E30-B5BC-6C3B2F9F57CE}"/>
                  </a:ext>
                </a:extLst>
              </p:cNvPr>
              <p:cNvGrpSpPr/>
              <p:nvPr/>
            </p:nvGrpSpPr>
            <p:grpSpPr>
              <a:xfrm>
                <a:off x="8797392" y="2050488"/>
                <a:ext cx="804600" cy="422280"/>
                <a:chOff x="8797392" y="2050488"/>
                <a:chExt cx="804600" cy="422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3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A5AE9ADA-3A08-4267-B070-B8890127BB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97392" y="2283768"/>
                    <a:ext cx="145800" cy="146160"/>
                  </p14:xfrm>
                </p:contentPart>
              </mc:Choice>
              <mc:Fallback xmlns=""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A5AE9ADA-3A08-4267-B070-B8890127BB18}"/>
                        </a:ext>
                      </a:extLst>
                    </p:cNvPr>
                    <p:cNvPicPr/>
                    <p:nvPr/>
                  </p:nvPicPr>
                  <p:blipFill>
                    <a:blip r:embed="rId194"/>
                    <a:stretch>
                      <a:fillRect/>
                    </a:stretch>
                  </p:blipFill>
                  <p:spPr>
                    <a:xfrm>
                      <a:off x="8787153" y="2273942"/>
                      <a:ext cx="165868" cy="1662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5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383E2365-84B7-499C-B51B-537CC7AB64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97392" y="2291328"/>
                    <a:ext cx="231480" cy="139320"/>
                  </p14:xfrm>
                </p:contentPart>
              </mc:Choice>
              <mc:Fallback xmlns=""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383E2365-84B7-499C-B51B-537CC7AB64B8}"/>
                        </a:ext>
                      </a:extLst>
                    </p:cNvPr>
                    <p:cNvPicPr/>
                    <p:nvPr/>
                  </p:nvPicPr>
                  <p:blipFill>
                    <a:blip r:embed="rId196"/>
                    <a:stretch>
                      <a:fillRect/>
                    </a:stretch>
                  </p:blipFill>
                  <p:spPr>
                    <a:xfrm>
                      <a:off x="8787150" y="2281084"/>
                      <a:ext cx="251555" cy="1593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7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17676235-4D02-4EE7-A67C-54823EE762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9112" y="2050488"/>
                    <a:ext cx="186120" cy="33372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17676235-4D02-4EE7-A67C-54823EE76216}"/>
                        </a:ext>
                      </a:extLst>
                    </p:cNvPr>
                    <p:cNvPicPr/>
                    <p:nvPr/>
                  </p:nvPicPr>
                  <p:blipFill>
                    <a:blip r:embed="rId198"/>
                    <a:stretch>
                      <a:fillRect/>
                    </a:stretch>
                  </p:blipFill>
                  <p:spPr>
                    <a:xfrm>
                      <a:off x="9049273" y="2040251"/>
                      <a:ext cx="206208" cy="3537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9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0D94E686-8041-491F-A08E-ACD3690399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1712" y="2231928"/>
                    <a:ext cx="91440" cy="17388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0D94E686-8041-491F-A08E-ACD369039941}"/>
                        </a:ext>
                      </a:extLst>
                    </p:cNvPr>
                    <p:cNvPicPr/>
                    <p:nvPr/>
                  </p:nvPicPr>
                  <p:blipFill>
                    <a:blip r:embed="rId200"/>
                    <a:stretch>
                      <a:fillRect/>
                    </a:stretch>
                  </p:blipFill>
                  <p:spPr>
                    <a:xfrm>
                      <a:off x="9241461" y="2222109"/>
                      <a:ext cx="111532" cy="1939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1965A357-6655-4DD7-9524-3654E838AC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3832" y="2302848"/>
                    <a:ext cx="308160" cy="16992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1965A357-6655-4DD7-9524-3654E838AC3C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9283997" y="2293021"/>
                      <a:ext cx="328240" cy="18998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A9E3D52A-30CF-49BE-88E0-95B28A42115C}"/>
                </a:ext>
              </a:extLst>
            </p:cNvPr>
            <p:cNvGrpSpPr/>
            <p:nvPr/>
          </p:nvGrpSpPr>
          <p:grpSpPr>
            <a:xfrm>
              <a:off x="8727530" y="2081531"/>
              <a:ext cx="2336447" cy="674584"/>
              <a:chOff x="9208152" y="1903608"/>
              <a:chExt cx="2735640" cy="78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1D750373-7533-4446-95B1-D67596B1E17B}"/>
                      </a:ext>
                    </a:extLst>
                  </p14:cNvPr>
                  <p14:cNvContentPartPr/>
                  <p14:nvPr/>
                </p14:nvContentPartPr>
                <p14:xfrm>
                  <a:off x="9208152" y="2097288"/>
                  <a:ext cx="146160" cy="38844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1D750373-7533-4446-95B1-D67596B1E17B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9197591" y="2086755"/>
                    <a:ext cx="166859" cy="409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5A74B2C-BB17-41D5-A17E-5F9DF490466E}"/>
                      </a:ext>
                    </a:extLst>
                  </p14:cNvPr>
                  <p14:cNvContentPartPr/>
                  <p14:nvPr/>
                </p14:nvContentPartPr>
                <p14:xfrm>
                  <a:off x="9404712" y="2329848"/>
                  <a:ext cx="132120" cy="1900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5A74B2C-BB17-41D5-A17E-5F9DF490466E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9394581" y="2319311"/>
                    <a:ext cx="152803" cy="2107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2958564-089A-4C32-8CDC-F5E1B9200184}"/>
                      </a:ext>
                    </a:extLst>
                  </p14:cNvPr>
                  <p14:cNvContentPartPr/>
                  <p14:nvPr/>
                </p14:nvContentPartPr>
                <p14:xfrm>
                  <a:off x="9566352" y="2224008"/>
                  <a:ext cx="74160" cy="2566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2958564-089A-4C32-8CDC-F5E1B9200184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9556239" y="2213471"/>
                    <a:ext cx="94807" cy="277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67695251-A62E-4942-881C-667E1B8AF46B}"/>
                      </a:ext>
                    </a:extLst>
                  </p14:cNvPr>
                  <p14:cNvContentPartPr/>
                  <p14:nvPr/>
                </p14:nvContentPartPr>
                <p14:xfrm>
                  <a:off x="9437112" y="2224008"/>
                  <a:ext cx="307440" cy="223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67695251-A62E-4942-881C-667E1B8AF46B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9427004" y="2213480"/>
                    <a:ext cx="328076" cy="42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C720644-ADA5-4F38-8C3F-7EFCB73282B4}"/>
                      </a:ext>
                    </a:extLst>
                  </p14:cNvPr>
                  <p14:cNvContentPartPr/>
                  <p14:nvPr/>
                </p14:nvContentPartPr>
                <p14:xfrm>
                  <a:off x="9704952" y="2284848"/>
                  <a:ext cx="101880" cy="1958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C720644-ADA5-4F38-8C3F-7EFCB73282B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9694848" y="2274319"/>
                    <a:ext cx="122509" cy="216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EB886C0E-CFDD-4C7B-84EC-839378EEE383}"/>
                      </a:ext>
                    </a:extLst>
                  </p14:cNvPr>
                  <p14:cNvContentPartPr/>
                  <p14:nvPr/>
                </p14:nvContentPartPr>
                <p14:xfrm>
                  <a:off x="9852912" y="2328408"/>
                  <a:ext cx="57960" cy="13896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EB886C0E-CFDD-4C7B-84EC-839378EEE383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842412" y="2318302"/>
                    <a:ext cx="78540" cy="159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1E233D3E-D976-431D-A873-85C5424492B1}"/>
                      </a:ext>
                    </a:extLst>
                  </p14:cNvPr>
                  <p14:cNvContentPartPr/>
                  <p14:nvPr/>
                </p14:nvContentPartPr>
                <p14:xfrm>
                  <a:off x="9852912" y="2362968"/>
                  <a:ext cx="360" cy="3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1E233D3E-D976-431D-A873-85C5424492B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843912" y="235432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750667E8-61B8-4137-A34E-E3B790FCD69E}"/>
                      </a:ext>
                    </a:extLst>
                  </p14:cNvPr>
                  <p14:cNvContentPartPr/>
                  <p14:nvPr/>
                </p14:nvContentPartPr>
                <p14:xfrm>
                  <a:off x="9852912" y="2358288"/>
                  <a:ext cx="284400" cy="1130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750667E8-61B8-4137-A34E-E3B790FCD69E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9842379" y="2348165"/>
                    <a:ext cx="305045" cy="133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6B28DF5-A1B7-480C-AB9D-8B1EF03FFA5E}"/>
                      </a:ext>
                    </a:extLst>
                  </p14:cNvPr>
                  <p14:cNvContentPartPr/>
                  <p14:nvPr/>
                </p14:nvContentPartPr>
                <p14:xfrm>
                  <a:off x="10201752" y="2225448"/>
                  <a:ext cx="39600" cy="2332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6B28DF5-A1B7-480C-AB9D-8B1EF03FFA5E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0191220" y="2215342"/>
                    <a:ext cx="60243" cy="2539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76432676-C137-4CD2-96CA-8951D0F7DA17}"/>
                      </a:ext>
                    </a:extLst>
                  </p14:cNvPr>
                  <p14:cNvContentPartPr/>
                  <p14:nvPr/>
                </p14:nvContentPartPr>
                <p14:xfrm>
                  <a:off x="10307952" y="2335968"/>
                  <a:ext cx="72000" cy="1213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76432676-C137-4CD2-96CA-8951D0F7DA17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0297847" y="2325858"/>
                    <a:ext cx="92632" cy="141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9E5491D9-3F4A-4931-97BA-A9824F0A16E9}"/>
                      </a:ext>
                    </a:extLst>
                  </p14:cNvPr>
                  <p14:cNvContentPartPr/>
                  <p14:nvPr/>
                </p14:nvContentPartPr>
                <p14:xfrm>
                  <a:off x="10497312" y="2369448"/>
                  <a:ext cx="18720" cy="108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9E5491D9-3F4A-4931-97BA-A9824F0A16E9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0487328" y="2358907"/>
                    <a:ext cx="39104" cy="129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9D2E2B59-5B60-4367-A6EE-217C7818F5F3}"/>
                      </a:ext>
                    </a:extLst>
                  </p14:cNvPr>
                  <p14:cNvContentPartPr/>
                  <p14:nvPr/>
                </p14:nvContentPartPr>
                <p14:xfrm>
                  <a:off x="10481112" y="2261448"/>
                  <a:ext cx="16560" cy="1083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9D2E2B59-5B60-4367-A6EE-217C7818F5F3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0470921" y="2251329"/>
                    <a:ext cx="37366" cy="129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99B69D48-F941-49FC-A46C-9922F32542C1}"/>
                      </a:ext>
                    </a:extLst>
                  </p14:cNvPr>
                  <p14:cNvContentPartPr/>
                  <p14:nvPr/>
                </p14:nvContentPartPr>
                <p14:xfrm>
                  <a:off x="10617552" y="2333448"/>
                  <a:ext cx="129600" cy="1206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99B69D48-F941-49FC-A46C-9922F32542C1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0607033" y="2322943"/>
                    <a:ext cx="150218" cy="1411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C5B60DD4-2091-42EF-A83B-45B560944CF4}"/>
                      </a:ext>
                    </a:extLst>
                  </p14:cNvPr>
                  <p14:cNvContentPartPr/>
                  <p14:nvPr/>
                </p14:nvContentPartPr>
                <p14:xfrm>
                  <a:off x="10790712" y="2290248"/>
                  <a:ext cx="127440" cy="4032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C5B60DD4-2091-42EF-A83B-45B560944CF4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0780197" y="2279715"/>
                    <a:ext cx="148049" cy="4238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C7A80066-B1A0-4DA7-8F5E-082A4545D888}"/>
                      </a:ext>
                    </a:extLst>
                  </p14:cNvPr>
                  <p14:cNvContentPartPr/>
                  <p14:nvPr/>
                </p14:nvContentPartPr>
                <p14:xfrm>
                  <a:off x="11248272" y="2065968"/>
                  <a:ext cx="27000" cy="3060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C7A80066-B1A0-4DA7-8F5E-082A4545D888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1237725" y="2055852"/>
                    <a:ext cx="47672" cy="326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141495C7-92E4-473B-8F3D-381781AA36A5}"/>
                      </a:ext>
                    </a:extLst>
                  </p14:cNvPr>
                  <p14:cNvContentPartPr/>
                  <p14:nvPr/>
                </p14:nvContentPartPr>
                <p14:xfrm>
                  <a:off x="11299032" y="2061288"/>
                  <a:ext cx="238320" cy="3535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141495C7-92E4-473B-8F3D-381781AA36A5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1288487" y="2051175"/>
                    <a:ext cx="258988" cy="374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01EDA111-6117-42FB-9699-1ECB8CB52D2D}"/>
                      </a:ext>
                    </a:extLst>
                  </p14:cNvPr>
                  <p14:cNvContentPartPr/>
                  <p14:nvPr/>
                </p14:nvContentPartPr>
                <p14:xfrm>
                  <a:off x="11041632" y="1903608"/>
                  <a:ext cx="234720" cy="6210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01EDA111-6117-42FB-9699-1ECB8CB52D2D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1031097" y="1893068"/>
                    <a:ext cx="255369" cy="6416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64532448-7DFF-4E51-AF35-2EC6457107C0}"/>
                      </a:ext>
                    </a:extLst>
                  </p14:cNvPr>
                  <p14:cNvContentPartPr/>
                  <p14:nvPr/>
                </p14:nvContentPartPr>
                <p14:xfrm>
                  <a:off x="11486592" y="1938168"/>
                  <a:ext cx="182520" cy="5252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64532448-7DFF-4E51-AF35-2EC6457107C0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1476054" y="1927629"/>
                    <a:ext cx="203175" cy="545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D4F2F6DF-F204-4B23-BEAF-25DD2524681D}"/>
                      </a:ext>
                    </a:extLst>
                  </p14:cNvPr>
                  <p14:cNvContentPartPr/>
                  <p14:nvPr/>
                </p14:nvContentPartPr>
                <p14:xfrm>
                  <a:off x="11804832" y="2384928"/>
                  <a:ext cx="2520" cy="1191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D4F2F6DF-F204-4B23-BEAF-25DD2524681D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1794332" y="2374823"/>
                    <a:ext cx="23100" cy="139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C17ED9C-D132-4504-83F4-F8EFF1A81677}"/>
                      </a:ext>
                    </a:extLst>
                  </p14:cNvPr>
                  <p14:cNvContentPartPr/>
                  <p14:nvPr/>
                </p14:nvContentPartPr>
                <p14:xfrm>
                  <a:off x="11786472" y="2230128"/>
                  <a:ext cx="21240" cy="3960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C17ED9C-D132-4504-83F4-F8EFF1A81677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11775852" y="2220017"/>
                    <a:ext cx="42055" cy="60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67B00867-204B-4E76-8518-B21110C71FC7}"/>
                      </a:ext>
                    </a:extLst>
                  </p14:cNvPr>
                  <p14:cNvContentPartPr/>
                  <p14:nvPr/>
                </p14:nvContentPartPr>
                <p14:xfrm>
                  <a:off x="11854512" y="2360088"/>
                  <a:ext cx="81720" cy="2584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67B00867-204B-4E76-8518-B21110C71FC7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11843981" y="2349564"/>
                    <a:ext cx="102361" cy="2791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DC486A35-D14D-42BD-99A7-552ED1D76E64}"/>
                      </a:ext>
                    </a:extLst>
                  </p14:cNvPr>
                  <p14:cNvContentPartPr/>
                  <p14:nvPr/>
                </p14:nvContentPartPr>
                <p14:xfrm>
                  <a:off x="11943432" y="2178648"/>
                  <a:ext cx="360" cy="3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DC486A35-D14D-42BD-99A7-552ED1D76E64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1934432" y="216964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6D8ED5B-A732-4D05-AD9A-65270277DEB6}"/>
              </a:ext>
            </a:extLst>
          </p:cNvPr>
          <p:cNvGrpSpPr/>
          <p:nvPr/>
        </p:nvGrpSpPr>
        <p:grpSpPr>
          <a:xfrm>
            <a:off x="714809" y="2760849"/>
            <a:ext cx="10160570" cy="639174"/>
            <a:chOff x="709702" y="2999088"/>
            <a:chExt cx="10160570" cy="639174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1FBF388-D97E-4959-A2EA-910A61763106}"/>
                </a:ext>
              </a:extLst>
            </p:cNvPr>
            <p:cNvGrpSpPr/>
            <p:nvPr/>
          </p:nvGrpSpPr>
          <p:grpSpPr>
            <a:xfrm>
              <a:off x="709702" y="3180016"/>
              <a:ext cx="6434814" cy="458246"/>
              <a:chOff x="909072" y="2933568"/>
              <a:chExt cx="8851680" cy="630360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7997A6F6-ED82-4A97-A402-966AE99E0654}"/>
                  </a:ext>
                </a:extLst>
              </p:cNvPr>
              <p:cNvGrpSpPr/>
              <p:nvPr/>
            </p:nvGrpSpPr>
            <p:grpSpPr>
              <a:xfrm>
                <a:off x="909072" y="3028968"/>
                <a:ext cx="7013160" cy="534960"/>
                <a:chOff x="909072" y="3028968"/>
                <a:chExt cx="7013160" cy="534960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486FEABC-18FB-42A2-A153-BFCAEB692888}"/>
                    </a:ext>
                  </a:extLst>
                </p:cNvPr>
                <p:cNvGrpSpPr/>
                <p:nvPr/>
              </p:nvGrpSpPr>
              <p:grpSpPr>
                <a:xfrm>
                  <a:off x="909072" y="3124368"/>
                  <a:ext cx="1293840" cy="356760"/>
                  <a:chOff x="909072" y="3124368"/>
                  <a:chExt cx="1293840" cy="3567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5">
                    <p14:nvContentPartPr>
                      <p14:cNvPr id="194" name="Ink 193">
                        <a:extLst>
                          <a:ext uri="{FF2B5EF4-FFF2-40B4-BE49-F238E27FC236}">
                            <a16:creationId xmlns:a16="http://schemas.microsoft.com/office/drawing/2014/main" id="{8F200F45-63D9-47F4-8AE5-0C2A1A627E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9072" y="3204648"/>
                      <a:ext cx="183960" cy="225360"/>
                    </p14:xfrm>
                  </p:contentPart>
                </mc:Choice>
                <mc:Fallback xmlns="">
                  <p:pic>
                    <p:nvPicPr>
                      <p:cNvPr id="194" name="Ink 193">
                        <a:extLst>
                          <a:ext uri="{FF2B5EF4-FFF2-40B4-BE49-F238E27FC236}">
                            <a16:creationId xmlns:a16="http://schemas.microsoft.com/office/drawing/2014/main" id="{8F200F45-63D9-47F4-8AE5-0C2A1A627E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6"/>
                      <a:stretch>
                        <a:fillRect/>
                      </a:stretch>
                    </p:blipFill>
                    <p:spPr>
                      <a:xfrm>
                        <a:off x="896709" y="3192787"/>
                        <a:ext cx="208191" cy="2495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7">
                    <p14:nvContentPartPr>
                      <p14:cNvPr id="195" name="Ink 194">
                        <a:extLst>
                          <a:ext uri="{FF2B5EF4-FFF2-40B4-BE49-F238E27FC236}">
                            <a16:creationId xmlns:a16="http://schemas.microsoft.com/office/drawing/2014/main" id="{8DA52740-81B1-4052-AD87-5D59949CCA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208232" y="3316608"/>
                      <a:ext cx="109800" cy="136440"/>
                    </p14:xfrm>
                  </p:contentPart>
                </mc:Choice>
                <mc:Fallback xmlns="">
                  <p:pic>
                    <p:nvPicPr>
                      <p:cNvPr id="195" name="Ink 194">
                        <a:extLst>
                          <a:ext uri="{FF2B5EF4-FFF2-40B4-BE49-F238E27FC236}">
                            <a16:creationId xmlns:a16="http://schemas.microsoft.com/office/drawing/2014/main" id="{8DA52740-81B1-4052-AD87-5D59949CCA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8"/>
                      <a:stretch>
                        <a:fillRect/>
                      </a:stretch>
                    </p:blipFill>
                    <p:spPr>
                      <a:xfrm>
                        <a:off x="1195867" y="3304249"/>
                        <a:ext cx="134035" cy="1606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9">
                    <p14:nvContentPartPr>
                      <p14:cNvPr id="196" name="Ink 195">
                        <a:extLst>
                          <a:ext uri="{FF2B5EF4-FFF2-40B4-BE49-F238E27FC236}">
                            <a16:creationId xmlns:a16="http://schemas.microsoft.com/office/drawing/2014/main" id="{D5E53E38-A449-4DE8-8520-45D8E3589F4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338552" y="3124368"/>
                      <a:ext cx="90360" cy="356760"/>
                    </p14:xfrm>
                  </p:contentPart>
                </mc:Choice>
                <mc:Fallback xmlns="">
                  <p:pic>
                    <p:nvPicPr>
                      <p:cNvPr id="196" name="Ink 195">
                        <a:extLst>
                          <a:ext uri="{FF2B5EF4-FFF2-40B4-BE49-F238E27FC236}">
                            <a16:creationId xmlns:a16="http://schemas.microsoft.com/office/drawing/2014/main" id="{D5E53E38-A449-4DE8-8520-45D8E3589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0"/>
                      <a:stretch>
                        <a:fillRect/>
                      </a:stretch>
                    </p:blipFill>
                    <p:spPr>
                      <a:xfrm>
                        <a:off x="1326208" y="3111998"/>
                        <a:ext cx="114555" cy="3810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1">
                    <p14:nvContentPartPr>
                      <p14:cNvPr id="197" name="Ink 196">
                        <a:extLst>
                          <a:ext uri="{FF2B5EF4-FFF2-40B4-BE49-F238E27FC236}">
                            <a16:creationId xmlns:a16="http://schemas.microsoft.com/office/drawing/2014/main" id="{D305EE36-05AB-46C3-B1BA-095330B368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99952" y="3244608"/>
                      <a:ext cx="268200" cy="3600"/>
                    </p14:xfrm>
                  </p:contentPart>
                </mc:Choice>
                <mc:Fallback xmlns="">
                  <p:pic>
                    <p:nvPicPr>
                      <p:cNvPr id="197" name="Ink 196">
                        <a:extLst>
                          <a:ext uri="{FF2B5EF4-FFF2-40B4-BE49-F238E27FC236}">
                            <a16:creationId xmlns:a16="http://schemas.microsoft.com/office/drawing/2014/main" id="{D305EE36-05AB-46C3-B1BA-095330B36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2"/>
                      <a:stretch>
                        <a:fillRect/>
                      </a:stretch>
                    </p:blipFill>
                    <p:spPr>
                      <a:xfrm>
                        <a:off x="1187581" y="3231751"/>
                        <a:ext cx="292447" cy="2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3">
                    <p14:nvContentPartPr>
                      <p14:cNvPr id="198" name="Ink 197">
                        <a:extLst>
                          <a:ext uri="{FF2B5EF4-FFF2-40B4-BE49-F238E27FC236}">
                            <a16:creationId xmlns:a16="http://schemas.microsoft.com/office/drawing/2014/main" id="{383770D9-A852-4761-98E0-0FFA0C8101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494072" y="3284568"/>
                      <a:ext cx="146160" cy="171720"/>
                    </p14:xfrm>
                  </p:contentPart>
                </mc:Choice>
                <mc:Fallback xmlns="">
                  <p:pic>
                    <p:nvPicPr>
                      <p:cNvPr id="198" name="Ink 197">
                        <a:extLst>
                          <a:ext uri="{FF2B5EF4-FFF2-40B4-BE49-F238E27FC236}">
                            <a16:creationId xmlns:a16="http://schemas.microsoft.com/office/drawing/2014/main" id="{383770D9-A852-4761-98E0-0FFA0C8101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4"/>
                      <a:stretch>
                        <a:fillRect/>
                      </a:stretch>
                    </p:blipFill>
                    <p:spPr>
                      <a:xfrm>
                        <a:off x="1481686" y="3272196"/>
                        <a:ext cx="170437" cy="1959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5">
                    <p14:nvContentPartPr>
                      <p14:cNvPr id="199" name="Ink 198">
                        <a:extLst>
                          <a:ext uri="{FF2B5EF4-FFF2-40B4-BE49-F238E27FC236}">
                            <a16:creationId xmlns:a16="http://schemas.microsoft.com/office/drawing/2014/main" id="{77FBE3F8-9322-41E0-B88D-34E310B5A5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710432" y="3157128"/>
                      <a:ext cx="44280" cy="237960"/>
                    </p14:xfrm>
                  </p:contentPart>
                </mc:Choice>
                <mc:Fallback xmlns="">
                  <p:pic>
                    <p:nvPicPr>
                      <p:cNvPr id="199" name="Ink 198">
                        <a:extLst>
                          <a:ext uri="{FF2B5EF4-FFF2-40B4-BE49-F238E27FC236}">
                            <a16:creationId xmlns:a16="http://schemas.microsoft.com/office/drawing/2014/main" id="{77FBE3F8-9322-41E0-B88D-34E310B5A5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6"/>
                      <a:stretch>
                        <a:fillRect/>
                      </a:stretch>
                    </p:blipFill>
                    <p:spPr>
                      <a:xfrm>
                        <a:off x="1698624" y="3144760"/>
                        <a:ext cx="68388" cy="2622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7">
                    <p14:nvContentPartPr>
                      <p14:cNvPr id="200" name="Ink 199">
                        <a:extLst>
                          <a:ext uri="{FF2B5EF4-FFF2-40B4-BE49-F238E27FC236}">
                            <a16:creationId xmlns:a16="http://schemas.microsoft.com/office/drawing/2014/main" id="{F0B0AEB3-7507-451E-9F9E-F2A6ACADAD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805112" y="3136248"/>
                      <a:ext cx="185040" cy="293040"/>
                    </p14:xfrm>
                  </p:contentPart>
                </mc:Choice>
                <mc:Fallback xmlns="">
                  <p:pic>
                    <p:nvPicPr>
                      <p:cNvPr id="200" name="Ink 199">
                        <a:extLst>
                          <a:ext uri="{FF2B5EF4-FFF2-40B4-BE49-F238E27FC236}">
                            <a16:creationId xmlns:a16="http://schemas.microsoft.com/office/drawing/2014/main" id="{F0B0AEB3-7507-451E-9F9E-F2A6ACADA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8"/>
                      <a:stretch>
                        <a:fillRect/>
                      </a:stretch>
                    </p:blipFill>
                    <p:spPr>
                      <a:xfrm>
                        <a:off x="1793238" y="3123873"/>
                        <a:ext cx="209283" cy="317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9">
                    <p14:nvContentPartPr>
                      <p14:cNvPr id="201" name="Ink 200">
                        <a:extLst>
                          <a:ext uri="{FF2B5EF4-FFF2-40B4-BE49-F238E27FC236}">
                            <a16:creationId xmlns:a16="http://schemas.microsoft.com/office/drawing/2014/main" id="{F42426F1-10C7-40E7-9522-3F5A92320E1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934712" y="3304008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201" name="Ink 200">
                        <a:extLst>
                          <a:ext uri="{FF2B5EF4-FFF2-40B4-BE49-F238E27FC236}">
                            <a16:creationId xmlns:a16="http://schemas.microsoft.com/office/drawing/2014/main" id="{F42426F1-10C7-40E7-9522-3F5A92320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925712" y="3295008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0">
                    <p14:nvContentPartPr>
                      <p14:cNvPr id="202" name="Ink 201">
                        <a:extLst>
                          <a:ext uri="{FF2B5EF4-FFF2-40B4-BE49-F238E27FC236}">
                            <a16:creationId xmlns:a16="http://schemas.microsoft.com/office/drawing/2014/main" id="{909E6403-5670-4D13-9D15-A54C1EC006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934712" y="3242808"/>
                      <a:ext cx="268200" cy="163080"/>
                    </p14:xfrm>
                  </p:contentPart>
                </mc:Choice>
                <mc:Fallback xmlns="">
                  <p:pic>
                    <p:nvPicPr>
                      <p:cNvPr id="202" name="Ink 201">
                        <a:extLst>
                          <a:ext uri="{FF2B5EF4-FFF2-40B4-BE49-F238E27FC236}">
                            <a16:creationId xmlns:a16="http://schemas.microsoft.com/office/drawing/2014/main" id="{909E6403-5670-4D13-9D15-A54C1EC006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"/>
                      <a:stretch>
                        <a:fillRect/>
                      </a:stretch>
                    </p:blipFill>
                    <p:spPr>
                      <a:xfrm>
                        <a:off x="1922341" y="3230948"/>
                        <a:ext cx="292447" cy="187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67F30992-308B-4AE5-B1FC-148DB6316EBC}"/>
                    </a:ext>
                  </a:extLst>
                </p:cNvPr>
                <p:cNvGrpSpPr/>
                <p:nvPr/>
              </p:nvGrpSpPr>
              <p:grpSpPr>
                <a:xfrm>
                  <a:off x="2646432" y="3194568"/>
                  <a:ext cx="819720" cy="209880"/>
                  <a:chOff x="2646432" y="3194568"/>
                  <a:chExt cx="819720" cy="209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2">
                    <p14:nvContentPartPr>
                      <p14:cNvPr id="203" name="Ink 202">
                        <a:extLst>
                          <a:ext uri="{FF2B5EF4-FFF2-40B4-BE49-F238E27FC236}">
                            <a16:creationId xmlns:a16="http://schemas.microsoft.com/office/drawing/2014/main" id="{0D5510AC-60B4-4B10-B2F1-6630A87C29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646432" y="3194568"/>
                      <a:ext cx="133920" cy="194040"/>
                    </p14:xfrm>
                  </p:contentPart>
                </mc:Choice>
                <mc:Fallback xmlns="">
                  <p:pic>
                    <p:nvPicPr>
                      <p:cNvPr id="203" name="Ink 202">
                        <a:extLst>
                          <a:ext uri="{FF2B5EF4-FFF2-40B4-BE49-F238E27FC236}">
                            <a16:creationId xmlns:a16="http://schemas.microsoft.com/office/drawing/2014/main" id="{0D5510AC-60B4-4B10-B2F1-6630A87C29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2634572" y="3182688"/>
                        <a:ext cx="158134" cy="21829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4">
                    <p14:nvContentPartPr>
                      <p14:cNvPr id="204" name="Ink 203">
                        <a:extLst>
                          <a:ext uri="{FF2B5EF4-FFF2-40B4-BE49-F238E27FC236}">
                            <a16:creationId xmlns:a16="http://schemas.microsoft.com/office/drawing/2014/main" id="{7CB3231C-5EAD-476F-A5B9-826FBC74A9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93672" y="3283128"/>
                      <a:ext cx="150480" cy="121320"/>
                    </p14:xfrm>
                  </p:contentPart>
                </mc:Choice>
                <mc:Fallback xmlns="">
                  <p:pic>
                    <p:nvPicPr>
                      <p:cNvPr id="204" name="Ink 203">
                        <a:extLst>
                          <a:ext uri="{FF2B5EF4-FFF2-40B4-BE49-F238E27FC236}">
                            <a16:creationId xmlns:a16="http://schemas.microsoft.com/office/drawing/2014/main" id="{7CB3231C-5EAD-476F-A5B9-826FBC74A9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"/>
                      <a:stretch>
                        <a:fillRect/>
                      </a:stretch>
                    </p:blipFill>
                    <p:spPr>
                      <a:xfrm>
                        <a:off x="2781792" y="3270748"/>
                        <a:ext cx="174735" cy="1455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6">
                    <p14:nvContentPartPr>
                      <p14:cNvPr id="205" name="Ink 204">
                        <a:extLst>
                          <a:ext uri="{FF2B5EF4-FFF2-40B4-BE49-F238E27FC236}">
                            <a16:creationId xmlns:a16="http://schemas.microsoft.com/office/drawing/2014/main" id="{B4E59F03-762D-4AF3-9CA4-8E94B6ABE0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44152" y="3328848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205" name="Ink 204">
                        <a:extLst>
                          <a:ext uri="{FF2B5EF4-FFF2-40B4-BE49-F238E27FC236}">
                            <a16:creationId xmlns:a16="http://schemas.microsoft.com/office/drawing/2014/main" id="{B4E59F03-762D-4AF3-9CA4-8E94B6ABE0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935152" y="3320208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7">
                    <p14:nvContentPartPr>
                      <p14:cNvPr id="206" name="Ink 205">
                        <a:extLst>
                          <a:ext uri="{FF2B5EF4-FFF2-40B4-BE49-F238E27FC236}">
                            <a16:creationId xmlns:a16="http://schemas.microsoft.com/office/drawing/2014/main" id="{24B17E2E-A82E-4AEA-9D3F-C0F699032A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944152" y="3241368"/>
                      <a:ext cx="279720" cy="131760"/>
                    </p14:xfrm>
                  </p:contentPart>
                </mc:Choice>
                <mc:Fallback xmlns="">
                  <p:pic>
                    <p:nvPicPr>
                      <p:cNvPr id="206" name="Ink 205">
                        <a:extLst>
                          <a:ext uri="{FF2B5EF4-FFF2-40B4-BE49-F238E27FC236}">
                            <a16:creationId xmlns:a16="http://schemas.microsoft.com/office/drawing/2014/main" id="{24B17E2E-A82E-4AEA-9D3F-C0F699032A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8"/>
                      <a:stretch>
                        <a:fillRect/>
                      </a:stretch>
                    </p:blipFill>
                    <p:spPr>
                      <a:xfrm>
                        <a:off x="2931775" y="3229031"/>
                        <a:ext cx="303979" cy="1559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9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F63C8ED5-B9C4-42A6-8842-256F34966A4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3792" y="3221928"/>
                      <a:ext cx="162360" cy="17316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F63C8ED5-B9C4-42A6-8842-256F34966A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0"/>
                      <a:stretch>
                        <a:fillRect/>
                      </a:stretch>
                    </p:blipFill>
                    <p:spPr>
                      <a:xfrm>
                        <a:off x="3291417" y="3209559"/>
                        <a:ext cx="186615" cy="1974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75F722CC-3397-404A-99A4-A44A7CB8DB50}"/>
                    </a:ext>
                  </a:extLst>
                </p:cNvPr>
                <p:cNvGrpSpPr/>
                <p:nvPr/>
              </p:nvGrpSpPr>
              <p:grpSpPr>
                <a:xfrm>
                  <a:off x="3844872" y="3179088"/>
                  <a:ext cx="1120680" cy="384840"/>
                  <a:chOff x="3844872" y="3179088"/>
                  <a:chExt cx="1120680" cy="3848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1">
                    <p14:nvContentPartPr>
                      <p14:cNvPr id="210" name="Ink 209">
                        <a:extLst>
                          <a:ext uri="{FF2B5EF4-FFF2-40B4-BE49-F238E27FC236}">
                            <a16:creationId xmlns:a16="http://schemas.microsoft.com/office/drawing/2014/main" id="{437276EF-C63F-4EB8-AABA-D54A544119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44872" y="3189888"/>
                      <a:ext cx="164520" cy="170280"/>
                    </p14:xfrm>
                  </p:contentPart>
                </mc:Choice>
                <mc:Fallback xmlns="">
                  <p:pic>
                    <p:nvPicPr>
                      <p:cNvPr id="210" name="Ink 209">
                        <a:extLst>
                          <a:ext uri="{FF2B5EF4-FFF2-40B4-BE49-F238E27FC236}">
                            <a16:creationId xmlns:a16="http://schemas.microsoft.com/office/drawing/2014/main" id="{437276EF-C63F-4EB8-AABA-D54A54411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2"/>
                      <a:stretch>
                        <a:fillRect/>
                      </a:stretch>
                    </p:blipFill>
                    <p:spPr>
                      <a:xfrm>
                        <a:off x="3832483" y="3177513"/>
                        <a:ext cx="188802" cy="1945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3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9F2346DB-BA98-4A61-9C13-44C288B2A5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02272" y="3179088"/>
                      <a:ext cx="149400" cy="15984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9F2346DB-BA98-4A61-9C13-44C288B2A5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4"/>
                      <a:stretch>
                        <a:fillRect/>
                      </a:stretch>
                    </p:blipFill>
                    <p:spPr>
                      <a:xfrm>
                        <a:off x="4090399" y="3166716"/>
                        <a:ext cx="173640" cy="1840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5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C8084BBD-2568-49AB-8E9B-65C29E656E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48512" y="3249288"/>
                      <a:ext cx="95040" cy="7848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C8084BBD-2568-49AB-8E9B-65C29E656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6"/>
                      <a:stretch>
                        <a:fillRect/>
                      </a:stretch>
                    </p:blipFill>
                    <p:spPr>
                      <a:xfrm>
                        <a:off x="4336137" y="3236948"/>
                        <a:ext cx="119295" cy="10266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7">
                    <p14:nvContentPartPr>
                      <p14:cNvPr id="213" name="Ink 212">
                        <a:extLst>
                          <a:ext uri="{FF2B5EF4-FFF2-40B4-BE49-F238E27FC236}">
                            <a16:creationId xmlns:a16="http://schemas.microsoft.com/office/drawing/2014/main" id="{D653FC31-9810-493C-A277-D7CC269A2A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37872" y="3185928"/>
                      <a:ext cx="167040" cy="378000"/>
                    </p14:xfrm>
                  </p:contentPart>
                </mc:Choice>
                <mc:Fallback xmlns="">
                  <p:pic>
                    <p:nvPicPr>
                      <p:cNvPr id="213" name="Ink 212">
                        <a:extLst>
                          <a:ext uri="{FF2B5EF4-FFF2-40B4-BE49-F238E27FC236}">
                            <a16:creationId xmlns:a16="http://schemas.microsoft.com/office/drawing/2014/main" id="{D653FC31-9810-493C-A277-D7CC269A2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8"/>
                      <a:stretch>
                        <a:fillRect/>
                      </a:stretch>
                    </p:blipFill>
                    <p:spPr>
                      <a:xfrm>
                        <a:off x="4525517" y="3174038"/>
                        <a:ext cx="191256" cy="4022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9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2CC7683C-E837-4AD0-9AF4-6E73A14E81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98872" y="3227328"/>
                      <a:ext cx="166680" cy="15984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2CC7683C-E837-4AD0-9AF4-6E73A14E8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0"/>
                      <a:stretch>
                        <a:fillRect/>
                      </a:stretch>
                    </p:blipFill>
                    <p:spPr>
                      <a:xfrm>
                        <a:off x="4786507" y="3214956"/>
                        <a:ext cx="190915" cy="1840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95C98EC1-17FB-4BE7-A1DE-C02111EC220E}"/>
                    </a:ext>
                  </a:extLst>
                </p:cNvPr>
                <p:cNvGrpSpPr/>
                <p:nvPr/>
              </p:nvGrpSpPr>
              <p:grpSpPr>
                <a:xfrm>
                  <a:off x="5600952" y="3028968"/>
                  <a:ext cx="1445760" cy="438120"/>
                  <a:chOff x="5600952" y="3028968"/>
                  <a:chExt cx="1445760" cy="4381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1">
                    <p14:nvContentPartPr>
                      <p14:cNvPr id="215" name="Ink 214">
                        <a:extLst>
                          <a:ext uri="{FF2B5EF4-FFF2-40B4-BE49-F238E27FC236}">
                            <a16:creationId xmlns:a16="http://schemas.microsoft.com/office/drawing/2014/main" id="{44BDBAE8-3FA1-4A76-B317-AAA641BEFF5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00952" y="3028968"/>
                      <a:ext cx="32400" cy="412920"/>
                    </p14:xfrm>
                  </p:contentPart>
                </mc:Choice>
                <mc:Fallback xmlns="">
                  <p:pic>
                    <p:nvPicPr>
                      <p:cNvPr id="215" name="Ink 214">
                        <a:extLst>
                          <a:ext uri="{FF2B5EF4-FFF2-40B4-BE49-F238E27FC236}">
                            <a16:creationId xmlns:a16="http://schemas.microsoft.com/office/drawing/2014/main" id="{44BDBAE8-3FA1-4A76-B317-AAA641BEF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2"/>
                      <a:stretch>
                        <a:fillRect/>
                      </a:stretch>
                    </p:blipFill>
                    <p:spPr>
                      <a:xfrm>
                        <a:off x="5588679" y="3016590"/>
                        <a:ext cx="56455" cy="4371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3">
                    <p14:nvContentPartPr>
                      <p14:cNvPr id="216" name="Ink 215">
                        <a:extLst>
                          <a:ext uri="{FF2B5EF4-FFF2-40B4-BE49-F238E27FC236}">
                            <a16:creationId xmlns:a16="http://schemas.microsoft.com/office/drawing/2014/main" id="{F0829CE6-9781-4F53-89E1-F29DF1DED0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15152" y="3177288"/>
                      <a:ext cx="259200" cy="160200"/>
                    </p14:xfrm>
                  </p:contentPart>
                </mc:Choice>
                <mc:Fallback xmlns="">
                  <p:pic>
                    <p:nvPicPr>
                      <p:cNvPr id="216" name="Ink 215">
                        <a:extLst>
                          <a:ext uri="{FF2B5EF4-FFF2-40B4-BE49-F238E27FC236}">
                            <a16:creationId xmlns:a16="http://schemas.microsoft.com/office/drawing/2014/main" id="{F0829CE6-9781-4F53-89E1-F29DF1DED0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4"/>
                      <a:stretch>
                        <a:fillRect/>
                      </a:stretch>
                    </p:blipFill>
                    <p:spPr>
                      <a:xfrm>
                        <a:off x="5802762" y="3165385"/>
                        <a:ext cx="283485" cy="1845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5">
                    <p14:nvContentPartPr>
                      <p14:cNvPr id="217" name="Ink 216">
                        <a:extLst>
                          <a:ext uri="{FF2B5EF4-FFF2-40B4-BE49-F238E27FC236}">
                            <a16:creationId xmlns:a16="http://schemas.microsoft.com/office/drawing/2014/main" id="{0614FA12-146D-4073-93DC-40072B0B7F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158592" y="3043008"/>
                      <a:ext cx="14760" cy="424080"/>
                    </p14:xfrm>
                  </p:contentPart>
                </mc:Choice>
                <mc:Fallback xmlns="">
                  <p:pic>
                    <p:nvPicPr>
                      <p:cNvPr id="217" name="Ink 216">
                        <a:extLst>
                          <a:ext uri="{FF2B5EF4-FFF2-40B4-BE49-F238E27FC236}">
                            <a16:creationId xmlns:a16="http://schemas.microsoft.com/office/drawing/2014/main" id="{0614FA12-146D-4073-93DC-40072B0B7F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6"/>
                      <a:stretch>
                        <a:fillRect/>
                      </a:stretch>
                    </p:blipFill>
                    <p:spPr>
                      <a:xfrm>
                        <a:off x="6146784" y="3030622"/>
                        <a:ext cx="38868" cy="44835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7">
                    <p14:nvContentPartPr>
                      <p14:cNvPr id="220" name="Ink 219">
                        <a:extLst>
                          <a:ext uri="{FF2B5EF4-FFF2-40B4-BE49-F238E27FC236}">
                            <a16:creationId xmlns:a16="http://schemas.microsoft.com/office/drawing/2014/main" id="{67348B7D-00AB-491B-89AC-7A31DDA2B8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78912" y="3179448"/>
                      <a:ext cx="163440" cy="206280"/>
                    </p14:xfrm>
                  </p:contentPart>
                </mc:Choice>
                <mc:Fallback xmlns="">
                  <p:pic>
                    <p:nvPicPr>
                      <p:cNvPr id="220" name="Ink 219">
                        <a:extLst>
                          <a:ext uri="{FF2B5EF4-FFF2-40B4-BE49-F238E27FC236}">
                            <a16:creationId xmlns:a16="http://schemas.microsoft.com/office/drawing/2014/main" id="{67348B7D-00AB-491B-89AC-7A31DDA2B8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8"/>
                      <a:stretch>
                        <a:fillRect/>
                      </a:stretch>
                    </p:blipFill>
                    <p:spPr>
                      <a:xfrm>
                        <a:off x="6366530" y="3167081"/>
                        <a:ext cx="187708" cy="2305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9">
                    <p14:nvContentPartPr>
                      <p14:cNvPr id="221" name="Ink 220">
                        <a:extLst>
                          <a:ext uri="{FF2B5EF4-FFF2-40B4-BE49-F238E27FC236}">
                            <a16:creationId xmlns:a16="http://schemas.microsoft.com/office/drawing/2014/main" id="{21966394-549F-4BAB-81CE-F266A56428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56112" y="3084768"/>
                      <a:ext cx="390600" cy="305280"/>
                    </p14:xfrm>
                  </p:contentPart>
                </mc:Choice>
                <mc:Fallback xmlns="">
                  <p:pic>
                    <p:nvPicPr>
                      <p:cNvPr id="221" name="Ink 220">
                        <a:extLst>
                          <a:ext uri="{FF2B5EF4-FFF2-40B4-BE49-F238E27FC236}">
                            <a16:creationId xmlns:a16="http://schemas.microsoft.com/office/drawing/2014/main" id="{21966394-549F-4BAB-81CE-F266A56428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0"/>
                      <a:stretch>
                        <a:fillRect/>
                      </a:stretch>
                    </p:blipFill>
                    <p:spPr>
                      <a:xfrm>
                        <a:off x="6643736" y="3072893"/>
                        <a:ext cx="414858" cy="3295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EA213B9D-0DE2-40C5-84A2-BFE873029058}"/>
                    </a:ext>
                  </a:extLst>
                </p:cNvPr>
                <p:cNvGrpSpPr/>
                <p:nvPr/>
              </p:nvGrpSpPr>
              <p:grpSpPr>
                <a:xfrm>
                  <a:off x="7521912" y="3171168"/>
                  <a:ext cx="400320" cy="181800"/>
                  <a:chOff x="7521912" y="3171168"/>
                  <a:chExt cx="400320" cy="181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1">
                    <p14:nvContentPartPr>
                      <p14:cNvPr id="223" name="Ink 222">
                        <a:extLst>
                          <a:ext uri="{FF2B5EF4-FFF2-40B4-BE49-F238E27FC236}">
                            <a16:creationId xmlns:a16="http://schemas.microsoft.com/office/drawing/2014/main" id="{4CE74979-FC78-4991-BD96-1782A1D346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21912" y="3200328"/>
                      <a:ext cx="160560" cy="152640"/>
                    </p14:xfrm>
                  </p:contentPart>
                </mc:Choice>
                <mc:Fallback xmlns="">
                  <p:pic>
                    <p:nvPicPr>
                      <p:cNvPr id="223" name="Ink 222">
                        <a:extLst>
                          <a:ext uri="{FF2B5EF4-FFF2-40B4-BE49-F238E27FC236}">
                            <a16:creationId xmlns:a16="http://schemas.microsoft.com/office/drawing/2014/main" id="{4CE74979-FC78-4991-BD96-1782A1D34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2"/>
                      <a:stretch>
                        <a:fillRect/>
                      </a:stretch>
                    </p:blipFill>
                    <p:spPr>
                      <a:xfrm>
                        <a:off x="7509561" y="3187938"/>
                        <a:ext cx="184768" cy="1769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3">
                    <p14:nvContentPartPr>
                      <p14:cNvPr id="224" name="Ink 223">
                        <a:extLst>
                          <a:ext uri="{FF2B5EF4-FFF2-40B4-BE49-F238E27FC236}">
                            <a16:creationId xmlns:a16="http://schemas.microsoft.com/office/drawing/2014/main" id="{2D118D70-8774-487B-B347-74D0080C5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44032" y="3171168"/>
                      <a:ext cx="178200" cy="146880"/>
                    </p14:xfrm>
                  </p:contentPart>
                </mc:Choice>
                <mc:Fallback xmlns="">
                  <p:pic>
                    <p:nvPicPr>
                      <p:cNvPr id="224" name="Ink 223">
                        <a:extLst>
                          <a:ext uri="{FF2B5EF4-FFF2-40B4-BE49-F238E27FC236}">
                            <a16:creationId xmlns:a16="http://schemas.microsoft.com/office/drawing/2014/main" id="{2D118D70-8774-487B-B347-74D0080C5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4"/>
                      <a:stretch>
                        <a:fillRect/>
                      </a:stretch>
                    </p:blipFill>
                    <p:spPr>
                      <a:xfrm>
                        <a:off x="7731657" y="3158804"/>
                        <a:ext cx="202455" cy="1711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2B727720-99CA-4B1B-A080-92616F672FB3}"/>
                  </a:ext>
                </a:extLst>
              </p:cNvPr>
              <p:cNvGrpSpPr/>
              <p:nvPr/>
            </p:nvGrpSpPr>
            <p:grpSpPr>
              <a:xfrm>
                <a:off x="8300592" y="2933568"/>
                <a:ext cx="1460160" cy="468360"/>
                <a:chOff x="8300592" y="2933568"/>
                <a:chExt cx="1460160" cy="46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95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07DF31CC-8F47-4CC2-B054-B8B29C0B13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9312" y="2985048"/>
                    <a:ext cx="210600" cy="305640"/>
                  </p14:xfrm>
                </p:contentPart>
              </mc:Choice>
              <mc:Fallback xmlns=""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07DF31CC-8F47-4CC2-B054-B8B29C0B1320}"/>
                        </a:ext>
                      </a:extLst>
                    </p:cNvPr>
                    <p:cNvPicPr/>
                    <p:nvPr/>
                  </p:nvPicPr>
                  <p:blipFill>
                    <a:blip r:embed="rId296"/>
                    <a:stretch>
                      <a:fillRect/>
                    </a:stretch>
                  </p:blipFill>
                  <p:spPr>
                    <a:xfrm>
                      <a:off x="8396924" y="2973178"/>
                      <a:ext cx="234881" cy="3298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7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CEA14DCB-5752-42CD-8AA0-62FF2E6A0E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0592" y="2946168"/>
                    <a:ext cx="11880" cy="44568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CEA14DCB-5752-42CD-8AA0-62FF2E6A0EA2}"/>
                        </a:ext>
                      </a:extLst>
                    </p:cNvPr>
                    <p:cNvPicPr/>
                    <p:nvPr/>
                  </p:nvPicPr>
                  <p:blipFill>
                    <a:blip r:embed="rId298"/>
                    <a:stretch>
                      <a:fillRect/>
                    </a:stretch>
                  </p:blipFill>
                  <p:spPr>
                    <a:xfrm>
                      <a:off x="8288712" y="2933788"/>
                      <a:ext cx="36135" cy="4699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9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9A76ADA-86B8-4495-AA3A-492BBDDAFB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5512" y="2933568"/>
                    <a:ext cx="37440" cy="46836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9A76ADA-86B8-4495-AA3A-492BBDDAFB04}"/>
                        </a:ext>
                      </a:extLst>
                    </p:cNvPr>
                    <p:cNvPicPr/>
                    <p:nvPr/>
                  </p:nvPicPr>
                  <p:blipFill>
                    <a:blip r:embed="rId300"/>
                    <a:stretch>
                      <a:fillRect/>
                    </a:stretch>
                  </p:blipFill>
                  <p:spPr>
                    <a:xfrm>
                      <a:off x="8683689" y="2921191"/>
                      <a:ext cx="61579" cy="4926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E0F4B11A-F771-4C48-8DC0-CA11EC4C1F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4992" y="3165048"/>
                    <a:ext cx="175680" cy="1767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E0F4B11A-F771-4C48-8DC0-CA11EC4C1F5F}"/>
                        </a:ext>
                      </a:extLst>
                    </p:cNvPr>
                    <p:cNvPicPr/>
                    <p:nvPr/>
                  </p:nvPicPr>
                  <p:blipFill>
                    <a:blip r:embed="rId302"/>
                    <a:stretch>
                      <a:fillRect/>
                    </a:stretch>
                  </p:blipFill>
                  <p:spPr>
                    <a:xfrm>
                      <a:off x="8933115" y="3152670"/>
                      <a:ext cx="199929" cy="2010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3B7EFDBE-8B91-40D4-8EED-8FA692AE3C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2512" y="3100248"/>
                    <a:ext cx="408240" cy="29664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3B7EFDBE-8B91-40D4-8EED-8FA692AE3CA0}"/>
                        </a:ext>
                      </a:extLst>
                    </p:cNvPr>
                    <p:cNvPicPr/>
                    <p:nvPr/>
                  </p:nvPicPr>
                  <p:blipFill>
                    <a:blip r:embed="rId304"/>
                    <a:stretch>
                      <a:fillRect/>
                    </a:stretch>
                  </p:blipFill>
                  <p:spPr>
                    <a:xfrm>
                      <a:off x="9340141" y="3087867"/>
                      <a:ext cx="432487" cy="32090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555AFBE6-7BEA-4E27-B43E-5C7B85FD1218}"/>
                </a:ext>
              </a:extLst>
            </p:cNvPr>
            <p:cNvGrpSpPr/>
            <p:nvPr/>
          </p:nvGrpSpPr>
          <p:grpSpPr>
            <a:xfrm>
              <a:off x="7628472" y="3143088"/>
              <a:ext cx="587160" cy="337320"/>
              <a:chOff x="7628472" y="3143088"/>
              <a:chExt cx="587160" cy="33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379E0E7F-BAD1-4A99-9049-BD38C6D5D79A}"/>
                      </a:ext>
                    </a:extLst>
                  </p14:cNvPr>
                  <p14:cNvContentPartPr/>
                  <p14:nvPr/>
                </p14:nvContentPartPr>
                <p14:xfrm>
                  <a:off x="7628472" y="3283848"/>
                  <a:ext cx="188640" cy="19584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379E0E7F-BAD1-4A99-9049-BD38C6D5D79A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7619832" y="3274848"/>
                    <a:ext cx="20628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FD9294B4-320E-4240-8664-92E89B434C36}"/>
                      </a:ext>
                    </a:extLst>
                  </p14:cNvPr>
                  <p14:cNvContentPartPr/>
                  <p14:nvPr/>
                </p14:nvContentPartPr>
                <p14:xfrm>
                  <a:off x="7828992" y="3360168"/>
                  <a:ext cx="116280" cy="12024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FD9294B4-320E-4240-8664-92E89B434C3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7820352" y="3351528"/>
                    <a:ext cx="13392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FB65F8AB-3206-4E7A-A1DE-DE0F581FC937}"/>
                      </a:ext>
                    </a:extLst>
                  </p14:cNvPr>
                  <p14:cNvContentPartPr/>
                  <p14:nvPr/>
                </p14:nvContentPartPr>
                <p14:xfrm>
                  <a:off x="8058312" y="3143088"/>
                  <a:ext cx="19440" cy="3286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FB65F8AB-3206-4E7A-A1DE-DE0F581FC937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049312" y="3134088"/>
                    <a:ext cx="3708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59615807-8947-46F4-9635-E25D298F2B44}"/>
                      </a:ext>
                    </a:extLst>
                  </p14:cNvPr>
                  <p14:cNvContentPartPr/>
                  <p14:nvPr/>
                </p14:nvContentPartPr>
                <p14:xfrm>
                  <a:off x="7898832" y="3215088"/>
                  <a:ext cx="316800" cy="2844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59615807-8947-46F4-9635-E25D298F2B44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7889832" y="3206088"/>
                    <a:ext cx="334440" cy="46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3C157FB6-B3CA-4032-93BE-E1D22D5E5A64}"/>
                </a:ext>
              </a:extLst>
            </p:cNvPr>
            <p:cNvGrpSpPr/>
            <p:nvPr/>
          </p:nvGrpSpPr>
          <p:grpSpPr>
            <a:xfrm>
              <a:off x="8749872" y="2999088"/>
              <a:ext cx="1219680" cy="589680"/>
              <a:chOff x="8749872" y="2999088"/>
              <a:chExt cx="1219680" cy="58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2A652FC8-FCD2-43DC-BC42-4B45925D1B6A}"/>
                      </a:ext>
                    </a:extLst>
                  </p14:cNvPr>
                  <p14:cNvContentPartPr/>
                  <p14:nvPr/>
                </p14:nvContentPartPr>
                <p14:xfrm>
                  <a:off x="8926632" y="3180528"/>
                  <a:ext cx="219960" cy="26280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2A652FC8-FCD2-43DC-BC42-4B45925D1B6A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917992" y="3171528"/>
                    <a:ext cx="23760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13EE2727-A26B-45EA-B833-9661FAB468E7}"/>
                      </a:ext>
                    </a:extLst>
                  </p14:cNvPr>
                  <p14:cNvContentPartPr/>
                  <p14:nvPr/>
                </p14:nvContentPartPr>
                <p14:xfrm>
                  <a:off x="8749872" y="3088368"/>
                  <a:ext cx="244440" cy="5004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13EE2727-A26B-45EA-B833-9661FAB468E7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8740872" y="3079368"/>
                    <a:ext cx="262080" cy="51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ED863062-4858-4576-84C3-7CA6116297E6}"/>
                      </a:ext>
                    </a:extLst>
                  </p14:cNvPr>
                  <p14:cNvContentPartPr/>
                  <p14:nvPr/>
                </p14:nvContentPartPr>
                <p14:xfrm>
                  <a:off x="9185472" y="2999088"/>
                  <a:ext cx="218160" cy="5490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ED863062-4858-4576-84C3-7CA6116297E6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176472" y="2990448"/>
                    <a:ext cx="235800" cy="56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859CF29C-94E1-4474-8960-91703CAB5982}"/>
                      </a:ext>
                    </a:extLst>
                  </p14:cNvPr>
                  <p14:cNvContentPartPr/>
                  <p14:nvPr/>
                </p14:nvContentPartPr>
                <p14:xfrm>
                  <a:off x="9531792" y="3407328"/>
                  <a:ext cx="176040" cy="1508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859CF29C-94E1-4474-8960-91703CAB5982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9523152" y="3398688"/>
                    <a:ext cx="1936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2CCBB787-61CC-425E-B4D9-2D933D6D8B4A}"/>
                      </a:ext>
                    </a:extLst>
                  </p14:cNvPr>
                  <p14:cNvContentPartPr/>
                  <p14:nvPr/>
                </p14:nvContentPartPr>
                <p14:xfrm>
                  <a:off x="9758232" y="3283848"/>
                  <a:ext cx="211320" cy="25344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2CCBB787-61CC-425E-B4D9-2D933D6D8B4A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749592" y="3274848"/>
                    <a:ext cx="228960" cy="27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5112FFF7-618C-49DE-A609-9320B705CF3E}"/>
                </a:ext>
              </a:extLst>
            </p:cNvPr>
            <p:cNvGrpSpPr/>
            <p:nvPr/>
          </p:nvGrpSpPr>
          <p:grpSpPr>
            <a:xfrm>
              <a:off x="10199592" y="3083688"/>
              <a:ext cx="670680" cy="296280"/>
              <a:chOff x="10199592" y="3083688"/>
              <a:chExt cx="670680" cy="29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A66085CA-DB29-42BF-BE12-04B311B3C755}"/>
                      </a:ext>
                    </a:extLst>
                  </p14:cNvPr>
                  <p14:cNvContentPartPr/>
                  <p14:nvPr/>
                </p14:nvContentPartPr>
                <p14:xfrm>
                  <a:off x="10199592" y="3229128"/>
                  <a:ext cx="233280" cy="19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A66085CA-DB29-42BF-BE12-04B311B3C755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10190592" y="3220128"/>
                    <a:ext cx="25092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2D6F1B9E-9352-4233-A0E4-E3651E8B3A94}"/>
                      </a:ext>
                    </a:extLst>
                  </p14:cNvPr>
                  <p14:cNvContentPartPr/>
                  <p14:nvPr/>
                </p14:nvContentPartPr>
                <p14:xfrm>
                  <a:off x="10234152" y="3318768"/>
                  <a:ext cx="198720" cy="2124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2D6F1B9E-9352-4233-A0E4-E3651E8B3A94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10225152" y="3310128"/>
                    <a:ext cx="2163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8586F127-A3FB-4CBE-B4D0-F23C6156D1C0}"/>
                      </a:ext>
                    </a:extLst>
                  </p14:cNvPr>
                  <p14:cNvContentPartPr/>
                  <p14:nvPr/>
                </p14:nvContentPartPr>
                <p14:xfrm>
                  <a:off x="10591992" y="3083688"/>
                  <a:ext cx="278280" cy="2962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8586F127-A3FB-4CBE-B4D0-F23C6156D1C0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10583352" y="3074688"/>
                    <a:ext cx="295920" cy="313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9A647949-E74F-4362-8838-2CECF8F44133}"/>
              </a:ext>
            </a:extLst>
          </p:cNvPr>
          <p:cNvGrpSpPr/>
          <p:nvPr/>
        </p:nvGrpSpPr>
        <p:grpSpPr>
          <a:xfrm>
            <a:off x="700891" y="3595934"/>
            <a:ext cx="894600" cy="279360"/>
            <a:chOff x="707832" y="3750768"/>
            <a:chExt cx="894600" cy="279360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E99D309-BCD1-4D8F-B225-33D7FD790743}"/>
                </a:ext>
              </a:extLst>
            </p:cNvPr>
            <p:cNvGrpSpPr/>
            <p:nvPr/>
          </p:nvGrpSpPr>
          <p:grpSpPr>
            <a:xfrm>
              <a:off x="707832" y="3750768"/>
              <a:ext cx="661680" cy="279360"/>
              <a:chOff x="707832" y="3750768"/>
              <a:chExt cx="661680" cy="27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780E4C30-930D-407F-84F0-8D1F11D7D5B5}"/>
                      </a:ext>
                    </a:extLst>
                  </p14:cNvPr>
                  <p14:cNvContentPartPr/>
                  <p14:nvPr/>
                </p14:nvContentPartPr>
                <p14:xfrm>
                  <a:off x="797832" y="3801888"/>
                  <a:ext cx="44640" cy="21348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780E4C30-930D-407F-84F0-8D1F11D7D5B5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788832" y="3793248"/>
                    <a:ext cx="6228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F5435A3B-BC64-41C7-AC1D-34FF31E3FD6A}"/>
                      </a:ext>
                    </a:extLst>
                  </p14:cNvPr>
                  <p14:cNvContentPartPr/>
                  <p14:nvPr/>
                </p14:nvContentPartPr>
                <p14:xfrm>
                  <a:off x="707832" y="3871728"/>
                  <a:ext cx="228600" cy="3744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F5435A3B-BC64-41C7-AC1D-34FF31E3FD6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99192" y="3863088"/>
                    <a:ext cx="2462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A4611A12-A4E7-47B2-A022-DEF2B61573B3}"/>
                      </a:ext>
                    </a:extLst>
                  </p14:cNvPr>
                  <p14:cNvContentPartPr/>
                  <p14:nvPr/>
                </p14:nvContentPartPr>
                <p14:xfrm>
                  <a:off x="904032" y="3750768"/>
                  <a:ext cx="130320" cy="27936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A4611A12-A4E7-47B2-A022-DEF2B61573B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895032" y="3742128"/>
                    <a:ext cx="14796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42F716A5-DF29-41E8-B5C5-C878B4B4D560}"/>
                      </a:ext>
                    </a:extLst>
                  </p14:cNvPr>
                  <p14:cNvContentPartPr/>
                  <p14:nvPr/>
                </p14:nvContentPartPr>
                <p14:xfrm>
                  <a:off x="1084392" y="3869928"/>
                  <a:ext cx="171360" cy="1515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42F716A5-DF29-41E8-B5C5-C878B4B4D560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1075752" y="3860928"/>
                    <a:ext cx="18900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402C0029-027D-4555-992B-999BAE25BD7C}"/>
                      </a:ext>
                    </a:extLst>
                  </p14:cNvPr>
                  <p14:cNvContentPartPr/>
                  <p14:nvPr/>
                </p14:nvContentPartPr>
                <p14:xfrm>
                  <a:off x="1331352" y="3833568"/>
                  <a:ext cx="38160" cy="15408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402C0029-027D-4555-992B-999BAE25BD7C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1322352" y="3824928"/>
                    <a:ext cx="5580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518D315-DA4F-4C2E-B6C5-697339A1FDCA}"/>
                    </a:ext>
                  </a:extLst>
                </p14:cNvPr>
                <p14:cNvContentPartPr/>
                <p14:nvPr/>
              </p14:nvContentPartPr>
              <p14:xfrm>
                <a:off x="1578672" y="3880728"/>
                <a:ext cx="9720" cy="82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518D315-DA4F-4C2E-B6C5-697339A1FDC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570032" y="3872088"/>
                  <a:ext cx="27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D8765C2-8189-405C-8F76-2A7F51F15458}"/>
                    </a:ext>
                  </a:extLst>
                </p14:cNvPr>
                <p14:cNvContentPartPr/>
                <p14:nvPr/>
              </p14:nvContentPartPr>
              <p14:xfrm>
                <a:off x="1588032" y="3996288"/>
                <a:ext cx="14400" cy="15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D8765C2-8189-405C-8F76-2A7F51F1545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579392" y="3987648"/>
                  <a:ext cx="3204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F55C76FF-456A-4FEF-884D-D5F275860AE6}"/>
              </a:ext>
            </a:extLst>
          </p:cNvPr>
          <p:cNvGrpSpPr/>
          <p:nvPr/>
        </p:nvGrpSpPr>
        <p:grpSpPr>
          <a:xfrm>
            <a:off x="2016579" y="3901736"/>
            <a:ext cx="5677020" cy="939471"/>
            <a:chOff x="673272" y="3900888"/>
            <a:chExt cx="7169760" cy="1186500"/>
          </a:xfrm>
        </p:grpSpPr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9DEA58DE-C8B9-49B1-B1B6-82A209682AF9}"/>
                </a:ext>
              </a:extLst>
            </p:cNvPr>
            <p:cNvGrpSpPr/>
            <p:nvPr/>
          </p:nvGrpSpPr>
          <p:grpSpPr>
            <a:xfrm>
              <a:off x="673272" y="4355568"/>
              <a:ext cx="972360" cy="710280"/>
              <a:chOff x="673272" y="4355568"/>
              <a:chExt cx="972360" cy="71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A7C2F92C-FA30-46EB-960F-0F7A127C107F}"/>
                      </a:ext>
                    </a:extLst>
                  </p14:cNvPr>
                  <p14:cNvContentPartPr/>
                  <p14:nvPr/>
                </p14:nvContentPartPr>
                <p14:xfrm>
                  <a:off x="867312" y="4530888"/>
                  <a:ext cx="41760" cy="3801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A7C2F92C-FA30-46EB-960F-0F7A127C107F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856418" y="4519974"/>
                    <a:ext cx="64002" cy="402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4D6F0E38-412A-45B5-B62A-C0FBB333C774}"/>
                      </a:ext>
                    </a:extLst>
                  </p14:cNvPr>
                  <p14:cNvContentPartPr/>
                  <p14:nvPr/>
                </p14:nvContentPartPr>
                <p14:xfrm>
                  <a:off x="892872" y="4542048"/>
                  <a:ext cx="254880" cy="3117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4D6F0E38-412A-45B5-B62A-C0FBB333C774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81514" y="4530686"/>
                    <a:ext cx="277142" cy="3340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3EB421BD-6CF0-43B2-9896-899AC4981448}"/>
                      </a:ext>
                    </a:extLst>
                  </p14:cNvPr>
                  <p14:cNvContentPartPr/>
                  <p14:nvPr/>
                </p14:nvContentPartPr>
                <p14:xfrm>
                  <a:off x="673272" y="4376088"/>
                  <a:ext cx="254520" cy="6897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3EB421BD-6CF0-43B2-9896-899AC4981448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62364" y="4365183"/>
                    <a:ext cx="276791" cy="712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6B5870F2-37C4-41F2-BA66-79A0305A009D}"/>
                      </a:ext>
                    </a:extLst>
                  </p14:cNvPr>
                  <p14:cNvContentPartPr/>
                  <p14:nvPr/>
                </p14:nvContentPartPr>
                <p14:xfrm>
                  <a:off x="1091592" y="4355568"/>
                  <a:ext cx="275400" cy="648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6B5870F2-37C4-41F2-BA66-79A0305A009D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1080231" y="4344201"/>
                    <a:ext cx="297668" cy="6706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E80C23EA-771E-4D66-8CFB-EA02F2D639E2}"/>
                      </a:ext>
                    </a:extLst>
                  </p14:cNvPr>
                  <p14:cNvContentPartPr/>
                  <p14:nvPr/>
                </p14:nvContentPartPr>
                <p14:xfrm>
                  <a:off x="1460952" y="4818528"/>
                  <a:ext cx="34920" cy="11448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E80C23EA-771E-4D66-8CFB-EA02F2D639E2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450068" y="4807171"/>
                    <a:ext cx="57142" cy="136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1AD77021-26C1-470D-85FF-2B5ACC1B2DDE}"/>
                      </a:ext>
                    </a:extLst>
                  </p14:cNvPr>
                  <p14:cNvContentPartPr/>
                  <p14:nvPr/>
                </p14:nvContentPartPr>
                <p14:xfrm>
                  <a:off x="1431072" y="4681008"/>
                  <a:ext cx="360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1AD77021-26C1-470D-85FF-2B5ACC1B2DDE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22072" y="46720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E0E8CDE1-B380-4534-AF78-407BEDA41263}"/>
                      </a:ext>
                    </a:extLst>
                  </p14:cNvPr>
                  <p14:cNvContentPartPr/>
                  <p14:nvPr/>
                </p14:nvContentPartPr>
                <p14:xfrm>
                  <a:off x="1545192" y="4840488"/>
                  <a:ext cx="100440" cy="21780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E0E8CDE1-B380-4534-AF78-407BEDA41263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533830" y="4829121"/>
                    <a:ext cx="122710" cy="24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4AAA650E-9A49-46A6-B2A1-B3D4DA57915F}"/>
                      </a:ext>
                    </a:extLst>
                  </p14:cNvPr>
                  <p14:cNvContentPartPr/>
                  <p14:nvPr/>
                </p14:nvContentPartPr>
                <p14:xfrm>
                  <a:off x="1585872" y="4717008"/>
                  <a:ext cx="360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4AAA650E-9A49-46A6-B2A1-B3D4DA57915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576872" y="47080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BEFDB59-41D7-4EC3-9CB7-03C51D2D9EDE}"/>
                    </a:ext>
                  </a:extLst>
                </p14:cNvPr>
                <p14:cNvContentPartPr/>
                <p14:nvPr/>
              </p14:nvContentPartPr>
              <p14:xfrm>
                <a:off x="1890792" y="4685688"/>
                <a:ext cx="218520" cy="8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BEFDB59-41D7-4EC3-9CB7-03C51D2D9ED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879434" y="4674188"/>
                  <a:ext cx="240781" cy="30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7A878E2-2BE2-4783-BFC4-EB5A6254C14F}"/>
                    </a:ext>
                  </a:extLst>
                </p14:cNvPr>
                <p14:cNvContentPartPr/>
                <p14:nvPr/>
              </p14:nvContentPartPr>
              <p14:xfrm>
                <a:off x="1902312" y="4848768"/>
                <a:ext cx="234720" cy="46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7A878E2-2BE2-4783-BFC4-EB5A6254C14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890962" y="4837068"/>
                  <a:ext cx="256966" cy="276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4A4A592-4695-4D52-9162-01A8EE19A2A9}"/>
                    </a:ext>
                  </a:extLst>
                </p14:cNvPr>
                <p14:cNvContentPartPr/>
                <p14:nvPr/>
              </p14:nvContentPartPr>
              <p14:xfrm>
                <a:off x="2477232" y="4541688"/>
                <a:ext cx="270720" cy="250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4A4A592-4695-4D52-9162-01A8EE19A2A9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2466312" y="4530320"/>
                  <a:ext cx="293015" cy="2728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0CA4599A-556F-4C42-820A-11B8AB876E02}"/>
                </a:ext>
              </a:extLst>
            </p:cNvPr>
            <p:cNvGrpSpPr/>
            <p:nvPr/>
          </p:nvGrpSpPr>
          <p:grpSpPr>
            <a:xfrm>
              <a:off x="2955672" y="4582368"/>
              <a:ext cx="203760" cy="212760"/>
              <a:chOff x="2955672" y="4582368"/>
              <a:chExt cx="203760" cy="21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07E12B78-D9B2-40DE-8A59-7D626571CEB5}"/>
                      </a:ext>
                    </a:extLst>
                  </p14:cNvPr>
                  <p14:cNvContentPartPr/>
                  <p14:nvPr/>
                </p14:nvContentPartPr>
                <p14:xfrm>
                  <a:off x="3029472" y="4582368"/>
                  <a:ext cx="16560" cy="2127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07E12B78-D9B2-40DE-8A59-7D626571CEB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3018283" y="4571480"/>
                    <a:ext cx="38491" cy="234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6CD57711-1DF9-42BE-986C-2FB09A6E7B68}"/>
                      </a:ext>
                    </a:extLst>
                  </p14:cNvPr>
                  <p14:cNvContentPartPr/>
                  <p14:nvPr/>
                </p14:nvContentPartPr>
                <p14:xfrm>
                  <a:off x="2955672" y="4704408"/>
                  <a:ext cx="203760" cy="828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6CD57711-1DF9-42BE-986C-2FB09A6E7B68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2944301" y="4692908"/>
                    <a:ext cx="226046" cy="308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3A5358C-30F8-4E2B-9808-5A5CCB1E5206}"/>
                    </a:ext>
                  </a:extLst>
                </p14:cNvPr>
                <p14:cNvContentPartPr/>
                <p14:nvPr/>
              </p14:nvContentPartPr>
              <p14:xfrm>
                <a:off x="3488112" y="4196448"/>
                <a:ext cx="442800" cy="608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3A5358C-30F8-4E2B-9808-5A5CCB1E5206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476746" y="4185080"/>
                  <a:ext cx="465076" cy="63068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FF86E771-53EB-44FA-8FA4-05921370B10C}"/>
                </a:ext>
              </a:extLst>
            </p:cNvPr>
            <p:cNvGrpSpPr/>
            <p:nvPr/>
          </p:nvGrpSpPr>
          <p:grpSpPr>
            <a:xfrm>
              <a:off x="3347700" y="4928572"/>
              <a:ext cx="662692" cy="158816"/>
              <a:chOff x="5239872" y="4724568"/>
              <a:chExt cx="1287360" cy="30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4E39394D-030B-4E7C-AA8C-E6A0EEDD28D3}"/>
                      </a:ext>
                    </a:extLst>
                  </p14:cNvPr>
                  <p14:cNvContentPartPr/>
                  <p14:nvPr/>
                </p14:nvContentPartPr>
                <p14:xfrm>
                  <a:off x="5239872" y="4724568"/>
                  <a:ext cx="298800" cy="30060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4E39394D-030B-4E7C-AA8C-E6A0EEDD28D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5217837" y="4702530"/>
                    <a:ext cx="341989" cy="3437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1F1D6E17-96FE-42E5-8599-43FD042F66AB}"/>
                      </a:ext>
                    </a:extLst>
                  </p14:cNvPr>
                  <p14:cNvContentPartPr/>
                  <p14:nvPr/>
                </p14:nvContentPartPr>
                <p14:xfrm>
                  <a:off x="5308632" y="4900248"/>
                  <a:ext cx="239040" cy="12816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1F1D6E17-96FE-42E5-8599-43FD042F66AB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5286580" y="4878303"/>
                    <a:ext cx="282261" cy="171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78FA1556-37E0-463F-A80D-D9FAE6621A5E}"/>
                      </a:ext>
                    </a:extLst>
                  </p14:cNvPr>
                  <p14:cNvContentPartPr/>
                  <p14:nvPr/>
                </p14:nvContentPartPr>
                <p14:xfrm>
                  <a:off x="5667552" y="4915368"/>
                  <a:ext cx="145800" cy="36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78FA1556-37E0-463F-A80D-D9FAE6621A5E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5645594" y="4906368"/>
                    <a:ext cx="188837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58C3C63D-A104-45B2-AA6B-90E0538A5F2C}"/>
                      </a:ext>
                    </a:extLst>
                  </p14:cNvPr>
                  <p14:cNvContentPartPr/>
                  <p14:nvPr/>
                </p14:nvContentPartPr>
                <p14:xfrm>
                  <a:off x="5681232" y="5020848"/>
                  <a:ext cx="159480" cy="1224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58C3C63D-A104-45B2-AA6B-90E0538A5F2C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5659204" y="4998991"/>
                    <a:ext cx="202654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08547C18-2FA2-4793-A07F-D4704636A94B}"/>
                      </a:ext>
                    </a:extLst>
                  </p14:cNvPr>
                  <p14:cNvContentPartPr/>
                  <p14:nvPr/>
                </p14:nvContentPartPr>
                <p14:xfrm>
                  <a:off x="5988312" y="4938768"/>
                  <a:ext cx="155160" cy="36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08547C18-2FA2-4793-A07F-D4704636A94B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5966272" y="4929768"/>
                    <a:ext cx="198358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22BC277F-E0C1-4D90-9BA7-1053C1A84F3B}"/>
                      </a:ext>
                    </a:extLst>
                  </p14:cNvPr>
                  <p14:cNvContentPartPr/>
                  <p14:nvPr/>
                </p14:nvContentPartPr>
                <p14:xfrm>
                  <a:off x="6251832" y="4739688"/>
                  <a:ext cx="275400" cy="29016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22BC277F-E0C1-4D90-9BA7-1053C1A84F3B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6229765" y="4717639"/>
                    <a:ext cx="318652" cy="33337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B0E7C46-01E8-4B6D-9952-29C87715E566}"/>
                    </a:ext>
                  </a:extLst>
                </p14:cNvPr>
                <p14:cNvContentPartPr/>
                <p14:nvPr/>
              </p14:nvContentPartPr>
              <p14:xfrm>
                <a:off x="3636792" y="3900888"/>
                <a:ext cx="251640" cy="182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B0E7C46-01E8-4B6D-9952-29C87715E56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625871" y="3889970"/>
                  <a:ext cx="273937" cy="2051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E0647E9-12B7-498D-AF1E-0A53D548B9E1}"/>
                    </a:ext>
                  </a:extLst>
                </p14:cNvPr>
                <p14:cNvContentPartPr/>
                <p14:nvPr/>
              </p14:nvContentPartPr>
              <p14:xfrm>
                <a:off x="4219272" y="4173048"/>
                <a:ext cx="512640" cy="6037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E0647E9-12B7-498D-AF1E-0A53D548B9E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08365" y="4161683"/>
                  <a:ext cx="534909" cy="6259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8975FE01-8F14-46C0-BF37-404B2578F35D}"/>
                </a:ext>
              </a:extLst>
            </p:cNvPr>
            <p:cNvGrpSpPr/>
            <p:nvPr/>
          </p:nvGrpSpPr>
          <p:grpSpPr>
            <a:xfrm>
              <a:off x="4207602" y="4925709"/>
              <a:ext cx="555245" cy="135590"/>
              <a:chOff x="5718312" y="4290408"/>
              <a:chExt cx="1365120" cy="33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12A0A0DC-0859-4F94-AB63-76086BF03F92}"/>
                      </a:ext>
                    </a:extLst>
                  </p14:cNvPr>
                  <p14:cNvContentPartPr/>
                  <p14:nvPr/>
                </p14:nvContentPartPr>
                <p14:xfrm>
                  <a:off x="5718312" y="4290408"/>
                  <a:ext cx="72000" cy="33336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12A0A0DC-0859-4F94-AB63-76086BF03F92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5690620" y="4262535"/>
                    <a:ext cx="126277" cy="387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2328BF2D-8173-4756-A847-8E472A8D6C81}"/>
                      </a:ext>
                    </a:extLst>
                  </p14:cNvPr>
                  <p14:cNvContentPartPr/>
                  <p14:nvPr/>
                </p14:nvContentPartPr>
                <p14:xfrm>
                  <a:off x="5755032" y="4430088"/>
                  <a:ext cx="312840" cy="15984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2328BF2D-8173-4756-A847-8E472A8D6C81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5727100" y="4402338"/>
                    <a:ext cx="367587" cy="2142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45C981BC-AA25-46A2-ACEC-3540F7A42D03}"/>
                      </a:ext>
                    </a:extLst>
                  </p14:cNvPr>
                  <p14:cNvContentPartPr/>
                  <p14:nvPr/>
                </p14:nvContentPartPr>
                <p14:xfrm>
                  <a:off x="6198552" y="4484088"/>
                  <a:ext cx="129600" cy="504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45C981BC-AA25-46A2-ACEC-3540F7A42D03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6170860" y="4458888"/>
                    <a:ext cx="183877" cy="544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C56B142C-AB58-412E-973D-44D6A1AE20B3}"/>
                      </a:ext>
                    </a:extLst>
                  </p14:cNvPr>
                  <p14:cNvContentPartPr/>
                  <p14:nvPr/>
                </p14:nvContentPartPr>
                <p14:xfrm>
                  <a:off x="6219432" y="4582368"/>
                  <a:ext cx="150480" cy="972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C56B142C-AB58-412E-973D-44D6A1AE20B3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6191565" y="4555368"/>
                    <a:ext cx="205099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5C8F6C39-74C1-4A3A-9576-79984097DE20}"/>
                      </a:ext>
                    </a:extLst>
                  </p14:cNvPr>
                  <p14:cNvContentPartPr/>
                  <p14:nvPr/>
                </p14:nvContentPartPr>
                <p14:xfrm>
                  <a:off x="6549912" y="4470048"/>
                  <a:ext cx="128880" cy="1440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5C8F6C39-74C1-4A3A-9576-79984097DE20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6522136" y="4444334"/>
                    <a:ext cx="183321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C5033124-2A1E-4FE5-B96D-56D9C3FF2AFD}"/>
                      </a:ext>
                    </a:extLst>
                  </p14:cNvPr>
                  <p14:cNvContentPartPr/>
                  <p14:nvPr/>
                </p14:nvContentPartPr>
                <p14:xfrm>
                  <a:off x="6762312" y="4305528"/>
                  <a:ext cx="321120" cy="31428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C5033124-2A1E-4FE5-B96D-56D9C3FF2AFD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6734437" y="4277666"/>
                    <a:ext cx="375755" cy="368889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AC1A6A5-FFAD-423A-9AD6-845A42BBDBE4}"/>
                    </a:ext>
                  </a:extLst>
                </p14:cNvPr>
                <p14:cNvContentPartPr/>
                <p14:nvPr/>
              </p14:nvContentPartPr>
              <p14:xfrm>
                <a:off x="4299110" y="3906490"/>
                <a:ext cx="251640" cy="182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AC1A6A5-FFAD-423A-9AD6-845A42BBDBE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288189" y="3895572"/>
                  <a:ext cx="273937" cy="20517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D925BE2-C6E6-4B97-9A81-D2CB96526D69}"/>
                </a:ext>
              </a:extLst>
            </p:cNvPr>
            <p:cNvGrpSpPr/>
            <p:nvPr/>
          </p:nvGrpSpPr>
          <p:grpSpPr>
            <a:xfrm>
              <a:off x="4751712" y="4151088"/>
              <a:ext cx="583920" cy="642600"/>
              <a:chOff x="4751712" y="4151088"/>
              <a:chExt cx="583920" cy="64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BF0B4A28-98D8-4FAF-A5AA-938EA34D451A}"/>
                      </a:ext>
                    </a:extLst>
                  </p14:cNvPr>
                  <p14:cNvContentPartPr/>
                  <p14:nvPr/>
                </p14:nvContentPartPr>
                <p14:xfrm>
                  <a:off x="4939632" y="4356288"/>
                  <a:ext cx="263520" cy="36900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BF0B4A28-98D8-4FAF-A5AA-938EA34D451A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4928728" y="4344913"/>
                    <a:ext cx="285783" cy="3912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3506B06E-0E77-4408-B261-8069DFB49487}"/>
                      </a:ext>
                    </a:extLst>
                  </p14:cNvPr>
                  <p14:cNvContentPartPr/>
                  <p14:nvPr/>
                </p14:nvContentPartPr>
                <p14:xfrm>
                  <a:off x="4751712" y="4188528"/>
                  <a:ext cx="153720" cy="6051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3506B06E-0E77-4408-B261-8069DFB49487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4740342" y="4177616"/>
                    <a:ext cx="176005" cy="627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E5BED6F0-E66B-4446-8F2F-9D10A6DA12B7}"/>
                      </a:ext>
                    </a:extLst>
                  </p14:cNvPr>
                  <p14:cNvContentPartPr/>
                  <p14:nvPr/>
                </p14:nvContentPartPr>
                <p14:xfrm>
                  <a:off x="5159232" y="4151088"/>
                  <a:ext cx="176400" cy="5752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E5BED6F0-E66B-4446-8F2F-9D10A6DA12B7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5147866" y="4139728"/>
                    <a:ext cx="198677" cy="59754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06304390-D341-4B69-B0E2-72687E645709}"/>
                </a:ext>
              </a:extLst>
            </p:cNvPr>
            <p:cNvGrpSpPr/>
            <p:nvPr/>
          </p:nvGrpSpPr>
          <p:grpSpPr>
            <a:xfrm>
              <a:off x="5459472" y="4062168"/>
              <a:ext cx="2383560" cy="844200"/>
              <a:chOff x="5459472" y="4062168"/>
              <a:chExt cx="2383560" cy="84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89EA8C1E-4FBB-4DEA-99BA-B2BF31B72A09}"/>
                      </a:ext>
                    </a:extLst>
                  </p14:cNvPr>
                  <p14:cNvContentPartPr/>
                  <p14:nvPr/>
                </p14:nvContentPartPr>
                <p14:xfrm>
                  <a:off x="5459472" y="4627728"/>
                  <a:ext cx="124920" cy="10620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89EA8C1E-4FBB-4DEA-99BA-B2BF31B72A09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5448116" y="4616333"/>
                    <a:ext cx="147178" cy="128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7AF9C059-A797-488B-9C0D-0193D223CCBE}"/>
                      </a:ext>
                    </a:extLst>
                  </p14:cNvPr>
                  <p14:cNvContentPartPr/>
                  <p14:nvPr/>
                </p14:nvContentPartPr>
                <p14:xfrm>
                  <a:off x="5614272" y="4488768"/>
                  <a:ext cx="160560" cy="21960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7AF9C059-A797-488B-9C0D-0193D223CCBE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5602901" y="4477402"/>
                    <a:ext cx="182847" cy="241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28D1A387-39D5-4F8A-9464-06E2CDE7893F}"/>
                      </a:ext>
                    </a:extLst>
                  </p14:cNvPr>
                  <p14:cNvContentPartPr/>
                  <p14:nvPr/>
                </p14:nvContentPartPr>
                <p14:xfrm>
                  <a:off x="6131592" y="4224528"/>
                  <a:ext cx="209880" cy="3729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28D1A387-39D5-4F8A-9464-06E2CDE7893F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6120689" y="4213612"/>
                    <a:ext cx="232140" cy="3952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3DD36C69-D476-4852-B1A0-622BAA623786}"/>
                      </a:ext>
                    </a:extLst>
                  </p14:cNvPr>
                  <p14:cNvContentPartPr/>
                  <p14:nvPr/>
                </p14:nvContentPartPr>
                <p14:xfrm>
                  <a:off x="6118632" y="4271328"/>
                  <a:ext cx="239760" cy="26892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3DD36C69-D476-4852-B1A0-622BAA623786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6107280" y="4260407"/>
                    <a:ext cx="262010" cy="291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39A31EE2-A355-4FC0-BF5B-0F173AEA9869}"/>
                      </a:ext>
                    </a:extLst>
                  </p14:cNvPr>
                  <p14:cNvContentPartPr/>
                  <p14:nvPr/>
                </p14:nvContentPartPr>
                <p14:xfrm>
                  <a:off x="5932512" y="4082328"/>
                  <a:ext cx="176400" cy="65988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39A31EE2-A355-4FC0-BF5B-0F173AEA9869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5921146" y="4070966"/>
                    <a:ext cx="198677" cy="6821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6E6CF287-59A3-45F5-9205-A39D4496A9AA}"/>
                      </a:ext>
                    </a:extLst>
                  </p14:cNvPr>
                  <p14:cNvContentPartPr/>
                  <p14:nvPr/>
                </p14:nvContentPartPr>
                <p14:xfrm>
                  <a:off x="6408792" y="4062168"/>
                  <a:ext cx="160920" cy="62316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6E6CF287-59A3-45F5-9205-A39D4496A9AA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6397882" y="4050796"/>
                    <a:ext cx="183194" cy="645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5E782170-89AB-4906-9784-7BA0E4AC2E61}"/>
                      </a:ext>
                    </a:extLst>
                  </p14:cNvPr>
                  <p14:cNvContentPartPr/>
                  <p14:nvPr/>
                </p14:nvContentPartPr>
                <p14:xfrm>
                  <a:off x="6662952" y="4640328"/>
                  <a:ext cx="28080" cy="11124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5E782170-89AB-4906-9784-7BA0E4AC2E61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6651629" y="4628977"/>
                    <a:ext cx="50272" cy="133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122344D8-3C1E-4422-BEB8-8D98C675EA14}"/>
                      </a:ext>
                    </a:extLst>
                  </p14:cNvPr>
                  <p14:cNvContentPartPr/>
                  <p14:nvPr/>
                </p14:nvContentPartPr>
                <p14:xfrm>
                  <a:off x="6637392" y="4520088"/>
                  <a:ext cx="14040" cy="180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122344D8-3C1E-4422-BEB8-8D98C675EA14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6626522" y="4508838"/>
                    <a:ext cx="36232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0C62B327-2374-4204-857B-45A3C29A581C}"/>
                      </a:ext>
                    </a:extLst>
                  </p14:cNvPr>
                  <p14:cNvContentPartPr/>
                  <p14:nvPr/>
                </p14:nvContentPartPr>
                <p14:xfrm>
                  <a:off x="6808392" y="4637088"/>
                  <a:ext cx="9720" cy="11772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0C62B327-2374-4204-857B-45A3C29A581C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6797283" y="4626180"/>
                    <a:ext cx="32400" cy="139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5CA97EDA-7825-4C91-AD0A-D3DA952CA7CB}"/>
                      </a:ext>
                    </a:extLst>
                  </p14:cNvPr>
                  <p14:cNvContentPartPr/>
                  <p14:nvPr/>
                </p14:nvContentPartPr>
                <p14:xfrm>
                  <a:off x="6790032" y="4698288"/>
                  <a:ext cx="92880" cy="504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5CA97EDA-7825-4C91-AD0A-D3DA952CA7CB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6778650" y="4686833"/>
                    <a:ext cx="115189" cy="27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91667E67-27FF-4681-BCAC-4BEBD8F25952}"/>
                      </a:ext>
                    </a:extLst>
                  </p14:cNvPr>
                  <p14:cNvContentPartPr/>
                  <p14:nvPr/>
                </p14:nvContentPartPr>
                <p14:xfrm>
                  <a:off x="6976872" y="4593528"/>
                  <a:ext cx="109440" cy="14832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91667E67-27FF-4681-BCAC-4BEBD8F25952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6965519" y="4582154"/>
                    <a:ext cx="131691" cy="1706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D4437535-4CDD-41DD-9BA7-44703DF70905}"/>
                      </a:ext>
                    </a:extLst>
                  </p14:cNvPr>
                  <p14:cNvContentPartPr/>
                  <p14:nvPr/>
                </p14:nvContentPartPr>
                <p14:xfrm>
                  <a:off x="7108632" y="4819968"/>
                  <a:ext cx="74160" cy="8640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D4437535-4CDD-41DD-9BA7-44703DF70905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7097779" y="4809054"/>
                    <a:ext cx="96318" cy="108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8994BF78-4A74-4B74-B227-CD9C8092C575}"/>
                      </a:ext>
                    </a:extLst>
                  </p14:cNvPr>
                  <p14:cNvContentPartPr/>
                  <p14:nvPr/>
                </p14:nvContentPartPr>
                <p14:xfrm>
                  <a:off x="7295112" y="4646448"/>
                  <a:ext cx="63000" cy="16380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8994BF78-4A74-4B74-B227-CD9C8092C575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7283781" y="4635528"/>
                    <a:ext cx="85209" cy="1860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BF4C0087-19B0-4A01-92DD-4B3810CC5010}"/>
                      </a:ext>
                    </a:extLst>
                  </p14:cNvPr>
                  <p14:cNvContentPartPr/>
                  <p14:nvPr/>
                </p14:nvContentPartPr>
                <p14:xfrm>
                  <a:off x="7277472" y="4479408"/>
                  <a:ext cx="30240" cy="3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BF4C0087-19B0-4A01-92DD-4B3810CC5010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7266188" y="4470408"/>
                    <a:ext cx="5235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79322859-36C5-4AC7-8E95-8E909577D4C4}"/>
                      </a:ext>
                    </a:extLst>
                  </p14:cNvPr>
                  <p14:cNvContentPartPr/>
                  <p14:nvPr/>
                </p14:nvContentPartPr>
                <p14:xfrm>
                  <a:off x="7496712" y="4643568"/>
                  <a:ext cx="26640" cy="10368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79322859-36C5-4AC7-8E95-8E909577D4C4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7485875" y="4632200"/>
                    <a:ext cx="48765" cy="1259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C8C25F16-C465-41B4-A977-13C825CC77D9}"/>
                      </a:ext>
                    </a:extLst>
                  </p14:cNvPr>
                  <p14:cNvContentPartPr/>
                  <p14:nvPr/>
                </p14:nvContentPartPr>
                <p14:xfrm>
                  <a:off x="7483032" y="4643568"/>
                  <a:ext cx="101880" cy="4572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C8C25F16-C465-41B4-A977-13C825CC77D9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7471712" y="4632251"/>
                    <a:ext cx="124067" cy="67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E634FB7F-6AFA-4B67-8554-03D2B1892CE1}"/>
                      </a:ext>
                    </a:extLst>
                  </p14:cNvPr>
                  <p14:cNvContentPartPr/>
                  <p14:nvPr/>
                </p14:nvContentPartPr>
                <p14:xfrm>
                  <a:off x="7646832" y="4474728"/>
                  <a:ext cx="196200" cy="20376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E634FB7F-6AFA-4B67-8554-03D2B1892CE1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7635932" y="4463357"/>
                    <a:ext cx="218454" cy="22604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58E356BA-BC03-4A9C-92AE-CBBBFD17053B}"/>
              </a:ext>
            </a:extLst>
          </p:cNvPr>
          <p:cNvGrpSpPr/>
          <p:nvPr/>
        </p:nvGrpSpPr>
        <p:grpSpPr>
          <a:xfrm>
            <a:off x="8091366" y="3708497"/>
            <a:ext cx="2625480" cy="1098720"/>
            <a:chOff x="8377992" y="3724488"/>
            <a:chExt cx="2625480" cy="1098720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FB59A3EF-9C8D-4863-95EE-48E133C03419}"/>
                </a:ext>
              </a:extLst>
            </p:cNvPr>
            <p:cNvGrpSpPr/>
            <p:nvPr/>
          </p:nvGrpSpPr>
          <p:grpSpPr>
            <a:xfrm>
              <a:off x="8377992" y="4295088"/>
              <a:ext cx="497880" cy="353520"/>
              <a:chOff x="8377992" y="4295088"/>
              <a:chExt cx="497880" cy="353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DC9AA40B-FD51-427E-99BA-6780119DA227}"/>
                      </a:ext>
                    </a:extLst>
                  </p14:cNvPr>
                  <p14:cNvContentPartPr/>
                  <p14:nvPr/>
                </p14:nvContentPartPr>
                <p14:xfrm>
                  <a:off x="8468712" y="4295088"/>
                  <a:ext cx="407160" cy="24588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DC9AA40B-FD51-427E-99BA-6780119DA227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8459712" y="4286088"/>
                    <a:ext cx="42480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90EB13CE-133F-4B7F-B188-D250261CF2A5}"/>
                      </a:ext>
                    </a:extLst>
                  </p14:cNvPr>
                  <p14:cNvContentPartPr/>
                  <p14:nvPr/>
                </p14:nvContentPartPr>
                <p14:xfrm>
                  <a:off x="8377992" y="4421448"/>
                  <a:ext cx="188640" cy="22716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90EB13CE-133F-4B7F-B188-D250261CF2A5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8368992" y="4412808"/>
                    <a:ext cx="206280" cy="24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853485E9-B740-4F4E-A950-D70E66F7BBA5}"/>
                </a:ext>
              </a:extLst>
            </p:cNvPr>
            <p:cNvGrpSpPr/>
            <p:nvPr/>
          </p:nvGrpSpPr>
          <p:grpSpPr>
            <a:xfrm>
              <a:off x="8851752" y="3724488"/>
              <a:ext cx="2151720" cy="420840"/>
              <a:chOff x="8851752" y="3724488"/>
              <a:chExt cx="2151720" cy="42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2E316630-B6A3-4F6A-BAE0-3C65B1EBA772}"/>
                      </a:ext>
                    </a:extLst>
                  </p14:cNvPr>
                  <p14:cNvContentPartPr/>
                  <p14:nvPr/>
                </p14:nvContentPartPr>
                <p14:xfrm>
                  <a:off x="8851752" y="3819888"/>
                  <a:ext cx="211320" cy="27072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2E316630-B6A3-4F6A-BAE0-3C65B1EBA772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8843112" y="3810888"/>
                    <a:ext cx="22896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26246AAB-0B61-4450-ADF3-C73243B17E09}"/>
                      </a:ext>
                    </a:extLst>
                  </p14:cNvPr>
                  <p14:cNvContentPartPr/>
                  <p14:nvPr/>
                </p14:nvContentPartPr>
                <p14:xfrm>
                  <a:off x="9054792" y="3999168"/>
                  <a:ext cx="82440" cy="7308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26246AAB-0B61-4450-ADF3-C73243B17E09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9046152" y="3990168"/>
                    <a:ext cx="10008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DCE8615F-5166-4EAE-ACFF-207D4B9FB03D}"/>
                      </a:ext>
                    </a:extLst>
                  </p14:cNvPr>
                  <p14:cNvContentPartPr/>
                  <p14:nvPr/>
                </p14:nvContentPartPr>
                <p14:xfrm>
                  <a:off x="9136872" y="4038768"/>
                  <a:ext cx="360" cy="36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DCE8615F-5166-4EAE-ACFF-207D4B9FB03D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9127872" y="40297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90203CB2-5046-4FD7-B2E1-155642DCD692}"/>
                      </a:ext>
                    </a:extLst>
                  </p14:cNvPr>
                  <p14:cNvContentPartPr/>
                  <p14:nvPr/>
                </p14:nvContentPartPr>
                <p14:xfrm>
                  <a:off x="9136872" y="3981888"/>
                  <a:ext cx="141120" cy="11232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90203CB2-5046-4FD7-B2E1-155642DCD692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9127872" y="3973248"/>
                    <a:ext cx="15876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AACE4577-8FA7-4C39-AED9-27052DAEDAF6}"/>
                      </a:ext>
                    </a:extLst>
                  </p14:cNvPr>
                  <p14:cNvContentPartPr/>
                  <p14:nvPr/>
                </p14:nvContentPartPr>
                <p14:xfrm>
                  <a:off x="9342432" y="3979368"/>
                  <a:ext cx="113400" cy="1198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AACE4577-8FA7-4C39-AED9-27052DAEDAF6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9333792" y="3970368"/>
                    <a:ext cx="1310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12DF7165-5504-41B2-B2CC-2CC4759D74A1}"/>
                      </a:ext>
                    </a:extLst>
                  </p14:cNvPr>
                  <p14:cNvContentPartPr/>
                  <p14:nvPr/>
                </p14:nvContentPartPr>
                <p14:xfrm>
                  <a:off x="9502632" y="4005648"/>
                  <a:ext cx="101160" cy="10116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12DF7165-5504-41B2-B2CC-2CC4759D74A1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9493992" y="3997008"/>
                    <a:ext cx="11880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CC95F40F-65EC-4FA6-8A12-E31AB097FCA9}"/>
                      </a:ext>
                    </a:extLst>
                  </p14:cNvPr>
                  <p14:cNvContentPartPr/>
                  <p14:nvPr/>
                </p14:nvContentPartPr>
                <p14:xfrm>
                  <a:off x="9698112" y="3813408"/>
                  <a:ext cx="360" cy="24408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CC95F40F-65EC-4FA6-8A12-E31AB097FCA9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9689472" y="3804768"/>
                    <a:ext cx="1800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AD0418E8-3D9F-4F46-AB31-2989D7E3B011}"/>
                      </a:ext>
                    </a:extLst>
                  </p14:cNvPr>
                  <p14:cNvContentPartPr/>
                  <p14:nvPr/>
                </p14:nvContentPartPr>
                <p14:xfrm>
                  <a:off x="9776592" y="3724488"/>
                  <a:ext cx="314640" cy="42084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AD0418E8-3D9F-4F46-AB31-2989D7E3B011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9767952" y="3715488"/>
                    <a:ext cx="332280" cy="43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9223AA0D-DB12-41BD-8485-14FE616AB2A0}"/>
                      </a:ext>
                    </a:extLst>
                  </p14:cNvPr>
                  <p14:cNvContentPartPr/>
                  <p14:nvPr/>
                </p14:nvContentPartPr>
                <p14:xfrm>
                  <a:off x="9889992" y="3836808"/>
                  <a:ext cx="222120" cy="1764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9223AA0D-DB12-41BD-8485-14FE616AB2A0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9880992" y="3828168"/>
                    <a:ext cx="23976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7AD0F717-0E00-4203-AD93-6D967C956804}"/>
                      </a:ext>
                    </a:extLst>
                  </p14:cNvPr>
                  <p14:cNvContentPartPr/>
                  <p14:nvPr/>
                </p14:nvContentPartPr>
                <p14:xfrm>
                  <a:off x="10174032" y="3862008"/>
                  <a:ext cx="32760" cy="24264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7AD0F717-0E00-4203-AD93-6D967C956804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10165032" y="3853008"/>
                    <a:ext cx="5040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8508AF20-766F-4E10-B02E-64039C068EA8}"/>
                      </a:ext>
                    </a:extLst>
                  </p14:cNvPr>
                  <p14:cNvContentPartPr/>
                  <p14:nvPr/>
                </p14:nvContentPartPr>
                <p14:xfrm>
                  <a:off x="10290312" y="3964968"/>
                  <a:ext cx="110160" cy="12096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8508AF20-766F-4E10-B02E-64039C068EA8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10281672" y="3955968"/>
                    <a:ext cx="12780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199922C5-F2AE-4B9D-964B-E7376FAB9325}"/>
                      </a:ext>
                    </a:extLst>
                  </p14:cNvPr>
                  <p14:cNvContentPartPr/>
                  <p14:nvPr/>
                </p14:nvContentPartPr>
                <p14:xfrm>
                  <a:off x="10400472" y="3966768"/>
                  <a:ext cx="240480" cy="12816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199922C5-F2AE-4B9D-964B-E7376FAB9325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10391472" y="3957768"/>
                    <a:ext cx="25812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22D02AD9-ED74-4FB4-9F35-412CE50ECF9B}"/>
                      </a:ext>
                    </a:extLst>
                  </p14:cNvPr>
                  <p14:cNvContentPartPr/>
                  <p14:nvPr/>
                </p14:nvContentPartPr>
                <p14:xfrm>
                  <a:off x="10764432" y="3899448"/>
                  <a:ext cx="117000" cy="19620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22D02AD9-ED74-4FB4-9F35-412CE50ECF9B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755792" y="3890808"/>
                    <a:ext cx="13464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75998DB3-C80C-418B-98BD-442B30461FB7}"/>
                      </a:ext>
                    </a:extLst>
                  </p14:cNvPr>
                  <p14:cNvContentPartPr/>
                  <p14:nvPr/>
                </p14:nvContentPartPr>
                <p14:xfrm>
                  <a:off x="10973232" y="3738528"/>
                  <a:ext cx="30240" cy="33480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75998DB3-C80C-418B-98BD-442B30461FB7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964592" y="3729528"/>
                    <a:ext cx="47880" cy="352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4A00EA94-3062-4CC8-9EEB-2ECEB7D60BD7}"/>
                </a:ext>
              </a:extLst>
            </p:cNvPr>
            <p:cNvGrpSpPr/>
            <p:nvPr/>
          </p:nvGrpSpPr>
          <p:grpSpPr>
            <a:xfrm>
              <a:off x="9083592" y="4369968"/>
              <a:ext cx="1344960" cy="453240"/>
              <a:chOff x="9083592" y="4369968"/>
              <a:chExt cx="1344960" cy="45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4265F242-2B96-4308-9CDF-E773FFCCC954}"/>
                      </a:ext>
                    </a:extLst>
                  </p14:cNvPr>
                  <p14:cNvContentPartPr/>
                  <p14:nvPr/>
                </p14:nvContentPartPr>
                <p14:xfrm>
                  <a:off x="9083592" y="4369968"/>
                  <a:ext cx="172800" cy="27108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4265F242-2B96-4308-9CDF-E773FFCCC954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9074952" y="4360968"/>
                    <a:ext cx="190440" cy="28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A0B3B224-B0CE-42FE-ACC3-E4E89179F1CA}"/>
                      </a:ext>
                    </a:extLst>
                  </p14:cNvPr>
                  <p14:cNvContentPartPr/>
                  <p14:nvPr/>
                </p14:nvContentPartPr>
                <p14:xfrm>
                  <a:off x="9329472" y="4462128"/>
                  <a:ext cx="149760" cy="18000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A0B3B224-B0CE-42FE-ACC3-E4E89179F1CA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320472" y="4453488"/>
                    <a:ext cx="1674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9FC97843-F4FD-4590-AA58-E57514E689D5}"/>
                      </a:ext>
                    </a:extLst>
                  </p14:cNvPr>
                  <p14:cNvContentPartPr/>
                  <p14:nvPr/>
                </p14:nvContentPartPr>
                <p14:xfrm>
                  <a:off x="9608112" y="4506048"/>
                  <a:ext cx="199080" cy="31716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9FC97843-F4FD-4590-AA58-E57514E689D5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9599112" y="4497048"/>
                    <a:ext cx="21672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92AD926B-F00B-4276-8CD4-E3577CA00A4A}"/>
                      </a:ext>
                    </a:extLst>
                  </p14:cNvPr>
                  <p14:cNvContentPartPr/>
                  <p14:nvPr/>
                </p14:nvContentPartPr>
                <p14:xfrm>
                  <a:off x="9942912" y="4463208"/>
                  <a:ext cx="99720" cy="16524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92AD926B-F00B-4276-8CD4-E3577CA00A4A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9934272" y="4454208"/>
                    <a:ext cx="1173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01AD143C-F6FB-414E-9BAA-5AEE2408A3C7}"/>
                      </a:ext>
                    </a:extLst>
                  </p14:cNvPr>
                  <p14:cNvContentPartPr/>
                  <p14:nvPr/>
                </p14:nvContentPartPr>
                <p14:xfrm>
                  <a:off x="10125432" y="4465368"/>
                  <a:ext cx="303120" cy="14256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01AD143C-F6FB-414E-9BAA-5AEE2408A3C7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10116792" y="4456368"/>
                    <a:ext cx="320760" cy="160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2EA12DC5-5550-4685-9685-14CA1EA32D33}"/>
              </a:ext>
            </a:extLst>
          </p:cNvPr>
          <p:cNvGrpSpPr/>
          <p:nvPr/>
        </p:nvGrpSpPr>
        <p:grpSpPr>
          <a:xfrm>
            <a:off x="5465550" y="5156693"/>
            <a:ext cx="5220460" cy="452145"/>
            <a:chOff x="883512" y="2716488"/>
            <a:chExt cx="7727040" cy="66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9D84086A-BA83-4DA6-8342-7586A17AD5C2}"/>
                    </a:ext>
                  </a:extLst>
                </p14:cNvPr>
                <p14:cNvContentPartPr/>
                <p14:nvPr/>
              </p14:nvContentPartPr>
              <p14:xfrm>
                <a:off x="883512" y="2968848"/>
                <a:ext cx="353880" cy="416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9D84086A-BA83-4DA6-8342-7586A17AD5C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70188" y="2955538"/>
                  <a:ext cx="379995" cy="442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F0B880A3-6671-4BE3-B0A9-A89280606451}"/>
                    </a:ext>
                  </a:extLst>
                </p14:cNvPr>
                <p14:cNvContentPartPr/>
                <p14:nvPr/>
              </p14:nvContentPartPr>
              <p14:xfrm>
                <a:off x="1483992" y="3219768"/>
                <a:ext cx="360" cy="504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F0B880A3-6671-4BE3-B0A9-A89280606451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475352" y="3207168"/>
                  <a:ext cx="18000" cy="29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B5D67152-E067-4C79-9EFD-3530F0D799ED}"/>
                    </a:ext>
                  </a:extLst>
                </p14:cNvPr>
                <p14:cNvContentPartPr/>
                <p14:nvPr/>
              </p14:nvContentPartPr>
              <p14:xfrm>
                <a:off x="1474992" y="3340008"/>
                <a:ext cx="5040" cy="3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B5D67152-E067-4C79-9EFD-3530F0D799E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462392" y="3327151"/>
                  <a:ext cx="29736" cy="28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68848E29-7D16-49EC-8DFE-A84DB4B97A10}"/>
                </a:ext>
              </a:extLst>
            </p:cNvPr>
            <p:cNvGrpSpPr/>
            <p:nvPr/>
          </p:nvGrpSpPr>
          <p:grpSpPr>
            <a:xfrm>
              <a:off x="1887192" y="2868048"/>
              <a:ext cx="2059560" cy="462960"/>
              <a:chOff x="1887192" y="2868048"/>
              <a:chExt cx="2059560" cy="46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EACEA6D3-582E-49B0-A00B-CB4F2DE8CD6C}"/>
                      </a:ext>
                    </a:extLst>
                  </p14:cNvPr>
                  <p14:cNvContentPartPr/>
                  <p14:nvPr/>
                </p14:nvContentPartPr>
                <p14:xfrm>
                  <a:off x="1887192" y="3145968"/>
                  <a:ext cx="181800" cy="18072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EACEA6D3-582E-49B0-A00B-CB4F2DE8CD6C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1873903" y="3133174"/>
                    <a:ext cx="207847" cy="206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3C70BE9E-EB0E-45E1-A9F1-5F2D10B8603C}"/>
                      </a:ext>
                    </a:extLst>
                  </p14:cNvPr>
                  <p14:cNvContentPartPr/>
                  <p14:nvPr/>
                </p14:nvContentPartPr>
                <p14:xfrm>
                  <a:off x="2079792" y="3180888"/>
                  <a:ext cx="169200" cy="15012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3C70BE9E-EB0E-45E1-A9F1-5F2D10B8603C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2067022" y="3167579"/>
                    <a:ext cx="195272" cy="1762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714FF80E-3B32-46F0-9324-758FF41516DA}"/>
                      </a:ext>
                    </a:extLst>
                  </p14:cNvPr>
                  <p14:cNvContentPartPr/>
                  <p14:nvPr/>
                </p14:nvContentPartPr>
                <p14:xfrm>
                  <a:off x="2248632" y="3219768"/>
                  <a:ext cx="360" cy="36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714FF80E-3B32-46F0-9324-758FF41516DA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2239632" y="32107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1EDE01D8-1D09-4AE1-A0D4-EA53B51076E2}"/>
                      </a:ext>
                    </a:extLst>
                  </p14:cNvPr>
                  <p14:cNvContentPartPr/>
                  <p14:nvPr/>
                </p14:nvContentPartPr>
                <p14:xfrm>
                  <a:off x="2248632" y="3197448"/>
                  <a:ext cx="187560" cy="12240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1EDE01D8-1D09-4AE1-A0D4-EA53B51076E2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2235311" y="3184676"/>
                    <a:ext cx="213669" cy="148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7C7ABC42-E1BC-4DC9-99B5-DB79FF1C1816}"/>
                      </a:ext>
                    </a:extLst>
                  </p14:cNvPr>
                  <p14:cNvContentPartPr/>
                  <p14:nvPr/>
                </p14:nvContentPartPr>
                <p14:xfrm>
                  <a:off x="2509632" y="3177288"/>
                  <a:ext cx="138960" cy="15372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7C7ABC42-E1BC-4DC9-99B5-DB79FF1C1816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2496854" y="3164478"/>
                    <a:ext cx="165048" cy="179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B47AEE84-D14B-43A6-9D2D-B31EB6ACCCC1}"/>
                      </a:ext>
                    </a:extLst>
                  </p14:cNvPr>
                  <p14:cNvContentPartPr/>
                  <p14:nvPr/>
                </p14:nvContentPartPr>
                <p14:xfrm>
                  <a:off x="2712672" y="3201768"/>
                  <a:ext cx="97560" cy="11880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B47AEE84-D14B-43A6-9D2D-B31EB6ACCCC1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2699877" y="3189039"/>
                    <a:ext cx="123683" cy="1447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B685402C-5636-4FA7-84CA-CC727EC5D3A7}"/>
                      </a:ext>
                    </a:extLst>
                  </p14:cNvPr>
                  <p14:cNvContentPartPr/>
                  <p14:nvPr/>
                </p14:nvContentPartPr>
                <p14:xfrm>
                  <a:off x="2897712" y="2868048"/>
                  <a:ext cx="44280" cy="39888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B685402C-5636-4FA7-84CA-CC727EC5D3A7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2884375" y="2854734"/>
                    <a:ext cx="70421" cy="424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837DD022-9045-419B-9421-65260F5651D4}"/>
                      </a:ext>
                    </a:extLst>
                  </p14:cNvPr>
                  <p14:cNvContentPartPr/>
                  <p14:nvPr/>
                </p14:nvContentPartPr>
                <p14:xfrm>
                  <a:off x="2997072" y="3160368"/>
                  <a:ext cx="166680" cy="13860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837DD022-9045-419B-9421-65260F5651D4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2983759" y="3147092"/>
                    <a:ext cx="192774" cy="1646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8F621466-49A6-4846-8951-76153A6858F1}"/>
                      </a:ext>
                    </a:extLst>
                  </p14:cNvPr>
                  <p14:cNvContentPartPr/>
                  <p14:nvPr/>
                </p14:nvContentPartPr>
                <p14:xfrm>
                  <a:off x="3098592" y="2932128"/>
                  <a:ext cx="277560" cy="37080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8F621466-49A6-4846-8951-76153A6858F1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3085806" y="2918809"/>
                    <a:ext cx="303664" cy="396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AD1C59A6-699A-4247-803F-725DF812AE87}"/>
                      </a:ext>
                    </a:extLst>
                  </p14:cNvPr>
                  <p14:cNvContentPartPr/>
                  <p14:nvPr/>
                </p14:nvContentPartPr>
                <p14:xfrm>
                  <a:off x="3454632" y="3210048"/>
                  <a:ext cx="41760" cy="10512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AD1C59A6-699A-4247-803F-725DF812AE87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3441417" y="3197306"/>
                    <a:ext cx="67662" cy="1311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262A7206-A69D-45E8-9BB0-084C09298BD9}"/>
                      </a:ext>
                    </a:extLst>
                  </p14:cNvPr>
                  <p14:cNvContentPartPr/>
                  <p14:nvPr/>
                </p14:nvContentPartPr>
                <p14:xfrm>
                  <a:off x="3461472" y="3066408"/>
                  <a:ext cx="243000" cy="23040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262A7206-A69D-45E8-9BB0-084C09298BD9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3448150" y="3053105"/>
                    <a:ext cx="269112" cy="256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F8548E25-CE01-4E2F-8033-F9C6B2BC9208}"/>
                      </a:ext>
                    </a:extLst>
                  </p14:cNvPr>
                  <p14:cNvContentPartPr/>
                  <p14:nvPr/>
                </p14:nvContentPartPr>
                <p14:xfrm>
                  <a:off x="3694752" y="3169728"/>
                  <a:ext cx="360" cy="36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F8548E25-CE01-4E2F-8033-F9C6B2BC9208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3685752" y="316072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AC955D06-193D-48A2-90D3-1DA87E96DB58}"/>
                      </a:ext>
                    </a:extLst>
                  </p14:cNvPr>
                  <p14:cNvContentPartPr/>
                  <p14:nvPr/>
                </p14:nvContentPartPr>
                <p14:xfrm>
                  <a:off x="3694752" y="3160728"/>
                  <a:ext cx="252000" cy="14688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AC955D06-193D-48A2-90D3-1DA87E96DB58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3681461" y="3147424"/>
                    <a:ext cx="278051" cy="17295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2A592034-84D7-4E7D-9F01-5FAF89437158}"/>
                </a:ext>
              </a:extLst>
            </p:cNvPr>
            <p:cNvGrpSpPr/>
            <p:nvPr/>
          </p:nvGrpSpPr>
          <p:grpSpPr>
            <a:xfrm>
              <a:off x="4581792" y="2882088"/>
              <a:ext cx="1259280" cy="398880"/>
              <a:chOff x="4581792" y="2882088"/>
              <a:chExt cx="1259280" cy="39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D459C40B-833A-441D-A7C9-AC8290F26141}"/>
                      </a:ext>
                    </a:extLst>
                  </p14:cNvPr>
                  <p14:cNvContentPartPr/>
                  <p14:nvPr/>
                </p14:nvContentPartPr>
                <p14:xfrm>
                  <a:off x="4581792" y="2941488"/>
                  <a:ext cx="233640" cy="30852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D459C40B-833A-441D-A7C9-AC8290F26141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4568487" y="2928167"/>
                    <a:ext cx="259718" cy="3346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C4720DB3-639A-451C-9833-BD52BBE2321C}"/>
                      </a:ext>
                    </a:extLst>
                  </p14:cNvPr>
                  <p14:cNvContentPartPr/>
                  <p14:nvPr/>
                </p14:nvContentPartPr>
                <p14:xfrm>
                  <a:off x="4729392" y="3083688"/>
                  <a:ext cx="148320" cy="14112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C4720DB3-639A-451C-9833-BD52BBE2321C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4716587" y="3070375"/>
                    <a:ext cx="174463" cy="167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84083EAA-4EA8-464E-B38E-6D874B384E62}"/>
                      </a:ext>
                    </a:extLst>
                  </p14:cNvPr>
                  <p14:cNvContentPartPr/>
                  <p14:nvPr/>
                </p14:nvContentPartPr>
                <p14:xfrm>
                  <a:off x="4907592" y="3081888"/>
                  <a:ext cx="120600" cy="16740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84083EAA-4EA8-464E-B38E-6D874B384E62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4894251" y="3068602"/>
                    <a:ext cx="146748" cy="19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F4D92288-37DA-4118-A144-1C984F0EBCD7}"/>
                      </a:ext>
                    </a:extLst>
                  </p14:cNvPr>
                  <p14:cNvContentPartPr/>
                  <p14:nvPr/>
                </p14:nvContentPartPr>
                <p14:xfrm>
                  <a:off x="5094432" y="3110328"/>
                  <a:ext cx="118080" cy="12816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F4D92288-37DA-4118-A144-1C984F0EBCD7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5081667" y="3097033"/>
                    <a:ext cx="144143" cy="154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F6507E35-A4C6-40C1-8B03-2F1B01DCBFBD}"/>
                      </a:ext>
                    </a:extLst>
                  </p14:cNvPr>
                  <p14:cNvContentPartPr/>
                  <p14:nvPr/>
                </p14:nvContentPartPr>
                <p14:xfrm>
                  <a:off x="5307192" y="3110688"/>
                  <a:ext cx="115920" cy="12816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F6507E35-A4C6-40C1-8B03-2F1B01DCBFBD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5293898" y="3097393"/>
                    <a:ext cx="141975" cy="154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021BCAFE-6E88-4CB3-B4FF-6B948B006042}"/>
                      </a:ext>
                    </a:extLst>
                  </p14:cNvPr>
                  <p14:cNvContentPartPr/>
                  <p14:nvPr/>
                </p14:nvContentPartPr>
                <p14:xfrm>
                  <a:off x="5498712" y="3077928"/>
                  <a:ext cx="143640" cy="19872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021BCAFE-6E88-4CB3-B4FF-6B948B006042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5485412" y="3065142"/>
                    <a:ext cx="169708" cy="2248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24799D94-34ED-41B4-983D-209F48F85657}"/>
                      </a:ext>
                    </a:extLst>
                  </p14:cNvPr>
                  <p14:cNvContentPartPr/>
                  <p14:nvPr/>
                </p14:nvContentPartPr>
                <p14:xfrm>
                  <a:off x="5764392" y="2882088"/>
                  <a:ext cx="76680" cy="39888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24799D94-34ED-41B4-983D-209F48F85657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5751079" y="2868774"/>
                    <a:ext cx="102773" cy="42497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CE9EFEBA-E63D-42E5-89D8-95DDDE54349C}"/>
                </a:ext>
              </a:extLst>
            </p:cNvPr>
            <p:cNvGrpSpPr/>
            <p:nvPr/>
          </p:nvGrpSpPr>
          <p:grpSpPr>
            <a:xfrm>
              <a:off x="6508152" y="3052368"/>
              <a:ext cx="439200" cy="181800"/>
              <a:chOff x="6508152" y="3052368"/>
              <a:chExt cx="439200" cy="18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4BAC137F-4DD9-4582-84CC-C486D5557FB0}"/>
                      </a:ext>
                    </a:extLst>
                  </p14:cNvPr>
                  <p14:cNvContentPartPr/>
                  <p14:nvPr/>
                </p14:nvContentPartPr>
                <p14:xfrm>
                  <a:off x="6508152" y="3080448"/>
                  <a:ext cx="187560" cy="15372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4BAC137F-4DD9-4582-84CC-C486D5557FB0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6494869" y="3067150"/>
                    <a:ext cx="213595" cy="179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1AF57DAA-3067-4550-AA21-4AA1DB300126}"/>
                      </a:ext>
                    </a:extLst>
                  </p14:cNvPr>
                  <p14:cNvContentPartPr/>
                  <p14:nvPr/>
                </p14:nvContentPartPr>
                <p14:xfrm>
                  <a:off x="6630552" y="3102408"/>
                  <a:ext cx="360" cy="36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1AF57DAA-3067-4550-AA21-4AA1DB300126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6621552" y="30934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F3A521AD-208E-45C0-867F-993DA789B671}"/>
                      </a:ext>
                    </a:extLst>
                  </p14:cNvPr>
                  <p14:cNvContentPartPr/>
                  <p14:nvPr/>
                </p14:nvContentPartPr>
                <p14:xfrm>
                  <a:off x="6630552" y="3052368"/>
                  <a:ext cx="316800" cy="13068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F3A521AD-208E-45C0-867F-993DA789B671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6617241" y="3039088"/>
                    <a:ext cx="342889" cy="1567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3C54FC55-6D23-4C2D-9705-1677D8E2DCF0}"/>
                </a:ext>
              </a:extLst>
            </p:cNvPr>
            <p:cNvGrpSpPr/>
            <p:nvPr/>
          </p:nvGrpSpPr>
          <p:grpSpPr>
            <a:xfrm>
              <a:off x="7270632" y="2716488"/>
              <a:ext cx="1339920" cy="455040"/>
              <a:chOff x="7270632" y="2716488"/>
              <a:chExt cx="1339920" cy="45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D990763C-10DE-41BA-ABD6-9FFC6A8F3228}"/>
                      </a:ext>
                    </a:extLst>
                  </p14:cNvPr>
                  <p14:cNvContentPartPr/>
                  <p14:nvPr/>
                </p14:nvContentPartPr>
                <p14:xfrm>
                  <a:off x="7374312" y="2797488"/>
                  <a:ext cx="213120" cy="37404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D990763C-10DE-41BA-ABD6-9FFC6A8F3228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7360992" y="2784167"/>
                    <a:ext cx="239227" cy="4001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A09DB869-FFEF-489D-81B8-89287D6FB0E1}"/>
                      </a:ext>
                    </a:extLst>
                  </p14:cNvPr>
                  <p14:cNvContentPartPr/>
                  <p14:nvPr/>
                </p14:nvContentPartPr>
                <p14:xfrm>
                  <a:off x="7270632" y="3021048"/>
                  <a:ext cx="441720" cy="11124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A09DB869-FFEF-489D-81B8-89287D6FB0E1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7257311" y="3007742"/>
                    <a:ext cx="467829" cy="13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2FF9AF34-CD72-4277-B58E-7D751D01D08C}"/>
                      </a:ext>
                    </a:extLst>
                  </p14:cNvPr>
                  <p14:cNvContentPartPr/>
                  <p14:nvPr/>
                </p14:nvContentPartPr>
                <p14:xfrm>
                  <a:off x="7660872" y="2892888"/>
                  <a:ext cx="360" cy="36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2FF9AF34-CD72-4277-B58E-7D751D01D08C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7651872" y="28838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C1EF53C2-2723-4537-933F-25B4331D4473}"/>
                      </a:ext>
                    </a:extLst>
                  </p14:cNvPr>
                  <p14:cNvContentPartPr/>
                  <p14:nvPr/>
                </p14:nvContentPartPr>
                <p14:xfrm>
                  <a:off x="7829352" y="2716488"/>
                  <a:ext cx="109080" cy="42696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C1EF53C2-2723-4537-933F-25B4331D4473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7816582" y="2703179"/>
                    <a:ext cx="135153" cy="4530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178ECD6C-2738-4446-A2D9-4AB6CB22084C}"/>
                      </a:ext>
                    </a:extLst>
                  </p14:cNvPr>
                  <p14:cNvContentPartPr/>
                  <p14:nvPr/>
                </p14:nvContentPartPr>
                <p14:xfrm>
                  <a:off x="7866432" y="2764728"/>
                  <a:ext cx="360720" cy="34452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178ECD6C-2738-4446-A2D9-4AB6CB22084C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7853111" y="2751416"/>
                    <a:ext cx="386828" cy="3706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10BCAEA6-F79D-488D-8878-C8DF543173F9}"/>
                      </a:ext>
                    </a:extLst>
                  </p14:cNvPr>
                  <p14:cNvContentPartPr/>
                  <p14:nvPr/>
                </p14:nvContentPartPr>
                <p14:xfrm>
                  <a:off x="8164512" y="2920248"/>
                  <a:ext cx="111240" cy="20232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10BCAEA6-F79D-488D-8878-C8DF543173F9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8151206" y="2906937"/>
                    <a:ext cx="137320" cy="228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3AA22297-8BA6-45B8-AA57-F732F3640BC7}"/>
                      </a:ext>
                    </a:extLst>
                  </p14:cNvPr>
                  <p14:cNvContentPartPr/>
                  <p14:nvPr/>
                </p14:nvContentPartPr>
                <p14:xfrm>
                  <a:off x="8376912" y="2935008"/>
                  <a:ext cx="233640" cy="14868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3AA22297-8BA6-45B8-AA57-F732F3640BC7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8363607" y="2922218"/>
                    <a:ext cx="259718" cy="17479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1FB327E-9D06-4FBF-96A6-59FAC0692DAD}"/>
              </a:ext>
            </a:extLst>
          </p:cNvPr>
          <p:cNvGrpSpPr/>
          <p:nvPr/>
        </p:nvGrpSpPr>
        <p:grpSpPr>
          <a:xfrm>
            <a:off x="1693886" y="3779041"/>
            <a:ext cx="6249825" cy="1290690"/>
            <a:chOff x="3489912" y="4016088"/>
            <a:chExt cx="4110840" cy="10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1F6052EF-7403-4F7B-83BC-DE1FED5730F7}"/>
                    </a:ext>
                  </a:extLst>
                </p14:cNvPr>
                <p14:cNvContentPartPr/>
                <p14:nvPr/>
              </p14:nvContentPartPr>
              <p14:xfrm>
                <a:off x="3565512" y="4130928"/>
                <a:ext cx="18360" cy="9126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1F6052EF-7403-4F7B-83BC-DE1FED5730F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3559551" y="4123653"/>
                  <a:ext cx="30044" cy="9268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E4DD640F-7AF5-48D4-8747-059FFC4BF80E}"/>
                    </a:ext>
                  </a:extLst>
                </p14:cNvPr>
                <p14:cNvContentPartPr/>
                <p14:nvPr/>
              </p14:nvContentPartPr>
              <p14:xfrm>
                <a:off x="3489912" y="4016088"/>
                <a:ext cx="4104720" cy="10432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E4DD640F-7AF5-48D4-8747-059FFC4BF80E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3484229" y="4008813"/>
                  <a:ext cx="4116323" cy="1057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9E912A66-857B-4300-9CC0-E0D67B1FC9AC}"/>
                    </a:ext>
                  </a:extLst>
                </p14:cNvPr>
                <p14:cNvContentPartPr/>
                <p14:nvPr/>
              </p14:nvContentPartPr>
              <p14:xfrm>
                <a:off x="3586032" y="4831128"/>
                <a:ext cx="4014720" cy="1872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9E912A66-857B-4300-9CC0-E0D67B1FC9AC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3580112" y="4823850"/>
                  <a:ext cx="4026323" cy="2014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179A594B-7F4E-440E-96F4-E9107760CA0B}"/>
                  </a:ext>
                </a:extLst>
              </p14:cNvPr>
              <p14:cNvContentPartPr/>
              <p14:nvPr/>
            </p14:nvContentPartPr>
            <p14:xfrm>
              <a:off x="5220792" y="4113648"/>
              <a:ext cx="820440" cy="3675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179A594B-7F4E-440E-96F4-E9107760CA0B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5130792" y="3933648"/>
                <a:ext cx="1000080" cy="72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5" name="Group 474">
            <a:extLst>
              <a:ext uri="{FF2B5EF4-FFF2-40B4-BE49-F238E27FC236}">
                <a16:creationId xmlns:a16="http://schemas.microsoft.com/office/drawing/2014/main" id="{C56BB602-A68A-42C7-B137-85E80659EDB4}"/>
              </a:ext>
            </a:extLst>
          </p:cNvPr>
          <p:cNvGrpSpPr/>
          <p:nvPr/>
        </p:nvGrpSpPr>
        <p:grpSpPr>
          <a:xfrm>
            <a:off x="5547312" y="4693248"/>
            <a:ext cx="187560" cy="511920"/>
            <a:chOff x="5547312" y="4693248"/>
            <a:chExt cx="18756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EC136FF4-07E4-4E77-84FB-4BE50B426D97}"/>
                    </a:ext>
                  </a:extLst>
                </p14:cNvPr>
                <p14:cNvContentPartPr/>
                <p14:nvPr/>
              </p14:nvContentPartPr>
              <p14:xfrm>
                <a:off x="5592672" y="4693248"/>
                <a:ext cx="30600" cy="4914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EC136FF4-07E4-4E77-84FB-4BE50B426D9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584032" y="4684248"/>
                  <a:ext cx="4824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BBFE527-BB30-46DF-87B8-9923B00A4498}"/>
                    </a:ext>
                  </a:extLst>
                </p14:cNvPr>
                <p14:cNvContentPartPr/>
                <p14:nvPr/>
              </p14:nvContentPartPr>
              <p14:xfrm>
                <a:off x="5547312" y="5118768"/>
                <a:ext cx="187560" cy="864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BBFE527-BB30-46DF-87B8-9923B00A4498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538312" y="5109768"/>
                  <a:ext cx="205200" cy="104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919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4FDB7-1C36-47EA-AB7B-8122FC71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34A9E-0733-4593-8A8B-2AB57D5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 (discrete) convolution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28E013-E528-4672-9620-D9C9EEEAB8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465359"/>
                    </a:solidFill>
                  </a:rPr>
                  <a:t>Slide a small matrix (kernel) throughout the image</a:t>
                </a:r>
              </a:p>
              <a:p>
                <a:r>
                  <a:rPr lang="en-US" dirty="0">
                    <a:solidFill>
                      <a:srgbClr val="465359"/>
                    </a:solidFill>
                  </a:rPr>
                  <a:t>For each position in the image:</a:t>
                </a:r>
              </a:p>
              <a:p>
                <a:pPr lvl="1"/>
                <a:r>
                  <a:rPr lang="en-US" dirty="0">
                    <a:solidFill>
                      <a:srgbClr val="465359"/>
                    </a:solidFill>
                  </a:rPr>
                  <a:t>element-wise multiplication between image and kernel</a:t>
                </a:r>
              </a:p>
              <a:p>
                <a:pPr lvl="1"/>
                <a:r>
                  <a:rPr lang="en-US" dirty="0">
                    <a:solidFill>
                      <a:srgbClr val="465359"/>
                    </a:solidFill>
                  </a:rPr>
                  <a:t>sum all elements (within the region)</a:t>
                </a:r>
              </a:p>
              <a:p>
                <a:pPr lvl="1"/>
                <a:endParaRPr lang="en-US" dirty="0">
                  <a:solidFill>
                    <a:srgbClr val="465359"/>
                  </a:solidFill>
                </a:endParaRPr>
              </a:p>
              <a:p>
                <a:r>
                  <a:rPr lang="en-US" dirty="0">
                    <a:solidFill>
                      <a:srgbClr val="465359"/>
                    </a:solidFill>
                  </a:rPr>
                  <a:t>Example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DE" i="1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DE" i="1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465359"/>
                    </a:solidFill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DE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  <m:r>
                      <a:rPr lang="en-DE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DE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DE" dirty="0">
                  <a:solidFill>
                    <a:srgbClr val="465359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28E013-E528-4672-9620-D9C9EEEAB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2F007A9-6835-46E0-806B-2E8508457873}"/>
              </a:ext>
            </a:extLst>
          </p:cNvPr>
          <p:cNvSpPr txBox="1"/>
          <p:nvPr/>
        </p:nvSpPr>
        <p:spPr>
          <a:xfrm>
            <a:off x="485393" y="6146709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Figures from </a:t>
            </a:r>
            <a:r>
              <a:rPr lang="en-US" sz="1400" b="0" i="0" u="none" strike="noStrike" baseline="0" dirty="0"/>
              <a:t>V. Dumoulin and F.  </a:t>
            </a:r>
            <a:r>
              <a:rPr lang="en-US" sz="1400" b="0" i="0" u="none" strike="noStrike" baseline="0" dirty="0" err="1"/>
              <a:t>Visin</a:t>
            </a:r>
            <a:r>
              <a:rPr lang="en-US" sz="1400" b="0" i="0" u="none" strike="noStrike" baseline="0" dirty="0"/>
              <a:t>,  ArXiv:1603.07285 (2016)</a:t>
            </a:r>
            <a:endParaRPr lang="en-DE" sz="1400" dirty="0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E066C9FF-6F1B-4563-9C17-C0C5C520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524" y="1710312"/>
            <a:ext cx="3193247" cy="30800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AA94451-C22F-4B73-99DF-50BAD774D936}"/>
              </a:ext>
            </a:extLst>
          </p:cNvPr>
          <p:cNvGrpSpPr/>
          <p:nvPr/>
        </p:nvGrpSpPr>
        <p:grpSpPr>
          <a:xfrm>
            <a:off x="10274000" y="1811104"/>
            <a:ext cx="1185841" cy="1418262"/>
            <a:chOff x="10274000" y="1811104"/>
            <a:chExt cx="1185841" cy="14182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14D274-911C-461F-BFEA-AF7AE7D84780}"/>
                </a:ext>
              </a:extLst>
            </p:cNvPr>
            <p:cNvSpPr/>
            <p:nvPr/>
          </p:nvSpPr>
          <p:spPr>
            <a:xfrm>
              <a:off x="10274000" y="1811104"/>
              <a:ext cx="1185841" cy="36512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  <a:endParaRPr lang="en-DE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F24BEF-4AC3-4816-8C8D-41ABC12C01F8}"/>
                </a:ext>
              </a:extLst>
            </p:cNvPr>
            <p:cNvSpPr/>
            <p:nvPr/>
          </p:nvSpPr>
          <p:spPr>
            <a:xfrm>
              <a:off x="10274000" y="2337672"/>
              <a:ext cx="1185841" cy="3651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</a:t>
              </a:r>
              <a:endParaRPr lang="en-DE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0FC9A8-D090-4DBD-846F-4B67B63DF7FA}"/>
                </a:ext>
              </a:extLst>
            </p:cNvPr>
            <p:cNvSpPr/>
            <p:nvPr/>
          </p:nvSpPr>
          <p:spPr>
            <a:xfrm>
              <a:off x="10274000" y="2864241"/>
              <a:ext cx="1185841" cy="36512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endParaRPr lang="en-DE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AB0BADC-4098-4EE8-8080-AF6EA4B4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17" y="3741983"/>
            <a:ext cx="3406166" cy="19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E903CE-FEEC-4C86-97BB-1669D844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6FBB52-6239-4418-B637-3F7D3AE8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 (discrete) convolution: example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5004E-9721-4690-9354-C1DDBD4F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31" y="1410688"/>
            <a:ext cx="7146001" cy="4666777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27073028-AAA7-4270-8D74-5CD7A8D14F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2" t="3124" r="5181" b="4396"/>
          <a:stretch/>
        </p:blipFill>
        <p:spPr>
          <a:xfrm>
            <a:off x="8466254" y="1882419"/>
            <a:ext cx="3144554" cy="3108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A8C96A-FFAA-48AC-898B-A2C0878CA2C0}"/>
              </a:ext>
            </a:extLst>
          </p:cNvPr>
          <p:cNvSpPr txBox="1"/>
          <p:nvPr/>
        </p:nvSpPr>
        <p:spPr>
          <a:xfrm>
            <a:off x="485393" y="6146709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Figures from </a:t>
            </a:r>
            <a:r>
              <a:rPr lang="en-US" sz="1400" b="0" i="0" u="none" strike="noStrike" baseline="0" dirty="0"/>
              <a:t>V. Dumoulin and F.  </a:t>
            </a:r>
            <a:r>
              <a:rPr lang="en-US" sz="1400" b="0" i="0" u="none" strike="noStrike" baseline="0" dirty="0" err="1"/>
              <a:t>Visin</a:t>
            </a:r>
            <a:r>
              <a:rPr lang="en-US" sz="1400" b="0" i="0" u="none" strike="noStrike" baseline="0" dirty="0"/>
              <a:t>,  ArXiv:1603.07285 (2016)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68006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C7C3B-B69F-45DE-AAE2-C70ED05A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9DC79A-AB1E-4B82-8E5A-D1A31DD2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and kernels: example 1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AA6723-4AB8-4D0F-A360-44CB733F8D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136" y="1690360"/>
                <a:ext cx="2313898" cy="96498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identity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DE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DE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DE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AA6723-4AB8-4D0F-A360-44CB733F8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36" y="1690360"/>
                <a:ext cx="2313898" cy="9649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A8FD9620-3F8C-45CC-9B68-78435DB63E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7038" y="1690360"/>
                <a:ext cx="2418886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boxblur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A8FD9620-3F8C-45CC-9B68-78435DB63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38" y="1690360"/>
                <a:ext cx="2418886" cy="9649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254F515-121D-461E-914D-07A8A1B62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9928" y="1690360"/>
                <a:ext cx="2464796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vlines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A254F515-121D-461E-914D-07A8A1B6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928" y="1690360"/>
                <a:ext cx="2464796" cy="964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9CBB7CFC-1746-4938-ADDD-68CE523A6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136" y="2816694"/>
                <a:ext cx="2512890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hlines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9CBB7CFC-1746-4938-ADDD-68CE523A6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36" y="2816694"/>
                <a:ext cx="2512890" cy="96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38443572-D35E-4801-B523-8104C5BF37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7038" y="2816694"/>
                <a:ext cx="2512890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edges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38443572-D35E-4801-B523-8104C5BF3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38" y="2816694"/>
                <a:ext cx="2512890" cy="964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84D96063-69BD-442A-B92A-0E46DC4442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9928" y="2816694"/>
                <a:ext cx="2464796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emboss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DE" sz="160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84D96063-69BD-442A-B92A-0E46DC444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928" y="2816694"/>
                <a:ext cx="2464796" cy="9649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6">
                <a:extLst>
                  <a:ext uri="{FF2B5EF4-FFF2-40B4-BE49-F238E27FC236}">
                    <a16:creationId xmlns:a16="http://schemas.microsoft.com/office/drawing/2014/main" id="{3B33AB5D-01D7-4B4A-9AF3-A065FDE628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136" y="4040696"/>
                <a:ext cx="11338737" cy="211514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two principles of CNNs in this example:</a:t>
                </a:r>
              </a:p>
              <a:p>
                <a:pPr lvl="1"/>
                <a:r>
                  <a:rPr lang="en-US" i="1" dirty="0"/>
                  <a:t>Equivariant representations</a:t>
                </a:r>
                <a:r>
                  <a:rPr lang="en-US" dirty="0"/>
                  <a:t>: the </a:t>
                </a:r>
                <a:r>
                  <a:rPr lang="en-US" b="1" dirty="0"/>
                  <a:t>same kernel </a:t>
                </a:r>
                <a:r>
                  <a:rPr lang="en-US" dirty="0"/>
                  <a:t>is </a:t>
                </a:r>
                <a:r>
                  <a:rPr lang="en-US" b="1" dirty="0"/>
                  <a:t>applied through </a:t>
                </a:r>
                <a:r>
                  <a:rPr lang="en-US" dirty="0"/>
                  <a:t>the image with the same operation (convolution) and thus the network responds similarly to the same patch regardless on where it appears in the image</a:t>
                </a:r>
              </a:p>
              <a:p>
                <a:pPr lvl="1"/>
                <a:r>
                  <a:rPr lang="en-US" i="1" dirty="0"/>
                  <a:t>Locality principle</a:t>
                </a:r>
                <a:r>
                  <a:rPr lang="en-US" dirty="0"/>
                  <a:t>: the </a:t>
                </a:r>
                <a:r>
                  <a:rPr lang="en-US" b="1" dirty="0"/>
                  <a:t>kernel size </a:t>
                </a:r>
                <a:r>
                  <a:rPr lang="en-US" dirty="0"/>
                  <a:t>is </a:t>
                </a:r>
                <a:r>
                  <a:rPr lang="en-US" b="1" dirty="0"/>
                  <a:t>much smaller than the image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pixels)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r>
                  <a:rPr lang="en-US" dirty="0"/>
                  <a:t>Different kernel convoluted with the image extracts different features from the image</a:t>
                </a:r>
              </a:p>
            </p:txBody>
          </p:sp>
        </mc:Choice>
        <mc:Fallback xmlns="">
          <p:sp>
            <p:nvSpPr>
              <p:cNvPr id="16" name="Content Placeholder 16">
                <a:extLst>
                  <a:ext uri="{FF2B5EF4-FFF2-40B4-BE49-F238E27FC236}">
                    <a16:creationId xmlns:a16="http://schemas.microsoft.com/office/drawing/2014/main" id="{3B33AB5D-01D7-4B4A-9AF3-A065FDE62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36" y="4040696"/>
                <a:ext cx="11338737" cy="2115147"/>
              </a:xfrm>
              <a:prstGeom prst="rect">
                <a:avLst/>
              </a:prstGeom>
              <a:blipFill>
                <a:blip r:embed="rId8"/>
                <a:stretch>
                  <a:fillRect l="-215" t="-1729" b="-48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2EAE1447-68E9-4C38-A137-B81A01944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2682" y="1518268"/>
            <a:ext cx="3649732" cy="25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26830-0306-4E95-B9EF-4FE5C5E63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EAB70F-4D81-4136-B345-31E6DC40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learning filters</a:t>
            </a:r>
            <a:endParaRPr lang="en-DE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3BE0AAB-7087-4709-AB4E-90B75A46B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132" r="31148" b="-2126"/>
          <a:stretch/>
        </p:blipFill>
        <p:spPr>
          <a:xfrm>
            <a:off x="8490915" y="1412444"/>
            <a:ext cx="2512890" cy="1350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96B6A44-D85A-49E2-B488-C72F18B8BA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762680"/>
                <a:ext cx="11029615" cy="3096119"/>
              </a:xfrm>
            </p:spPr>
            <p:txBody>
              <a:bodyPr/>
              <a:lstStyle/>
              <a:p>
                <a:r>
                  <a:rPr lang="en-US" dirty="0"/>
                  <a:t>These </a:t>
                </a:r>
                <a:r>
                  <a:rPr lang="en-US" b="1" dirty="0"/>
                  <a:t>kernels</a:t>
                </a:r>
                <a:r>
                  <a:rPr lang="en-US" dirty="0"/>
                  <a:t> always </a:t>
                </a:r>
                <a:r>
                  <a:rPr lang="en-US" b="1" dirty="0"/>
                  <a:t>extract </a:t>
                </a:r>
                <a:r>
                  <a:rPr lang="en-US" dirty="0"/>
                  <a:t>the</a:t>
                </a:r>
                <a:r>
                  <a:rPr lang="en-US" b="1" dirty="0"/>
                  <a:t> same features </a:t>
                </a:r>
                <a:r>
                  <a:rPr lang="en-US" dirty="0"/>
                  <a:t>from a given image (e.g. horizontal lines, edges) </a:t>
                </a:r>
              </a:p>
              <a:p>
                <a:pPr lvl="1"/>
                <a:r>
                  <a:rPr lang="en-US" dirty="0"/>
                  <a:t>They are defined </a:t>
                </a:r>
                <a:r>
                  <a:rPr lang="en-US" i="1" dirty="0"/>
                  <a:t>a priori</a:t>
                </a:r>
                <a:r>
                  <a:rPr lang="en-US" dirty="0"/>
                  <a:t> because the goal is to extract certain features or perform some modifications from images (</a:t>
                </a:r>
                <a:r>
                  <a:rPr lang="en-US" i="1" dirty="0" err="1"/>
                  <a:t>cfr</a:t>
                </a:r>
                <a:r>
                  <a:rPr lang="en-US" dirty="0"/>
                  <a:t>. Photoshop)</a:t>
                </a:r>
              </a:p>
              <a:p>
                <a:r>
                  <a:rPr lang="en-US" dirty="0"/>
                  <a:t>In our machine learning setting, the goal is to classify an image (e.g. </a:t>
                </a:r>
                <a:r>
                  <a:rPr lang="en-US" i="1" dirty="0"/>
                  <a:t>Is the TEM image from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(0,1,1)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𝐵𝐶𝐶</m:t>
                        </m:r>
                      </m:sub>
                    </m:sSub>
                  </m:oMath>
                </a14:m>
                <a:r>
                  <a:rPr lang="en-US" i="1" dirty="0"/>
                  <a:t> single layer, bilayer or trilayer?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How do we know which filters are useful or not for this classification task?</a:t>
                </a:r>
              </a:p>
              <a:p>
                <a:pPr lvl="1"/>
                <a:r>
                  <a:rPr lang="en-US" dirty="0"/>
                  <a:t>We could come up with hard-coded rules to try to accomplish this… doom to failure!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r>
                  <a:rPr lang="en-US" dirty="0"/>
                  <a:t>In </a:t>
                </a:r>
                <a:r>
                  <a:rPr lang="en-US" b="1" dirty="0"/>
                  <a:t>CNN</a:t>
                </a:r>
                <a:r>
                  <a:rPr lang="en-US" dirty="0"/>
                  <a:t> the </a:t>
                </a:r>
                <a:r>
                  <a:rPr lang="en-US" b="1" dirty="0"/>
                  <a:t>kernels</a:t>
                </a:r>
                <a:r>
                  <a:rPr lang="en-US" dirty="0"/>
                  <a:t> are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directly</a:t>
                </a:r>
                <a:r>
                  <a:rPr lang="en-US" dirty="0"/>
                  <a:t> </a:t>
                </a:r>
                <a:r>
                  <a:rPr lang="en-US" b="1" dirty="0"/>
                  <a:t>from the data</a:t>
                </a:r>
                <a:r>
                  <a:rPr lang="en-US" dirty="0"/>
                  <a:t>, minimizing the classification error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896B6A44-D85A-49E2-B488-C72F18B8B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762680"/>
                <a:ext cx="11029615" cy="3096119"/>
              </a:xfrm>
              <a:blipFill>
                <a:blip r:embed="rId3"/>
                <a:stretch>
                  <a:fillRect l="-221" t="-984" b="-66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C834F05-9EB7-4418-9C5B-BB047AC669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540" y="1605070"/>
                <a:ext cx="2512890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hlines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BC834F05-9EB7-4418-9C5B-BB047AC6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40" y="1605070"/>
                <a:ext cx="2512890" cy="9649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4AE34C6F-8FC8-4F55-8846-742027247D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4232" y="1654466"/>
                <a:ext cx="2512890" cy="964985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  <m:t>edges</m:t>
                        </m:r>
                      </m:sub>
                    </m:sSub>
                    <m:r>
                      <a:rPr lang="en-DE" sz="1600" i="1" smtClean="0">
                        <a:solidFill>
                          <a:srgbClr val="465359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sz="1600" i="1" smtClean="0">
                            <a:solidFill>
                              <a:srgbClr val="46535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DE" sz="1600" i="1" smtClean="0">
                                <a:solidFill>
                                  <a:srgbClr val="46535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solidFill>
                                    <a:srgbClr val="46535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		</a:t>
                </a:r>
                <a:endParaRPr lang="en-DE" sz="1600" dirty="0"/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4AE34C6F-8FC8-4F55-8846-74202724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32" y="1654466"/>
                <a:ext cx="2512890" cy="964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63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173BAB-4A9B-4EB1-A81D-C8746DA5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D5C4A5-9AE9-4CB6-98EC-CCE52632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representations: pooling or larger stride convolutions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EF342D-73C3-49EF-A5A0-3968EF91D2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6" cy="1750211"/>
              </a:xfrm>
            </p:spPr>
            <p:txBody>
              <a:bodyPr/>
              <a:lstStyle/>
              <a:p>
                <a:r>
                  <a:rPr lang="en-US" b="0" i="0" dirty="0">
                    <a:effectLst/>
                  </a:rPr>
                  <a:t>The ultimate task is related to the image as a whole, </a:t>
                </a:r>
                <a:r>
                  <a:rPr lang="en-US" dirty="0"/>
                  <a:t>e.g. </a:t>
                </a:r>
                <a:r>
                  <a:rPr lang="en-US" i="1" dirty="0"/>
                  <a:t>Is the TEM image from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(0,1,1)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𝐵𝐶𝐶</m:t>
                        </m:r>
                      </m:sub>
                    </m:sSub>
                  </m:oMath>
                </a14:m>
                <a:r>
                  <a:rPr lang="en-US" i="1" dirty="0"/>
                  <a:t> single layer or bilayer? </a:t>
                </a:r>
              </a:p>
              <a:p>
                <a:pPr lvl="1"/>
                <a:r>
                  <a:rPr lang="en-US" b="0" i="0" dirty="0">
                    <a:effectLst/>
                  </a:rPr>
                  <a:t>The units of our final layer should be sensitive to the entire input</a:t>
                </a:r>
              </a:p>
              <a:p>
                <a:r>
                  <a:rPr lang="en-US" b="0" i="0" dirty="0">
                    <a:effectLst/>
                  </a:rPr>
                  <a:t>To </a:t>
                </a:r>
                <a:r>
                  <a:rPr lang="en-US" dirty="0"/>
                  <a:t>learn a </a:t>
                </a:r>
                <a:r>
                  <a:rPr lang="en-US" b="1" dirty="0"/>
                  <a:t>global representation</a:t>
                </a:r>
                <a:r>
                  <a:rPr lang="en-US" dirty="0"/>
                  <a:t>,</a:t>
                </a:r>
                <a:r>
                  <a:rPr lang="en-US" b="0" i="0" dirty="0">
                    <a:effectLst/>
                  </a:rPr>
                  <a:t> we gradually aggregate information the higher up in the network (closer to last layer), yielding coarser and coarser maps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CEF342D-73C3-49EF-A5A0-3968EF91D2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6" cy="1750211"/>
              </a:xfrm>
              <a:blipFill>
                <a:blip r:embed="rId2"/>
                <a:stretch>
                  <a:fillRect l="-221" t="-174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83075D7-71B0-49C0-BF40-62BC3E9B2FD6}"/>
              </a:ext>
            </a:extLst>
          </p:cNvPr>
          <p:cNvGrpSpPr/>
          <p:nvPr/>
        </p:nvGrpSpPr>
        <p:grpSpPr>
          <a:xfrm>
            <a:off x="581192" y="3315768"/>
            <a:ext cx="5318378" cy="2939753"/>
            <a:chOff x="581192" y="3315768"/>
            <a:chExt cx="5318378" cy="293975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6D28951-273F-4837-B325-200F74A3ED8A}"/>
                </a:ext>
              </a:extLst>
            </p:cNvPr>
            <p:cNvGrpSpPr/>
            <p:nvPr/>
          </p:nvGrpSpPr>
          <p:grpSpPr>
            <a:xfrm>
              <a:off x="669365" y="3429000"/>
              <a:ext cx="5024381" cy="2733892"/>
              <a:chOff x="669365" y="3429000"/>
              <a:chExt cx="5024381" cy="2733892"/>
            </a:xfrm>
          </p:grpSpPr>
          <p:pic>
            <p:nvPicPr>
              <p:cNvPr id="7" name="Picture 6" descr="Table&#10;&#10;Description automatically generated">
                <a:extLst>
                  <a:ext uri="{FF2B5EF4-FFF2-40B4-BE49-F238E27FC236}">
                    <a16:creationId xmlns:a16="http://schemas.microsoft.com/office/drawing/2014/main" id="{14623E17-A3E3-4025-B486-32FB56481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174" y="4476202"/>
                <a:ext cx="2943836" cy="137653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95FF3D-9CED-4BE1-B821-9EF817D3C807}"/>
                  </a:ext>
                </a:extLst>
              </p:cNvPr>
              <p:cNvSpPr txBox="1"/>
              <p:nvPr/>
            </p:nvSpPr>
            <p:spPr>
              <a:xfrm>
                <a:off x="821753" y="5855115"/>
                <a:ext cx="48719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dirty="0"/>
                  <a:t>Figure from </a:t>
                </a:r>
                <a:r>
                  <a:rPr lang="en-US" sz="1400" dirty="0">
                    <a:hlinkClick r:id="rId4"/>
                  </a:rPr>
                  <a:t>https://cs231n.github.io/convolutional-networks/</a:t>
                </a:r>
                <a:endParaRPr lang="en-DE" sz="1400" dirty="0"/>
              </a:p>
            </p:txBody>
          </p:sp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9B2B029D-837D-4F5D-87BE-6940672015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65" y="3429000"/>
                <a:ext cx="4430916" cy="1750211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Pooling</a:t>
                </a:r>
                <a:r>
                  <a:rPr lang="en-US" dirty="0"/>
                  <a:t>: </a:t>
                </a:r>
              </a:p>
              <a:p>
                <a:pPr lvl="1"/>
                <a:r>
                  <a:rPr lang="en-US" dirty="0"/>
                  <a:t>replaces the output at a certain location with a summary statistic of the nearby outputs 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2E1BF7-D96D-492C-8D2E-9D4612291D48}"/>
                </a:ext>
              </a:extLst>
            </p:cNvPr>
            <p:cNvSpPr/>
            <p:nvPr/>
          </p:nvSpPr>
          <p:spPr>
            <a:xfrm>
              <a:off x="581192" y="3315768"/>
              <a:ext cx="5318378" cy="2939753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5F237C-8E33-4284-987B-C10CD0072E3F}"/>
              </a:ext>
            </a:extLst>
          </p:cNvPr>
          <p:cNvGrpSpPr/>
          <p:nvPr/>
        </p:nvGrpSpPr>
        <p:grpSpPr>
          <a:xfrm>
            <a:off x="6096000" y="3304811"/>
            <a:ext cx="5573482" cy="2939754"/>
            <a:chOff x="6096000" y="3304811"/>
            <a:chExt cx="5573482" cy="29397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0CE5F6-4ED9-479B-9BEA-B5615DF3EBF1}"/>
                </a:ext>
              </a:extLst>
            </p:cNvPr>
            <p:cNvSpPr txBox="1"/>
            <p:nvPr/>
          </p:nvSpPr>
          <p:spPr>
            <a:xfrm>
              <a:off x="6140131" y="5620940"/>
              <a:ext cx="54706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400" dirty="0"/>
                <a:t>[1] </a:t>
              </a:r>
              <a:r>
                <a:rPr lang="en-US" sz="1400" dirty="0" err="1"/>
                <a:t>Springeberger</a:t>
              </a:r>
              <a:r>
                <a:rPr lang="en-US" sz="1400" dirty="0"/>
                <a:t> et al., ICLR workshop track, </a:t>
              </a:r>
              <a:r>
                <a:rPr lang="en-US" sz="1400" dirty="0" err="1"/>
                <a:t>ArXiv</a:t>
              </a:r>
              <a:r>
                <a:rPr lang="en-US" sz="1400" dirty="0"/>
                <a:t>: 1412.6806 (2015)</a:t>
              </a:r>
            </a:p>
            <a:p>
              <a:r>
                <a:rPr lang="en-US" sz="1400" dirty="0"/>
                <a:t>Figure from </a:t>
              </a:r>
              <a:r>
                <a:rPr lang="en-US" sz="1400" b="0" i="0" u="none" strike="noStrike" baseline="0" dirty="0"/>
                <a:t>V. Dumoulin and F. </a:t>
              </a:r>
              <a:r>
                <a:rPr lang="en-US" sz="1400" b="0" i="0" u="none" strike="noStrike" baseline="0" dirty="0" err="1"/>
                <a:t>Visin</a:t>
              </a:r>
              <a:r>
                <a:rPr lang="en-US" sz="1400" b="0" i="0" u="none" strike="noStrike" baseline="0" dirty="0"/>
                <a:t>, ArXiv:1603.07285 (2016)</a:t>
              </a:r>
              <a:endParaRPr lang="en-DE" sz="1400" dirty="0"/>
            </a:p>
          </p:txBody>
        </p:sp>
        <p:pic>
          <p:nvPicPr>
            <p:cNvPr id="14" name="Picture 13" descr="A picture containing businesscard, envelope&#10;&#10;Description automatically generated">
              <a:extLst>
                <a:ext uri="{FF2B5EF4-FFF2-40B4-BE49-F238E27FC236}">
                  <a16:creationId xmlns:a16="http://schemas.microsoft.com/office/drawing/2014/main" id="{7E6D5571-77A7-48E7-B1D4-5C191BC4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4959" y="3414295"/>
              <a:ext cx="1814523" cy="1750210"/>
            </a:xfrm>
            <a:prstGeom prst="rect">
              <a:avLst/>
            </a:prstGeom>
          </p:spPr>
        </p:pic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610534BB-0DC6-43C6-B1CA-25BB3542DE30}"/>
                </a:ext>
              </a:extLst>
            </p:cNvPr>
            <p:cNvSpPr txBox="1">
              <a:spLocks/>
            </p:cNvSpPr>
            <p:nvPr/>
          </p:nvSpPr>
          <p:spPr>
            <a:xfrm>
              <a:off x="6292431" y="3385998"/>
              <a:ext cx="3604958" cy="1750211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/>
                <a:t>Convolution with larger strides </a:t>
              </a:r>
              <a:r>
                <a:rPr lang="en-US" dirty="0"/>
                <a:t>[1]: </a:t>
              </a:r>
            </a:p>
            <a:p>
              <a:pPr lvl="1"/>
              <a:r>
                <a:rPr lang="en-US" dirty="0"/>
                <a:t>allows to be sensitive to a larger portion of the image with one kernel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4281D0-9124-483F-9200-4A1BA087CBC4}"/>
                </a:ext>
              </a:extLst>
            </p:cNvPr>
            <p:cNvSpPr/>
            <p:nvPr/>
          </p:nvSpPr>
          <p:spPr>
            <a:xfrm>
              <a:off x="6096000" y="3304811"/>
              <a:ext cx="5573481" cy="2939754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18906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9DFE2-8F48-42F6-AD4F-3BF0DE25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59BC1-38D4-43EF-9CB5-7AA50DE4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CNN: LeNet (1989)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3A498-788F-43D2-BBA7-97820B4C8CBA}"/>
              </a:ext>
            </a:extLst>
          </p:cNvPr>
          <p:cNvSpPr txBox="1"/>
          <p:nvPr/>
        </p:nvSpPr>
        <p:spPr>
          <a:xfrm>
            <a:off x="521370" y="6116137"/>
            <a:ext cx="5514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[1] LeCun </a:t>
            </a:r>
            <a:r>
              <a:rPr lang="en-US" sz="1400" b="0" i="1" dirty="0">
                <a:effectLst/>
              </a:rPr>
              <a:t>et al.</a:t>
            </a:r>
            <a:r>
              <a:rPr lang="en-US" sz="1400" b="0" i="0" dirty="0">
                <a:effectLst/>
              </a:rPr>
              <a:t>, (1998), </a:t>
            </a:r>
            <a:r>
              <a:rPr lang="en-US" sz="1400" b="0" i="1" dirty="0">
                <a:effectLst/>
              </a:rPr>
              <a:t>Proceedings of the IEEE</a:t>
            </a:r>
            <a:r>
              <a:rPr lang="en-US" sz="1400" b="0" i="0" dirty="0">
                <a:effectLst/>
              </a:rPr>
              <a:t>, </a:t>
            </a:r>
            <a:r>
              <a:rPr lang="en-US" sz="1400" b="0" i="1" dirty="0">
                <a:effectLst/>
              </a:rPr>
              <a:t>86</a:t>
            </a:r>
            <a:r>
              <a:rPr lang="en-US" sz="1400" b="0" i="0" dirty="0">
                <a:effectLst/>
              </a:rPr>
              <a:t>(11), 2278–2324 (1998)</a:t>
            </a:r>
            <a:endParaRPr lang="en-DE" sz="1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094932F-F20C-4FD7-AED8-541D9DBC1EFE}"/>
              </a:ext>
            </a:extLst>
          </p:cNvPr>
          <p:cNvSpPr txBox="1">
            <a:spLocks/>
          </p:cNvSpPr>
          <p:nvPr/>
        </p:nvSpPr>
        <p:spPr>
          <a:xfrm>
            <a:off x="581191" y="1402200"/>
            <a:ext cx="7827871" cy="132856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Task: classify handwritten digits from 1 to 9 (MNIST dataset)</a:t>
            </a:r>
          </a:p>
          <a:p>
            <a:r>
              <a:rPr lang="en-US" dirty="0"/>
              <a:t>LeCun proposes the first convolutional neural network [1]</a:t>
            </a:r>
          </a:p>
          <a:p>
            <a:pPr lvl="1"/>
            <a:r>
              <a:rPr lang="en-US" dirty="0"/>
              <a:t>Arguably the first breakthrough in machine learning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6DEB37A9-C0B0-499A-AAF1-BCA0BD826F25}"/>
              </a:ext>
            </a:extLst>
          </p:cNvPr>
          <p:cNvGrpSpPr/>
          <p:nvPr/>
        </p:nvGrpSpPr>
        <p:grpSpPr>
          <a:xfrm>
            <a:off x="8561337" y="1402199"/>
            <a:ext cx="2879848" cy="1945908"/>
            <a:chOff x="8561337" y="1402199"/>
            <a:chExt cx="2879848" cy="1945908"/>
          </a:xfrm>
        </p:grpSpPr>
        <p:pic>
          <p:nvPicPr>
            <p:cNvPr id="12" name="Picture 11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158BC915-D52D-40A2-9B85-08EFC9BC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1337" y="1402199"/>
              <a:ext cx="2879848" cy="17502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3278-6399-4851-8ABF-551B95A09B4C}"/>
                </a:ext>
              </a:extLst>
            </p:cNvPr>
            <p:cNvSpPr txBox="1"/>
            <p:nvPr/>
          </p:nvSpPr>
          <p:spPr>
            <a:xfrm>
              <a:off x="8667999" y="3071108"/>
              <a:ext cx="2666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/>
                <a:t>Wikipedia</a:t>
              </a:r>
              <a:endParaRPr lang="en-DE" sz="1200" dirty="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03E0220-A799-4AA1-8960-53A2560D00D0}"/>
              </a:ext>
            </a:extLst>
          </p:cNvPr>
          <p:cNvGrpSpPr/>
          <p:nvPr/>
        </p:nvGrpSpPr>
        <p:grpSpPr>
          <a:xfrm>
            <a:off x="750815" y="3384489"/>
            <a:ext cx="8185628" cy="2296825"/>
            <a:chOff x="750815" y="3384489"/>
            <a:chExt cx="8185628" cy="22968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DAE32-69EC-422C-B344-32FF5015A369}"/>
                </a:ext>
              </a:extLst>
            </p:cNvPr>
            <p:cNvSpPr txBox="1"/>
            <p:nvPr/>
          </p:nvSpPr>
          <p:spPr>
            <a:xfrm>
              <a:off x="7497270" y="5404315"/>
              <a:ext cx="14391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u="none" strike="noStrike" baseline="0" dirty="0">
                  <a:solidFill>
                    <a:schemeClr val="tx1"/>
                  </a:solidFill>
                </a:rPr>
                <a:t>Figure from </a:t>
              </a:r>
              <a:r>
                <a:rPr lang="en-US" sz="1200" dirty="0">
                  <a:hlinkClick r:id="rId3"/>
                </a:rPr>
                <a:t>d2l.ai</a:t>
              </a:r>
              <a:endParaRPr lang="en-DE" sz="1200" dirty="0"/>
            </a:p>
          </p:txBody>
        </p:sp>
        <p:grpSp>
          <p:nvGrpSpPr>
            <p:cNvPr id="16" name="Content Placeholder 6">
              <a:extLst>
                <a:ext uri="{FF2B5EF4-FFF2-40B4-BE49-F238E27FC236}">
                  <a16:creationId xmlns:a16="http://schemas.microsoft.com/office/drawing/2014/main" id="{012AA023-F400-4A12-AF91-AFCDDCB71759}"/>
                </a:ext>
              </a:extLst>
            </p:cNvPr>
            <p:cNvGrpSpPr/>
            <p:nvPr/>
          </p:nvGrpSpPr>
          <p:grpSpPr>
            <a:xfrm>
              <a:off x="750815" y="3384489"/>
              <a:ext cx="8139332" cy="1966563"/>
              <a:chOff x="750815" y="3384489"/>
              <a:chExt cx="8139332" cy="196656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9F8E07C-9AB1-4FE6-869E-B0B667D3D715}"/>
                  </a:ext>
                </a:extLst>
              </p:cNvPr>
              <p:cNvSpPr/>
              <p:nvPr/>
            </p:nvSpPr>
            <p:spPr>
              <a:xfrm>
                <a:off x="750815" y="3784204"/>
                <a:ext cx="1199369" cy="1199144"/>
              </a:xfrm>
              <a:custGeom>
                <a:avLst/>
                <a:gdLst>
                  <a:gd name="connsiteX0" fmla="*/ 18 w 1199369"/>
                  <a:gd name="connsiteY0" fmla="*/ 52 h 1199144"/>
                  <a:gd name="connsiteX1" fmla="*/ 1199388 w 1199369"/>
                  <a:gd name="connsiteY1" fmla="*/ 52 h 1199144"/>
                  <a:gd name="connsiteX2" fmla="*/ 1199388 w 1199369"/>
                  <a:gd name="connsiteY2" fmla="*/ 1199196 h 1199144"/>
                  <a:gd name="connsiteX3" fmla="*/ 18 w 1199369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199144">
                    <a:moveTo>
                      <a:pt x="18" y="52"/>
                    </a:moveTo>
                    <a:lnTo>
                      <a:pt x="1199388" y="52"/>
                    </a:lnTo>
                    <a:lnTo>
                      <a:pt x="1199388" y="1199196"/>
                    </a:lnTo>
                    <a:lnTo>
                      <a:pt x="18" y="1199196"/>
                    </a:lnTo>
                    <a:close/>
                  </a:path>
                </a:pathLst>
              </a:custGeom>
              <a:solidFill>
                <a:srgbClr val="FFFFFF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E23CDDD-9F7C-4E38-A7FD-AAE333A74B88}"/>
                  </a:ext>
                </a:extLst>
              </p:cNvPr>
              <p:cNvSpPr/>
              <p:nvPr/>
            </p:nvSpPr>
            <p:spPr>
              <a:xfrm>
                <a:off x="900736" y="3784204"/>
                <a:ext cx="149921" cy="1199144"/>
              </a:xfrm>
              <a:custGeom>
                <a:avLst/>
                <a:gdLst>
                  <a:gd name="connsiteX0" fmla="*/ 7 w 149921"/>
                  <a:gd name="connsiteY0" fmla="*/ 52 h 1199144"/>
                  <a:gd name="connsiteX1" fmla="*/ 149928 w 149921"/>
                  <a:gd name="connsiteY1" fmla="*/ 52 h 1199144"/>
                  <a:gd name="connsiteX2" fmla="*/ 149928 w 149921"/>
                  <a:gd name="connsiteY2" fmla="*/ 1199196 h 1199144"/>
                  <a:gd name="connsiteX3" fmla="*/ 7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7" y="52"/>
                    </a:moveTo>
                    <a:lnTo>
                      <a:pt x="149928" y="52"/>
                    </a:lnTo>
                    <a:lnTo>
                      <a:pt x="149928" y="1199196"/>
                    </a:lnTo>
                    <a:lnTo>
                      <a:pt x="7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B50F504-F897-4F39-9AEC-1EBB744CA91B}"/>
                  </a:ext>
                </a:extLst>
              </p:cNvPr>
              <p:cNvSpPr/>
              <p:nvPr/>
            </p:nvSpPr>
            <p:spPr>
              <a:xfrm>
                <a:off x="1200578" y="3784204"/>
                <a:ext cx="149921" cy="1199144"/>
              </a:xfrm>
              <a:custGeom>
                <a:avLst/>
                <a:gdLst>
                  <a:gd name="connsiteX0" fmla="*/ 16 w 149921"/>
                  <a:gd name="connsiteY0" fmla="*/ 52 h 1199144"/>
                  <a:gd name="connsiteX1" fmla="*/ 149937 w 149921"/>
                  <a:gd name="connsiteY1" fmla="*/ 52 h 1199144"/>
                  <a:gd name="connsiteX2" fmla="*/ 149937 w 149921"/>
                  <a:gd name="connsiteY2" fmla="*/ 1199196 h 1199144"/>
                  <a:gd name="connsiteX3" fmla="*/ 16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16" y="52"/>
                    </a:moveTo>
                    <a:lnTo>
                      <a:pt x="149937" y="52"/>
                    </a:lnTo>
                    <a:lnTo>
                      <a:pt x="149937" y="1199196"/>
                    </a:lnTo>
                    <a:lnTo>
                      <a:pt x="16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9AE215B-AB44-49FB-9217-4F3C26B12899}"/>
                  </a:ext>
                </a:extLst>
              </p:cNvPr>
              <p:cNvSpPr/>
              <p:nvPr/>
            </p:nvSpPr>
            <p:spPr>
              <a:xfrm>
                <a:off x="1500421" y="3784204"/>
                <a:ext cx="149921" cy="1199144"/>
              </a:xfrm>
              <a:custGeom>
                <a:avLst/>
                <a:gdLst>
                  <a:gd name="connsiteX0" fmla="*/ 25 w 149921"/>
                  <a:gd name="connsiteY0" fmla="*/ 52 h 1199144"/>
                  <a:gd name="connsiteX1" fmla="*/ 149946 w 149921"/>
                  <a:gd name="connsiteY1" fmla="*/ 52 h 1199144"/>
                  <a:gd name="connsiteX2" fmla="*/ 149946 w 149921"/>
                  <a:gd name="connsiteY2" fmla="*/ 1199196 h 1199144"/>
                  <a:gd name="connsiteX3" fmla="*/ 25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25" y="52"/>
                    </a:moveTo>
                    <a:lnTo>
                      <a:pt x="149946" y="52"/>
                    </a:lnTo>
                    <a:lnTo>
                      <a:pt x="149946" y="1199196"/>
                    </a:lnTo>
                    <a:lnTo>
                      <a:pt x="25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FAE61C-1D44-41DA-9E9B-FFDA0F28F90C}"/>
                  </a:ext>
                </a:extLst>
              </p:cNvPr>
              <p:cNvSpPr/>
              <p:nvPr/>
            </p:nvSpPr>
            <p:spPr>
              <a:xfrm>
                <a:off x="1800263" y="3784204"/>
                <a:ext cx="149921" cy="1199144"/>
              </a:xfrm>
              <a:custGeom>
                <a:avLst/>
                <a:gdLst>
                  <a:gd name="connsiteX0" fmla="*/ 34 w 149921"/>
                  <a:gd name="connsiteY0" fmla="*/ 52 h 1199144"/>
                  <a:gd name="connsiteX1" fmla="*/ 149955 w 149921"/>
                  <a:gd name="connsiteY1" fmla="*/ 52 h 1199144"/>
                  <a:gd name="connsiteX2" fmla="*/ 149955 w 149921"/>
                  <a:gd name="connsiteY2" fmla="*/ 1199196 h 1199144"/>
                  <a:gd name="connsiteX3" fmla="*/ 34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34" y="52"/>
                    </a:moveTo>
                    <a:lnTo>
                      <a:pt x="149955" y="52"/>
                    </a:lnTo>
                    <a:lnTo>
                      <a:pt x="149955" y="1199196"/>
                    </a:lnTo>
                    <a:lnTo>
                      <a:pt x="34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FA54917-42FD-4933-80CF-73978D14146E}"/>
                  </a:ext>
                </a:extLst>
              </p:cNvPr>
              <p:cNvSpPr/>
              <p:nvPr/>
            </p:nvSpPr>
            <p:spPr>
              <a:xfrm>
                <a:off x="750815" y="3934097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41 h 149893"/>
                  <a:gd name="connsiteX1" fmla="*/ 1199388 w 1199369"/>
                  <a:gd name="connsiteY1" fmla="*/ 149934 h 149893"/>
                  <a:gd name="connsiteX2" fmla="*/ 18 w 1199369"/>
                  <a:gd name="connsiteY2" fmla="*/ 149934 h 149893"/>
                  <a:gd name="connsiteX3" fmla="*/ 18 w 1199369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41"/>
                    </a:moveTo>
                    <a:lnTo>
                      <a:pt x="1199388" y="149934"/>
                    </a:lnTo>
                    <a:lnTo>
                      <a:pt x="18" y="149934"/>
                    </a:lnTo>
                    <a:lnTo>
                      <a:pt x="18" y="41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9001420-78D6-44A7-8DE7-F26F153B2CDC}"/>
                  </a:ext>
                </a:extLst>
              </p:cNvPr>
              <p:cNvSpPr/>
              <p:nvPr/>
            </p:nvSpPr>
            <p:spPr>
              <a:xfrm>
                <a:off x="750815" y="4233883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50 h 149893"/>
                  <a:gd name="connsiteX1" fmla="*/ 1199388 w 1199369"/>
                  <a:gd name="connsiteY1" fmla="*/ 149943 h 149893"/>
                  <a:gd name="connsiteX2" fmla="*/ 18 w 1199369"/>
                  <a:gd name="connsiteY2" fmla="*/ 149943 h 149893"/>
                  <a:gd name="connsiteX3" fmla="*/ 18 w 1199369"/>
                  <a:gd name="connsiteY3" fmla="*/ 5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50"/>
                    </a:moveTo>
                    <a:lnTo>
                      <a:pt x="1199388" y="149943"/>
                    </a:lnTo>
                    <a:lnTo>
                      <a:pt x="18" y="149943"/>
                    </a:lnTo>
                    <a:lnTo>
                      <a:pt x="18" y="50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B1EBD83-B024-456B-AE98-018E0604258C}"/>
                  </a:ext>
                </a:extLst>
              </p:cNvPr>
              <p:cNvSpPr/>
              <p:nvPr/>
            </p:nvSpPr>
            <p:spPr>
              <a:xfrm>
                <a:off x="750815" y="4533669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59 h 149893"/>
                  <a:gd name="connsiteX1" fmla="*/ 1199388 w 1199369"/>
                  <a:gd name="connsiteY1" fmla="*/ 149952 h 149893"/>
                  <a:gd name="connsiteX2" fmla="*/ 18 w 1199369"/>
                  <a:gd name="connsiteY2" fmla="*/ 149952 h 149893"/>
                  <a:gd name="connsiteX3" fmla="*/ 18 w 1199369"/>
                  <a:gd name="connsiteY3" fmla="*/ 59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59"/>
                    </a:moveTo>
                    <a:lnTo>
                      <a:pt x="1199388" y="149952"/>
                    </a:lnTo>
                    <a:lnTo>
                      <a:pt x="18" y="149952"/>
                    </a:lnTo>
                    <a:lnTo>
                      <a:pt x="18" y="59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1492BF-7AF2-4A72-90BF-D0D8504D0B63}"/>
                  </a:ext>
                </a:extLst>
              </p:cNvPr>
              <p:cNvSpPr/>
              <p:nvPr/>
            </p:nvSpPr>
            <p:spPr>
              <a:xfrm>
                <a:off x="750815" y="4833455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68 h 149893"/>
                  <a:gd name="connsiteX1" fmla="*/ 1199388 w 1199369"/>
                  <a:gd name="connsiteY1" fmla="*/ 149961 h 149893"/>
                  <a:gd name="connsiteX2" fmla="*/ 18 w 1199369"/>
                  <a:gd name="connsiteY2" fmla="*/ 149961 h 149893"/>
                  <a:gd name="connsiteX3" fmla="*/ 18 w 1199369"/>
                  <a:gd name="connsiteY3" fmla="*/ 68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68"/>
                    </a:moveTo>
                    <a:lnTo>
                      <a:pt x="1199388" y="149961"/>
                    </a:lnTo>
                    <a:lnTo>
                      <a:pt x="18" y="149961"/>
                    </a:lnTo>
                    <a:lnTo>
                      <a:pt x="18" y="68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9406B58-092D-45EE-A427-BBC4E7731DD4}"/>
                  </a:ext>
                </a:extLst>
              </p:cNvPr>
              <p:cNvSpPr/>
              <p:nvPr/>
            </p:nvSpPr>
            <p:spPr>
              <a:xfrm>
                <a:off x="1350499" y="3934097"/>
                <a:ext cx="149921" cy="149893"/>
              </a:xfrm>
              <a:custGeom>
                <a:avLst/>
                <a:gdLst>
                  <a:gd name="connsiteX0" fmla="*/ 149942 w 149921"/>
                  <a:gd name="connsiteY0" fmla="*/ 41 h 149893"/>
                  <a:gd name="connsiteX1" fmla="*/ 149942 w 149921"/>
                  <a:gd name="connsiteY1" fmla="*/ 149934 h 149893"/>
                  <a:gd name="connsiteX2" fmla="*/ 20 w 149921"/>
                  <a:gd name="connsiteY2" fmla="*/ 149934 h 149893"/>
                  <a:gd name="connsiteX3" fmla="*/ 20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41"/>
                    </a:moveTo>
                    <a:lnTo>
                      <a:pt x="149942" y="149934"/>
                    </a:lnTo>
                    <a:lnTo>
                      <a:pt x="20" y="149934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A13FDB1-34ED-4EA2-B9A3-0AE352AB5E3A}"/>
                  </a:ext>
                </a:extLst>
              </p:cNvPr>
              <p:cNvSpPr/>
              <p:nvPr/>
            </p:nvSpPr>
            <p:spPr>
              <a:xfrm>
                <a:off x="900736" y="3934097"/>
                <a:ext cx="149921" cy="149893"/>
              </a:xfrm>
              <a:custGeom>
                <a:avLst/>
                <a:gdLst>
                  <a:gd name="connsiteX0" fmla="*/ 149928 w 149921"/>
                  <a:gd name="connsiteY0" fmla="*/ 41 h 149893"/>
                  <a:gd name="connsiteX1" fmla="*/ 149928 w 149921"/>
                  <a:gd name="connsiteY1" fmla="*/ 149934 h 149893"/>
                  <a:gd name="connsiteX2" fmla="*/ 7 w 149921"/>
                  <a:gd name="connsiteY2" fmla="*/ 149934 h 149893"/>
                  <a:gd name="connsiteX3" fmla="*/ 7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28" y="41"/>
                    </a:moveTo>
                    <a:lnTo>
                      <a:pt x="149928" y="149934"/>
                    </a:lnTo>
                    <a:lnTo>
                      <a:pt x="7" y="149934"/>
                    </a:lnTo>
                    <a:lnTo>
                      <a:pt x="7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F01CE79-C274-41AD-83E7-5636402A8724}"/>
                  </a:ext>
                </a:extLst>
              </p:cNvPr>
              <p:cNvSpPr/>
              <p:nvPr/>
            </p:nvSpPr>
            <p:spPr>
              <a:xfrm>
                <a:off x="1050657" y="3934097"/>
                <a:ext cx="149921" cy="149893"/>
              </a:xfrm>
              <a:custGeom>
                <a:avLst/>
                <a:gdLst>
                  <a:gd name="connsiteX0" fmla="*/ 149933 w 149921"/>
                  <a:gd name="connsiteY0" fmla="*/ 41 h 149893"/>
                  <a:gd name="connsiteX1" fmla="*/ 149933 w 149921"/>
                  <a:gd name="connsiteY1" fmla="*/ 149934 h 149893"/>
                  <a:gd name="connsiteX2" fmla="*/ 11 w 149921"/>
                  <a:gd name="connsiteY2" fmla="*/ 149934 h 149893"/>
                  <a:gd name="connsiteX3" fmla="*/ 11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3" y="41"/>
                    </a:moveTo>
                    <a:lnTo>
                      <a:pt x="149933" y="149934"/>
                    </a:lnTo>
                    <a:lnTo>
                      <a:pt x="11" y="149934"/>
                    </a:ln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FA6DA26-7D68-4839-981D-296BC2F83FCF}"/>
                  </a:ext>
                </a:extLst>
              </p:cNvPr>
              <p:cNvSpPr/>
              <p:nvPr/>
            </p:nvSpPr>
            <p:spPr>
              <a:xfrm>
                <a:off x="1200578" y="3784204"/>
                <a:ext cx="149921" cy="149893"/>
              </a:xfrm>
              <a:custGeom>
                <a:avLst/>
                <a:gdLst>
                  <a:gd name="connsiteX0" fmla="*/ 149937 w 149921"/>
                  <a:gd name="connsiteY0" fmla="*/ 36 h 149893"/>
                  <a:gd name="connsiteX1" fmla="*/ 149937 w 149921"/>
                  <a:gd name="connsiteY1" fmla="*/ 149929 h 149893"/>
                  <a:gd name="connsiteX2" fmla="*/ 16 w 149921"/>
                  <a:gd name="connsiteY2" fmla="*/ 149929 h 149893"/>
                  <a:gd name="connsiteX3" fmla="*/ 16 w 149921"/>
                  <a:gd name="connsiteY3" fmla="*/ 3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36"/>
                    </a:moveTo>
                    <a:lnTo>
                      <a:pt x="149937" y="149929"/>
                    </a:lnTo>
                    <a:lnTo>
                      <a:pt x="16" y="149929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903408-9056-47C1-B032-C2A2CFD1FA56}"/>
                  </a:ext>
                </a:extLst>
              </p:cNvPr>
              <p:cNvSpPr/>
              <p:nvPr/>
            </p:nvSpPr>
            <p:spPr>
              <a:xfrm>
                <a:off x="1350499" y="3784204"/>
                <a:ext cx="149921" cy="149893"/>
              </a:xfrm>
              <a:custGeom>
                <a:avLst/>
                <a:gdLst>
                  <a:gd name="connsiteX0" fmla="*/ 149942 w 149921"/>
                  <a:gd name="connsiteY0" fmla="*/ 36 h 149893"/>
                  <a:gd name="connsiteX1" fmla="*/ 149942 w 149921"/>
                  <a:gd name="connsiteY1" fmla="*/ 149929 h 149893"/>
                  <a:gd name="connsiteX2" fmla="*/ 20 w 149921"/>
                  <a:gd name="connsiteY2" fmla="*/ 149929 h 149893"/>
                  <a:gd name="connsiteX3" fmla="*/ 20 w 149921"/>
                  <a:gd name="connsiteY3" fmla="*/ 3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36"/>
                    </a:moveTo>
                    <a:lnTo>
                      <a:pt x="149942" y="149929"/>
                    </a:lnTo>
                    <a:lnTo>
                      <a:pt x="20" y="149929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6199FC9-5911-45BE-8385-459258F29292}"/>
                  </a:ext>
                </a:extLst>
              </p:cNvPr>
              <p:cNvSpPr/>
              <p:nvPr/>
            </p:nvSpPr>
            <p:spPr>
              <a:xfrm>
                <a:off x="1500421" y="3934097"/>
                <a:ext cx="149921" cy="149893"/>
              </a:xfrm>
              <a:custGeom>
                <a:avLst/>
                <a:gdLst>
                  <a:gd name="connsiteX0" fmla="*/ 149946 w 149921"/>
                  <a:gd name="connsiteY0" fmla="*/ 41 h 149893"/>
                  <a:gd name="connsiteX1" fmla="*/ 149946 w 149921"/>
                  <a:gd name="connsiteY1" fmla="*/ 149934 h 149893"/>
                  <a:gd name="connsiteX2" fmla="*/ 25 w 149921"/>
                  <a:gd name="connsiteY2" fmla="*/ 149934 h 149893"/>
                  <a:gd name="connsiteX3" fmla="*/ 25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6" y="41"/>
                    </a:moveTo>
                    <a:lnTo>
                      <a:pt x="149946" y="149934"/>
                    </a:lnTo>
                    <a:lnTo>
                      <a:pt x="25" y="149934"/>
                    </a:lnTo>
                    <a:lnTo>
                      <a:pt x="25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201C94-0F8B-41C0-9018-022DA82BB3CB}"/>
                  </a:ext>
                </a:extLst>
              </p:cNvPr>
              <p:cNvSpPr/>
              <p:nvPr/>
            </p:nvSpPr>
            <p:spPr>
              <a:xfrm>
                <a:off x="1500421" y="3784204"/>
                <a:ext cx="149921" cy="149893"/>
              </a:xfrm>
              <a:custGeom>
                <a:avLst/>
                <a:gdLst>
                  <a:gd name="connsiteX0" fmla="*/ 149946 w 149921"/>
                  <a:gd name="connsiteY0" fmla="*/ 36 h 149893"/>
                  <a:gd name="connsiteX1" fmla="*/ 149946 w 149921"/>
                  <a:gd name="connsiteY1" fmla="*/ 149929 h 149893"/>
                  <a:gd name="connsiteX2" fmla="*/ 25 w 149921"/>
                  <a:gd name="connsiteY2" fmla="*/ 149929 h 149893"/>
                  <a:gd name="connsiteX3" fmla="*/ 25 w 149921"/>
                  <a:gd name="connsiteY3" fmla="*/ 3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6" y="36"/>
                    </a:moveTo>
                    <a:lnTo>
                      <a:pt x="149946" y="149929"/>
                    </a:lnTo>
                    <a:lnTo>
                      <a:pt x="25" y="149929"/>
                    </a:lnTo>
                    <a:lnTo>
                      <a:pt x="25" y="36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F0ADFE3-FA8C-46AD-ABBD-7B6A126DCDD3}"/>
                  </a:ext>
                </a:extLst>
              </p:cNvPr>
              <p:cNvSpPr/>
              <p:nvPr/>
            </p:nvSpPr>
            <p:spPr>
              <a:xfrm>
                <a:off x="1350499" y="4083990"/>
                <a:ext cx="149921" cy="149893"/>
              </a:xfrm>
              <a:custGeom>
                <a:avLst/>
                <a:gdLst>
                  <a:gd name="connsiteX0" fmla="*/ 149942 w 149921"/>
                  <a:gd name="connsiteY0" fmla="*/ 45 h 149893"/>
                  <a:gd name="connsiteX1" fmla="*/ 149942 w 149921"/>
                  <a:gd name="connsiteY1" fmla="*/ 149938 h 149893"/>
                  <a:gd name="connsiteX2" fmla="*/ 20 w 149921"/>
                  <a:gd name="connsiteY2" fmla="*/ 149938 h 149893"/>
                  <a:gd name="connsiteX3" fmla="*/ 20 w 149921"/>
                  <a:gd name="connsiteY3" fmla="*/ 45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45"/>
                    </a:moveTo>
                    <a:lnTo>
                      <a:pt x="149942" y="149938"/>
                    </a:lnTo>
                    <a:lnTo>
                      <a:pt x="20" y="149938"/>
                    </a:lnTo>
                    <a:lnTo>
                      <a:pt x="20" y="45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D5F3AF-5372-4CFD-A893-204E2AA1ADAA}"/>
                  </a:ext>
                </a:extLst>
              </p:cNvPr>
              <p:cNvSpPr/>
              <p:nvPr/>
            </p:nvSpPr>
            <p:spPr>
              <a:xfrm>
                <a:off x="1350499" y="4233883"/>
                <a:ext cx="149921" cy="149893"/>
              </a:xfrm>
              <a:custGeom>
                <a:avLst/>
                <a:gdLst>
                  <a:gd name="connsiteX0" fmla="*/ 149942 w 149921"/>
                  <a:gd name="connsiteY0" fmla="*/ 50 h 149893"/>
                  <a:gd name="connsiteX1" fmla="*/ 149942 w 149921"/>
                  <a:gd name="connsiteY1" fmla="*/ 149943 h 149893"/>
                  <a:gd name="connsiteX2" fmla="*/ 20 w 149921"/>
                  <a:gd name="connsiteY2" fmla="*/ 149943 h 149893"/>
                  <a:gd name="connsiteX3" fmla="*/ 20 w 149921"/>
                  <a:gd name="connsiteY3" fmla="*/ 5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50"/>
                    </a:moveTo>
                    <a:lnTo>
                      <a:pt x="149942" y="149943"/>
                    </a:lnTo>
                    <a:lnTo>
                      <a:pt x="20" y="149943"/>
                    </a:lnTo>
                    <a:lnTo>
                      <a:pt x="20" y="50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17E5C49-7684-41AE-9887-AE3B610AE994}"/>
                  </a:ext>
                </a:extLst>
              </p:cNvPr>
              <p:cNvSpPr/>
              <p:nvPr/>
            </p:nvSpPr>
            <p:spPr>
              <a:xfrm>
                <a:off x="1350499" y="4383776"/>
                <a:ext cx="149921" cy="149893"/>
              </a:xfrm>
              <a:custGeom>
                <a:avLst/>
                <a:gdLst>
                  <a:gd name="connsiteX0" fmla="*/ 149942 w 149921"/>
                  <a:gd name="connsiteY0" fmla="*/ 54 h 149893"/>
                  <a:gd name="connsiteX1" fmla="*/ 149942 w 149921"/>
                  <a:gd name="connsiteY1" fmla="*/ 149947 h 149893"/>
                  <a:gd name="connsiteX2" fmla="*/ 20 w 149921"/>
                  <a:gd name="connsiteY2" fmla="*/ 149947 h 149893"/>
                  <a:gd name="connsiteX3" fmla="*/ 20 w 149921"/>
                  <a:gd name="connsiteY3" fmla="*/ 54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54"/>
                    </a:moveTo>
                    <a:lnTo>
                      <a:pt x="149942" y="149947"/>
                    </a:lnTo>
                    <a:lnTo>
                      <a:pt x="20" y="149947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1717C55-633C-43FE-8BD0-F2B0429A1D5E}"/>
                  </a:ext>
                </a:extLst>
              </p:cNvPr>
              <p:cNvSpPr/>
              <p:nvPr/>
            </p:nvSpPr>
            <p:spPr>
              <a:xfrm>
                <a:off x="1200578" y="4533669"/>
                <a:ext cx="149921" cy="149893"/>
              </a:xfrm>
              <a:custGeom>
                <a:avLst/>
                <a:gdLst>
                  <a:gd name="connsiteX0" fmla="*/ 149937 w 149921"/>
                  <a:gd name="connsiteY0" fmla="*/ 59 h 149893"/>
                  <a:gd name="connsiteX1" fmla="*/ 149937 w 149921"/>
                  <a:gd name="connsiteY1" fmla="*/ 149952 h 149893"/>
                  <a:gd name="connsiteX2" fmla="*/ 16 w 149921"/>
                  <a:gd name="connsiteY2" fmla="*/ 149952 h 149893"/>
                  <a:gd name="connsiteX3" fmla="*/ 16 w 149921"/>
                  <a:gd name="connsiteY3" fmla="*/ 59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59"/>
                    </a:moveTo>
                    <a:lnTo>
                      <a:pt x="149937" y="149952"/>
                    </a:lnTo>
                    <a:lnTo>
                      <a:pt x="16" y="149952"/>
                    </a:lnTo>
                    <a:lnTo>
                      <a:pt x="16" y="59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756972C-D31A-4B6F-B84E-44FAED0E6506}"/>
                  </a:ext>
                </a:extLst>
              </p:cNvPr>
              <p:cNvSpPr/>
              <p:nvPr/>
            </p:nvSpPr>
            <p:spPr>
              <a:xfrm>
                <a:off x="1200578" y="4683562"/>
                <a:ext cx="149921" cy="149893"/>
              </a:xfrm>
              <a:custGeom>
                <a:avLst/>
                <a:gdLst>
                  <a:gd name="connsiteX0" fmla="*/ 149937 w 149921"/>
                  <a:gd name="connsiteY0" fmla="*/ 63 h 149893"/>
                  <a:gd name="connsiteX1" fmla="*/ 149937 w 149921"/>
                  <a:gd name="connsiteY1" fmla="*/ 149956 h 149893"/>
                  <a:gd name="connsiteX2" fmla="*/ 16 w 149921"/>
                  <a:gd name="connsiteY2" fmla="*/ 149956 h 149893"/>
                  <a:gd name="connsiteX3" fmla="*/ 16 w 149921"/>
                  <a:gd name="connsiteY3" fmla="*/ 63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63"/>
                    </a:moveTo>
                    <a:lnTo>
                      <a:pt x="149937" y="149956"/>
                    </a:lnTo>
                    <a:lnTo>
                      <a:pt x="16" y="149956"/>
                    </a:lnTo>
                    <a:lnTo>
                      <a:pt x="16" y="63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26834B5-3EF5-403C-AA58-F4C46D7CD138}"/>
                  </a:ext>
                </a:extLst>
              </p:cNvPr>
              <p:cNvSpPr/>
              <p:nvPr/>
            </p:nvSpPr>
            <p:spPr>
              <a:xfrm>
                <a:off x="1200578" y="4833455"/>
                <a:ext cx="149921" cy="149893"/>
              </a:xfrm>
              <a:custGeom>
                <a:avLst/>
                <a:gdLst>
                  <a:gd name="connsiteX0" fmla="*/ 149937 w 149921"/>
                  <a:gd name="connsiteY0" fmla="*/ 68 h 149893"/>
                  <a:gd name="connsiteX1" fmla="*/ 149937 w 149921"/>
                  <a:gd name="connsiteY1" fmla="*/ 149961 h 149893"/>
                  <a:gd name="connsiteX2" fmla="*/ 16 w 149921"/>
                  <a:gd name="connsiteY2" fmla="*/ 149961 h 149893"/>
                  <a:gd name="connsiteX3" fmla="*/ 16 w 149921"/>
                  <a:gd name="connsiteY3" fmla="*/ 68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68"/>
                    </a:moveTo>
                    <a:lnTo>
                      <a:pt x="149937" y="149961"/>
                    </a:lnTo>
                    <a:lnTo>
                      <a:pt x="16" y="149961"/>
                    </a:lnTo>
                    <a:lnTo>
                      <a:pt x="16" y="68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B5E1F14-8BE8-49F6-8EB6-00181864AB11}"/>
                  </a:ext>
                </a:extLst>
              </p:cNvPr>
              <p:cNvSpPr/>
              <p:nvPr/>
            </p:nvSpPr>
            <p:spPr>
              <a:xfrm>
                <a:off x="750815" y="3934097"/>
                <a:ext cx="149921" cy="149893"/>
              </a:xfrm>
              <a:custGeom>
                <a:avLst/>
                <a:gdLst>
                  <a:gd name="connsiteX0" fmla="*/ 149924 w 149921"/>
                  <a:gd name="connsiteY0" fmla="*/ 41 h 149893"/>
                  <a:gd name="connsiteX1" fmla="*/ 149924 w 149921"/>
                  <a:gd name="connsiteY1" fmla="*/ 149934 h 149893"/>
                  <a:gd name="connsiteX2" fmla="*/ 2 w 149921"/>
                  <a:gd name="connsiteY2" fmla="*/ 149934 h 149893"/>
                  <a:gd name="connsiteX3" fmla="*/ 2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24" y="41"/>
                    </a:moveTo>
                    <a:lnTo>
                      <a:pt x="149924" y="149934"/>
                    </a:lnTo>
                    <a:lnTo>
                      <a:pt x="2" y="149934"/>
                    </a:lnTo>
                    <a:lnTo>
                      <a:pt x="2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457C0F2-DD2B-4B83-9657-66B58CC759C7}"/>
                  </a:ext>
                </a:extLst>
              </p:cNvPr>
              <p:cNvSpPr/>
              <p:nvPr/>
            </p:nvSpPr>
            <p:spPr>
              <a:xfrm>
                <a:off x="2250027" y="3634311"/>
                <a:ext cx="1049448" cy="1049251"/>
              </a:xfrm>
              <a:custGeom>
                <a:avLst/>
                <a:gdLst>
                  <a:gd name="connsiteX0" fmla="*/ 61 w 1049448"/>
                  <a:gd name="connsiteY0" fmla="*/ 45 h 1049251"/>
                  <a:gd name="connsiteX1" fmla="*/ 1049510 w 1049448"/>
                  <a:gd name="connsiteY1" fmla="*/ 45 h 1049251"/>
                  <a:gd name="connsiteX2" fmla="*/ 1049510 w 1049448"/>
                  <a:gd name="connsiteY2" fmla="*/ 1049296 h 1049251"/>
                  <a:gd name="connsiteX3" fmla="*/ 61 w 1049448"/>
                  <a:gd name="connsiteY3" fmla="*/ 1049296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1" y="45"/>
                    </a:moveTo>
                    <a:lnTo>
                      <a:pt x="1049510" y="45"/>
                    </a:lnTo>
                    <a:lnTo>
                      <a:pt x="1049510" y="1049296"/>
                    </a:lnTo>
                    <a:lnTo>
                      <a:pt x="61" y="1049296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B069978-4A5E-4B84-AB64-E78CC2D76B11}"/>
                  </a:ext>
                </a:extLst>
              </p:cNvPr>
              <p:cNvSpPr/>
              <p:nvPr/>
            </p:nvSpPr>
            <p:spPr>
              <a:xfrm>
                <a:off x="2324988" y="3709258"/>
                <a:ext cx="1049448" cy="1049251"/>
              </a:xfrm>
              <a:custGeom>
                <a:avLst/>
                <a:gdLst>
                  <a:gd name="connsiteX0" fmla="*/ 63 w 1049448"/>
                  <a:gd name="connsiteY0" fmla="*/ 47 h 1049251"/>
                  <a:gd name="connsiteX1" fmla="*/ 1049512 w 1049448"/>
                  <a:gd name="connsiteY1" fmla="*/ 47 h 1049251"/>
                  <a:gd name="connsiteX2" fmla="*/ 1049512 w 1049448"/>
                  <a:gd name="connsiteY2" fmla="*/ 1049298 h 1049251"/>
                  <a:gd name="connsiteX3" fmla="*/ 63 w 1049448"/>
                  <a:gd name="connsiteY3" fmla="*/ 1049298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3" y="47"/>
                    </a:moveTo>
                    <a:lnTo>
                      <a:pt x="1049512" y="47"/>
                    </a:lnTo>
                    <a:lnTo>
                      <a:pt x="1049512" y="1049298"/>
                    </a:lnTo>
                    <a:lnTo>
                      <a:pt x="63" y="1049298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51F4C15-8A32-46AA-B45D-BF2F888881FD}"/>
                  </a:ext>
                </a:extLst>
              </p:cNvPr>
              <p:cNvSpPr/>
              <p:nvPr/>
            </p:nvSpPr>
            <p:spPr>
              <a:xfrm>
                <a:off x="2399948" y="3784204"/>
                <a:ext cx="1049448" cy="1049251"/>
              </a:xfrm>
              <a:custGeom>
                <a:avLst/>
                <a:gdLst>
                  <a:gd name="connsiteX0" fmla="*/ 65 w 1049448"/>
                  <a:gd name="connsiteY0" fmla="*/ 50 h 1049251"/>
                  <a:gd name="connsiteX1" fmla="*/ 1049514 w 1049448"/>
                  <a:gd name="connsiteY1" fmla="*/ 50 h 1049251"/>
                  <a:gd name="connsiteX2" fmla="*/ 1049514 w 1049448"/>
                  <a:gd name="connsiteY2" fmla="*/ 1049301 h 1049251"/>
                  <a:gd name="connsiteX3" fmla="*/ 65 w 1049448"/>
                  <a:gd name="connsiteY3" fmla="*/ 1049301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5" y="50"/>
                    </a:moveTo>
                    <a:lnTo>
                      <a:pt x="1049514" y="50"/>
                    </a:lnTo>
                    <a:lnTo>
                      <a:pt x="1049514" y="1049301"/>
                    </a:lnTo>
                    <a:lnTo>
                      <a:pt x="65" y="1049301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FF904C9-1B1F-4BF3-9E30-A6EF8BA1871E}"/>
                  </a:ext>
                </a:extLst>
              </p:cNvPr>
              <p:cNvSpPr/>
              <p:nvPr/>
            </p:nvSpPr>
            <p:spPr>
              <a:xfrm>
                <a:off x="2474909" y="3859151"/>
                <a:ext cx="1049448" cy="1049251"/>
              </a:xfrm>
              <a:custGeom>
                <a:avLst/>
                <a:gdLst>
                  <a:gd name="connsiteX0" fmla="*/ 68 w 1049448"/>
                  <a:gd name="connsiteY0" fmla="*/ 52 h 1049251"/>
                  <a:gd name="connsiteX1" fmla="*/ 1049516 w 1049448"/>
                  <a:gd name="connsiteY1" fmla="*/ 52 h 1049251"/>
                  <a:gd name="connsiteX2" fmla="*/ 1049516 w 1049448"/>
                  <a:gd name="connsiteY2" fmla="*/ 1049303 h 1049251"/>
                  <a:gd name="connsiteX3" fmla="*/ 68 w 1049448"/>
                  <a:gd name="connsiteY3" fmla="*/ 1049303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8" y="52"/>
                    </a:moveTo>
                    <a:lnTo>
                      <a:pt x="1049516" y="52"/>
                    </a:lnTo>
                    <a:lnTo>
                      <a:pt x="1049516" y="1049303"/>
                    </a:lnTo>
                    <a:lnTo>
                      <a:pt x="68" y="1049303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4AE1B9E-0FFE-426B-8BDA-CF8D5CC098A0}"/>
                  </a:ext>
                </a:extLst>
              </p:cNvPr>
              <p:cNvSpPr/>
              <p:nvPr/>
            </p:nvSpPr>
            <p:spPr>
              <a:xfrm>
                <a:off x="2549869" y="3934097"/>
                <a:ext cx="1049448" cy="1049251"/>
              </a:xfrm>
              <a:custGeom>
                <a:avLst/>
                <a:gdLst>
                  <a:gd name="connsiteX0" fmla="*/ 70 w 1049448"/>
                  <a:gd name="connsiteY0" fmla="*/ 54 h 1049251"/>
                  <a:gd name="connsiteX1" fmla="*/ 1049519 w 1049448"/>
                  <a:gd name="connsiteY1" fmla="*/ 54 h 1049251"/>
                  <a:gd name="connsiteX2" fmla="*/ 1049519 w 1049448"/>
                  <a:gd name="connsiteY2" fmla="*/ 1049305 h 1049251"/>
                  <a:gd name="connsiteX3" fmla="*/ 70 w 1049448"/>
                  <a:gd name="connsiteY3" fmla="*/ 1049305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70" y="54"/>
                    </a:moveTo>
                    <a:lnTo>
                      <a:pt x="1049519" y="54"/>
                    </a:lnTo>
                    <a:lnTo>
                      <a:pt x="1049519" y="1049305"/>
                    </a:lnTo>
                    <a:lnTo>
                      <a:pt x="70" y="1049305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B11D18D-6D58-4DB8-9CFC-41DF813392F0}"/>
                  </a:ext>
                </a:extLst>
              </p:cNvPr>
              <p:cNvSpPr/>
              <p:nvPr/>
            </p:nvSpPr>
            <p:spPr>
              <a:xfrm>
                <a:off x="2624830" y="4009044"/>
                <a:ext cx="1049448" cy="1049251"/>
              </a:xfrm>
              <a:custGeom>
                <a:avLst/>
                <a:gdLst>
                  <a:gd name="connsiteX0" fmla="*/ 72 w 1049448"/>
                  <a:gd name="connsiteY0" fmla="*/ 56 h 1049251"/>
                  <a:gd name="connsiteX1" fmla="*/ 1049521 w 1049448"/>
                  <a:gd name="connsiteY1" fmla="*/ 56 h 1049251"/>
                  <a:gd name="connsiteX2" fmla="*/ 1049521 w 1049448"/>
                  <a:gd name="connsiteY2" fmla="*/ 1049307 h 1049251"/>
                  <a:gd name="connsiteX3" fmla="*/ 72 w 1049448"/>
                  <a:gd name="connsiteY3" fmla="*/ 1049307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72" y="56"/>
                    </a:moveTo>
                    <a:lnTo>
                      <a:pt x="1049521" y="56"/>
                    </a:lnTo>
                    <a:lnTo>
                      <a:pt x="1049521" y="1049307"/>
                    </a:lnTo>
                    <a:lnTo>
                      <a:pt x="72" y="1049307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C6E01D4-FFC6-4EEF-B1A0-3AE7A8405BC6}"/>
                  </a:ext>
                </a:extLst>
              </p:cNvPr>
              <p:cNvSpPr/>
              <p:nvPr/>
            </p:nvSpPr>
            <p:spPr>
              <a:xfrm>
                <a:off x="7872074" y="3559365"/>
                <a:ext cx="142008" cy="1349037"/>
              </a:xfrm>
              <a:custGeom>
                <a:avLst/>
                <a:gdLst>
                  <a:gd name="connsiteX0" fmla="*/ 216 w 142008"/>
                  <a:gd name="connsiteY0" fmla="*/ 47 h 1349037"/>
                  <a:gd name="connsiteX1" fmla="*/ 142225 w 142008"/>
                  <a:gd name="connsiteY1" fmla="*/ 47 h 1349037"/>
                  <a:gd name="connsiteX2" fmla="*/ 142225 w 142008"/>
                  <a:gd name="connsiteY2" fmla="*/ 1349085 h 1349037"/>
                  <a:gd name="connsiteX3" fmla="*/ 216 w 142008"/>
                  <a:gd name="connsiteY3" fmla="*/ 1349085 h 1349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008" h="1349037">
                    <a:moveTo>
                      <a:pt x="216" y="47"/>
                    </a:moveTo>
                    <a:lnTo>
                      <a:pt x="142225" y="47"/>
                    </a:lnTo>
                    <a:lnTo>
                      <a:pt x="142225" y="1349085"/>
                    </a:lnTo>
                    <a:lnTo>
                      <a:pt x="216" y="134908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AA212E8-3D70-4EBB-B1D5-8241793E5C02}"/>
                  </a:ext>
                </a:extLst>
              </p:cNvPr>
              <p:cNvSpPr/>
              <p:nvPr/>
            </p:nvSpPr>
            <p:spPr>
              <a:xfrm>
                <a:off x="4124042" y="3859151"/>
                <a:ext cx="524724" cy="524625"/>
              </a:xfrm>
              <a:custGeom>
                <a:avLst/>
                <a:gdLst>
                  <a:gd name="connsiteX0" fmla="*/ 109 w 524724"/>
                  <a:gd name="connsiteY0" fmla="*/ 44 h 524625"/>
                  <a:gd name="connsiteX1" fmla="*/ 524834 w 524724"/>
                  <a:gd name="connsiteY1" fmla="*/ 44 h 524625"/>
                  <a:gd name="connsiteX2" fmla="*/ 524834 w 524724"/>
                  <a:gd name="connsiteY2" fmla="*/ 524669 h 524625"/>
                  <a:gd name="connsiteX3" fmla="*/ 109 w 524724"/>
                  <a:gd name="connsiteY3" fmla="*/ 524669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09" y="44"/>
                    </a:moveTo>
                    <a:lnTo>
                      <a:pt x="524834" y="44"/>
                    </a:lnTo>
                    <a:lnTo>
                      <a:pt x="524834" y="524669"/>
                    </a:lnTo>
                    <a:lnTo>
                      <a:pt x="109" y="524669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F5A297-142A-4189-B3A6-FB710484E6C4}"/>
                  </a:ext>
                </a:extLst>
              </p:cNvPr>
              <p:cNvSpPr/>
              <p:nvPr/>
            </p:nvSpPr>
            <p:spPr>
              <a:xfrm>
                <a:off x="4199003" y="3934097"/>
                <a:ext cx="524724" cy="524625"/>
              </a:xfrm>
              <a:custGeom>
                <a:avLst/>
                <a:gdLst>
                  <a:gd name="connsiteX0" fmla="*/ 111 w 524724"/>
                  <a:gd name="connsiteY0" fmla="*/ 46 h 524625"/>
                  <a:gd name="connsiteX1" fmla="*/ 524836 w 524724"/>
                  <a:gd name="connsiteY1" fmla="*/ 46 h 524625"/>
                  <a:gd name="connsiteX2" fmla="*/ 524836 w 524724"/>
                  <a:gd name="connsiteY2" fmla="*/ 524672 h 524625"/>
                  <a:gd name="connsiteX3" fmla="*/ 111 w 524724"/>
                  <a:gd name="connsiteY3" fmla="*/ 524672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1" y="46"/>
                    </a:moveTo>
                    <a:lnTo>
                      <a:pt x="524836" y="46"/>
                    </a:lnTo>
                    <a:lnTo>
                      <a:pt x="524836" y="524672"/>
                    </a:lnTo>
                    <a:lnTo>
                      <a:pt x="111" y="524672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E702CE8-07BC-49D3-9EB9-359F08A31452}"/>
                  </a:ext>
                </a:extLst>
              </p:cNvPr>
              <p:cNvSpPr/>
              <p:nvPr/>
            </p:nvSpPr>
            <p:spPr>
              <a:xfrm>
                <a:off x="4273964" y="4009044"/>
                <a:ext cx="524724" cy="524625"/>
              </a:xfrm>
              <a:custGeom>
                <a:avLst/>
                <a:gdLst>
                  <a:gd name="connsiteX0" fmla="*/ 114 w 524724"/>
                  <a:gd name="connsiteY0" fmla="*/ 48 h 524625"/>
                  <a:gd name="connsiteX1" fmla="*/ 524838 w 524724"/>
                  <a:gd name="connsiteY1" fmla="*/ 48 h 524625"/>
                  <a:gd name="connsiteX2" fmla="*/ 524838 w 524724"/>
                  <a:gd name="connsiteY2" fmla="*/ 524674 h 524625"/>
                  <a:gd name="connsiteX3" fmla="*/ 114 w 524724"/>
                  <a:gd name="connsiteY3" fmla="*/ 524674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4" y="48"/>
                    </a:moveTo>
                    <a:lnTo>
                      <a:pt x="524838" y="48"/>
                    </a:lnTo>
                    <a:lnTo>
                      <a:pt x="524838" y="524674"/>
                    </a:lnTo>
                    <a:lnTo>
                      <a:pt x="114" y="524674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33B82E7-269C-4B24-B836-20FCA10C2B64}"/>
                  </a:ext>
                </a:extLst>
              </p:cNvPr>
              <p:cNvSpPr/>
              <p:nvPr/>
            </p:nvSpPr>
            <p:spPr>
              <a:xfrm>
                <a:off x="4348924" y="4083990"/>
                <a:ext cx="524724" cy="524625"/>
              </a:xfrm>
              <a:custGeom>
                <a:avLst/>
                <a:gdLst>
                  <a:gd name="connsiteX0" fmla="*/ 116 w 524724"/>
                  <a:gd name="connsiteY0" fmla="*/ 51 h 524625"/>
                  <a:gd name="connsiteX1" fmla="*/ 524840 w 524724"/>
                  <a:gd name="connsiteY1" fmla="*/ 51 h 524625"/>
                  <a:gd name="connsiteX2" fmla="*/ 524840 w 524724"/>
                  <a:gd name="connsiteY2" fmla="*/ 524676 h 524625"/>
                  <a:gd name="connsiteX3" fmla="*/ 116 w 524724"/>
                  <a:gd name="connsiteY3" fmla="*/ 524676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6" y="51"/>
                    </a:moveTo>
                    <a:lnTo>
                      <a:pt x="524840" y="51"/>
                    </a:lnTo>
                    <a:lnTo>
                      <a:pt x="524840" y="524676"/>
                    </a:lnTo>
                    <a:lnTo>
                      <a:pt x="116" y="524676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ABAF6F5-3A9F-4969-95DD-8E1A312FDC52}"/>
                  </a:ext>
                </a:extLst>
              </p:cNvPr>
              <p:cNvSpPr/>
              <p:nvPr/>
            </p:nvSpPr>
            <p:spPr>
              <a:xfrm>
                <a:off x="4423885" y="4158937"/>
                <a:ext cx="524724" cy="524625"/>
              </a:xfrm>
              <a:custGeom>
                <a:avLst/>
                <a:gdLst>
                  <a:gd name="connsiteX0" fmla="*/ 118 w 524724"/>
                  <a:gd name="connsiteY0" fmla="*/ 53 h 524625"/>
                  <a:gd name="connsiteX1" fmla="*/ 524843 w 524724"/>
                  <a:gd name="connsiteY1" fmla="*/ 53 h 524625"/>
                  <a:gd name="connsiteX2" fmla="*/ 524843 w 524724"/>
                  <a:gd name="connsiteY2" fmla="*/ 524678 h 524625"/>
                  <a:gd name="connsiteX3" fmla="*/ 118 w 524724"/>
                  <a:gd name="connsiteY3" fmla="*/ 524678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8" y="53"/>
                    </a:moveTo>
                    <a:lnTo>
                      <a:pt x="524843" y="53"/>
                    </a:lnTo>
                    <a:lnTo>
                      <a:pt x="524843" y="524678"/>
                    </a:lnTo>
                    <a:lnTo>
                      <a:pt x="118" y="524678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4F0C32A-76C4-43EA-93EC-56A14FFC72A7}"/>
                  </a:ext>
                </a:extLst>
              </p:cNvPr>
              <p:cNvSpPr/>
              <p:nvPr/>
            </p:nvSpPr>
            <p:spPr>
              <a:xfrm>
                <a:off x="4498846" y="4233883"/>
                <a:ext cx="524724" cy="524625"/>
              </a:xfrm>
              <a:custGeom>
                <a:avLst/>
                <a:gdLst>
                  <a:gd name="connsiteX0" fmla="*/ 120 w 524724"/>
                  <a:gd name="connsiteY0" fmla="*/ 55 h 524625"/>
                  <a:gd name="connsiteX1" fmla="*/ 524845 w 524724"/>
                  <a:gd name="connsiteY1" fmla="*/ 55 h 524625"/>
                  <a:gd name="connsiteX2" fmla="*/ 524845 w 524724"/>
                  <a:gd name="connsiteY2" fmla="*/ 524681 h 524625"/>
                  <a:gd name="connsiteX3" fmla="*/ 120 w 524724"/>
                  <a:gd name="connsiteY3" fmla="*/ 524681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20" y="55"/>
                    </a:moveTo>
                    <a:lnTo>
                      <a:pt x="524845" y="55"/>
                    </a:lnTo>
                    <a:lnTo>
                      <a:pt x="524845" y="524681"/>
                    </a:lnTo>
                    <a:lnTo>
                      <a:pt x="120" y="524681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9ACCEDB-EFFA-4AC7-9A3F-101FE3A5F39B}"/>
                  </a:ext>
                </a:extLst>
              </p:cNvPr>
              <p:cNvSpPr/>
              <p:nvPr/>
            </p:nvSpPr>
            <p:spPr>
              <a:xfrm>
                <a:off x="5098531" y="3559365"/>
                <a:ext cx="374803" cy="374732"/>
              </a:xfrm>
              <a:custGeom>
                <a:avLst/>
                <a:gdLst>
                  <a:gd name="connsiteX0" fmla="*/ 136 w 374803"/>
                  <a:gd name="connsiteY0" fmla="*/ 33 h 374732"/>
                  <a:gd name="connsiteX1" fmla="*/ 374939 w 374803"/>
                  <a:gd name="connsiteY1" fmla="*/ 33 h 374732"/>
                  <a:gd name="connsiteX2" fmla="*/ 374939 w 374803"/>
                  <a:gd name="connsiteY2" fmla="*/ 374765 h 374732"/>
                  <a:gd name="connsiteX3" fmla="*/ 136 w 374803"/>
                  <a:gd name="connsiteY3" fmla="*/ 374765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36" y="33"/>
                    </a:moveTo>
                    <a:lnTo>
                      <a:pt x="374939" y="33"/>
                    </a:lnTo>
                    <a:lnTo>
                      <a:pt x="374939" y="374765"/>
                    </a:lnTo>
                    <a:lnTo>
                      <a:pt x="136" y="374765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B6A9AB5-3FCD-4A55-BE2A-F4BEAE6C193F}"/>
                  </a:ext>
                </a:extLst>
              </p:cNvPr>
              <p:cNvSpPr/>
              <p:nvPr/>
            </p:nvSpPr>
            <p:spPr>
              <a:xfrm>
                <a:off x="5173491" y="3634311"/>
                <a:ext cx="374803" cy="374732"/>
              </a:xfrm>
              <a:custGeom>
                <a:avLst/>
                <a:gdLst>
                  <a:gd name="connsiteX0" fmla="*/ 138 w 374803"/>
                  <a:gd name="connsiteY0" fmla="*/ 35 h 374732"/>
                  <a:gd name="connsiteX1" fmla="*/ 374942 w 374803"/>
                  <a:gd name="connsiteY1" fmla="*/ 35 h 374732"/>
                  <a:gd name="connsiteX2" fmla="*/ 374942 w 374803"/>
                  <a:gd name="connsiteY2" fmla="*/ 374767 h 374732"/>
                  <a:gd name="connsiteX3" fmla="*/ 138 w 374803"/>
                  <a:gd name="connsiteY3" fmla="*/ 374767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38" y="35"/>
                    </a:moveTo>
                    <a:lnTo>
                      <a:pt x="374942" y="35"/>
                    </a:lnTo>
                    <a:lnTo>
                      <a:pt x="374942" y="374767"/>
                    </a:lnTo>
                    <a:lnTo>
                      <a:pt x="138" y="374767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9B46415-7CBD-403D-958C-950C7208DF37}"/>
                  </a:ext>
                </a:extLst>
              </p:cNvPr>
              <p:cNvSpPr/>
              <p:nvPr/>
            </p:nvSpPr>
            <p:spPr>
              <a:xfrm>
                <a:off x="5248452" y="3709258"/>
                <a:ext cx="374803" cy="374732"/>
              </a:xfrm>
              <a:custGeom>
                <a:avLst/>
                <a:gdLst>
                  <a:gd name="connsiteX0" fmla="*/ 141 w 374803"/>
                  <a:gd name="connsiteY0" fmla="*/ 37 h 374732"/>
                  <a:gd name="connsiteX1" fmla="*/ 374944 w 374803"/>
                  <a:gd name="connsiteY1" fmla="*/ 37 h 374732"/>
                  <a:gd name="connsiteX2" fmla="*/ 374944 w 374803"/>
                  <a:gd name="connsiteY2" fmla="*/ 374770 h 374732"/>
                  <a:gd name="connsiteX3" fmla="*/ 141 w 374803"/>
                  <a:gd name="connsiteY3" fmla="*/ 374770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1" y="37"/>
                    </a:moveTo>
                    <a:lnTo>
                      <a:pt x="374944" y="37"/>
                    </a:lnTo>
                    <a:lnTo>
                      <a:pt x="374944" y="374770"/>
                    </a:lnTo>
                    <a:lnTo>
                      <a:pt x="141" y="374770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61D9CFF-A891-4519-87A0-FCB230090396}"/>
                  </a:ext>
                </a:extLst>
              </p:cNvPr>
              <p:cNvSpPr/>
              <p:nvPr/>
            </p:nvSpPr>
            <p:spPr>
              <a:xfrm>
                <a:off x="5323412" y="3784204"/>
                <a:ext cx="374803" cy="374732"/>
              </a:xfrm>
              <a:custGeom>
                <a:avLst/>
                <a:gdLst>
                  <a:gd name="connsiteX0" fmla="*/ 143 w 374803"/>
                  <a:gd name="connsiteY0" fmla="*/ 39 h 374732"/>
                  <a:gd name="connsiteX1" fmla="*/ 374946 w 374803"/>
                  <a:gd name="connsiteY1" fmla="*/ 39 h 374732"/>
                  <a:gd name="connsiteX2" fmla="*/ 374946 w 374803"/>
                  <a:gd name="connsiteY2" fmla="*/ 374772 h 374732"/>
                  <a:gd name="connsiteX3" fmla="*/ 143 w 374803"/>
                  <a:gd name="connsiteY3" fmla="*/ 374772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3" y="39"/>
                    </a:moveTo>
                    <a:lnTo>
                      <a:pt x="374946" y="39"/>
                    </a:lnTo>
                    <a:lnTo>
                      <a:pt x="374946" y="374772"/>
                    </a:lnTo>
                    <a:lnTo>
                      <a:pt x="143" y="374772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8D145F8-C11A-41AA-9788-82C168504AA7}"/>
                  </a:ext>
                </a:extLst>
              </p:cNvPr>
              <p:cNvSpPr/>
              <p:nvPr/>
            </p:nvSpPr>
            <p:spPr>
              <a:xfrm>
                <a:off x="5398373" y="3859151"/>
                <a:ext cx="374803" cy="374732"/>
              </a:xfrm>
              <a:custGeom>
                <a:avLst/>
                <a:gdLst>
                  <a:gd name="connsiteX0" fmla="*/ 145 w 374803"/>
                  <a:gd name="connsiteY0" fmla="*/ 42 h 374732"/>
                  <a:gd name="connsiteX1" fmla="*/ 374948 w 374803"/>
                  <a:gd name="connsiteY1" fmla="*/ 42 h 374732"/>
                  <a:gd name="connsiteX2" fmla="*/ 374948 w 374803"/>
                  <a:gd name="connsiteY2" fmla="*/ 374774 h 374732"/>
                  <a:gd name="connsiteX3" fmla="*/ 145 w 374803"/>
                  <a:gd name="connsiteY3" fmla="*/ 374774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5" y="42"/>
                    </a:moveTo>
                    <a:lnTo>
                      <a:pt x="374948" y="42"/>
                    </a:lnTo>
                    <a:lnTo>
                      <a:pt x="374948" y="374774"/>
                    </a:lnTo>
                    <a:lnTo>
                      <a:pt x="145" y="374774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CF147BA-6852-414D-A7B1-D043C56A640E}"/>
                  </a:ext>
                </a:extLst>
              </p:cNvPr>
              <p:cNvSpPr/>
              <p:nvPr/>
            </p:nvSpPr>
            <p:spPr>
              <a:xfrm>
                <a:off x="5473334" y="3934097"/>
                <a:ext cx="374803" cy="374732"/>
              </a:xfrm>
              <a:custGeom>
                <a:avLst/>
                <a:gdLst>
                  <a:gd name="connsiteX0" fmla="*/ 147 w 374803"/>
                  <a:gd name="connsiteY0" fmla="*/ 44 h 374732"/>
                  <a:gd name="connsiteX1" fmla="*/ 374951 w 374803"/>
                  <a:gd name="connsiteY1" fmla="*/ 44 h 374732"/>
                  <a:gd name="connsiteX2" fmla="*/ 374951 w 374803"/>
                  <a:gd name="connsiteY2" fmla="*/ 374776 h 374732"/>
                  <a:gd name="connsiteX3" fmla="*/ 147 w 374803"/>
                  <a:gd name="connsiteY3" fmla="*/ 374776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7" y="44"/>
                    </a:moveTo>
                    <a:lnTo>
                      <a:pt x="374951" y="44"/>
                    </a:lnTo>
                    <a:lnTo>
                      <a:pt x="374951" y="374776"/>
                    </a:lnTo>
                    <a:lnTo>
                      <a:pt x="147" y="374776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E2A3782-08AB-4849-B7A3-8FB53669C59E}"/>
                  </a:ext>
                </a:extLst>
              </p:cNvPr>
              <p:cNvSpPr/>
              <p:nvPr/>
            </p:nvSpPr>
            <p:spPr>
              <a:xfrm>
                <a:off x="5548294" y="4009044"/>
                <a:ext cx="374803" cy="374732"/>
              </a:xfrm>
              <a:custGeom>
                <a:avLst/>
                <a:gdLst>
                  <a:gd name="connsiteX0" fmla="*/ 150 w 374803"/>
                  <a:gd name="connsiteY0" fmla="*/ 46 h 374732"/>
                  <a:gd name="connsiteX1" fmla="*/ 374953 w 374803"/>
                  <a:gd name="connsiteY1" fmla="*/ 46 h 374732"/>
                  <a:gd name="connsiteX2" fmla="*/ 374953 w 374803"/>
                  <a:gd name="connsiteY2" fmla="*/ 374779 h 374732"/>
                  <a:gd name="connsiteX3" fmla="*/ 150 w 374803"/>
                  <a:gd name="connsiteY3" fmla="*/ 374779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0" y="46"/>
                    </a:moveTo>
                    <a:lnTo>
                      <a:pt x="374953" y="46"/>
                    </a:lnTo>
                    <a:lnTo>
                      <a:pt x="374953" y="374779"/>
                    </a:lnTo>
                    <a:lnTo>
                      <a:pt x="150" y="374779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429212C-7E1A-43BC-8849-E08D4A96B703}"/>
                  </a:ext>
                </a:extLst>
              </p:cNvPr>
              <p:cNvSpPr/>
              <p:nvPr/>
            </p:nvSpPr>
            <p:spPr>
              <a:xfrm>
                <a:off x="5623255" y="4083990"/>
                <a:ext cx="374803" cy="374732"/>
              </a:xfrm>
              <a:custGeom>
                <a:avLst/>
                <a:gdLst>
                  <a:gd name="connsiteX0" fmla="*/ 152 w 374803"/>
                  <a:gd name="connsiteY0" fmla="*/ 48 h 374732"/>
                  <a:gd name="connsiteX1" fmla="*/ 374955 w 374803"/>
                  <a:gd name="connsiteY1" fmla="*/ 48 h 374732"/>
                  <a:gd name="connsiteX2" fmla="*/ 374955 w 374803"/>
                  <a:gd name="connsiteY2" fmla="*/ 374781 h 374732"/>
                  <a:gd name="connsiteX3" fmla="*/ 152 w 374803"/>
                  <a:gd name="connsiteY3" fmla="*/ 374781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2" y="48"/>
                    </a:moveTo>
                    <a:lnTo>
                      <a:pt x="374955" y="48"/>
                    </a:lnTo>
                    <a:lnTo>
                      <a:pt x="374955" y="374781"/>
                    </a:lnTo>
                    <a:lnTo>
                      <a:pt x="152" y="374781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190BBCD-E252-4A9D-A17B-98D8190846B8}"/>
                  </a:ext>
                </a:extLst>
              </p:cNvPr>
              <p:cNvSpPr/>
              <p:nvPr/>
            </p:nvSpPr>
            <p:spPr>
              <a:xfrm>
                <a:off x="5698216" y="4158937"/>
                <a:ext cx="374803" cy="374732"/>
              </a:xfrm>
              <a:custGeom>
                <a:avLst/>
                <a:gdLst>
                  <a:gd name="connsiteX0" fmla="*/ 154 w 374803"/>
                  <a:gd name="connsiteY0" fmla="*/ 51 h 374732"/>
                  <a:gd name="connsiteX1" fmla="*/ 374957 w 374803"/>
                  <a:gd name="connsiteY1" fmla="*/ 51 h 374732"/>
                  <a:gd name="connsiteX2" fmla="*/ 374957 w 374803"/>
                  <a:gd name="connsiteY2" fmla="*/ 374783 h 374732"/>
                  <a:gd name="connsiteX3" fmla="*/ 154 w 374803"/>
                  <a:gd name="connsiteY3" fmla="*/ 374783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4" y="51"/>
                    </a:moveTo>
                    <a:lnTo>
                      <a:pt x="374957" y="51"/>
                    </a:lnTo>
                    <a:lnTo>
                      <a:pt x="374957" y="374783"/>
                    </a:lnTo>
                    <a:lnTo>
                      <a:pt x="154" y="374783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D62227-2389-4E2F-B79F-B3CB0939DE67}"/>
                  </a:ext>
                </a:extLst>
              </p:cNvPr>
              <p:cNvSpPr/>
              <p:nvPr/>
            </p:nvSpPr>
            <p:spPr>
              <a:xfrm>
                <a:off x="5773176" y="4233883"/>
                <a:ext cx="374803" cy="374732"/>
              </a:xfrm>
              <a:custGeom>
                <a:avLst/>
                <a:gdLst>
                  <a:gd name="connsiteX0" fmla="*/ 156 w 374803"/>
                  <a:gd name="connsiteY0" fmla="*/ 53 h 374732"/>
                  <a:gd name="connsiteX1" fmla="*/ 374960 w 374803"/>
                  <a:gd name="connsiteY1" fmla="*/ 53 h 374732"/>
                  <a:gd name="connsiteX2" fmla="*/ 374960 w 374803"/>
                  <a:gd name="connsiteY2" fmla="*/ 374785 h 374732"/>
                  <a:gd name="connsiteX3" fmla="*/ 156 w 374803"/>
                  <a:gd name="connsiteY3" fmla="*/ 374785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6" y="53"/>
                    </a:moveTo>
                    <a:lnTo>
                      <a:pt x="374960" y="53"/>
                    </a:lnTo>
                    <a:lnTo>
                      <a:pt x="374960" y="374785"/>
                    </a:lnTo>
                    <a:lnTo>
                      <a:pt x="156" y="374785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9F718E1-90D3-493E-BB4E-2EEEA6E1488D}"/>
                  </a:ext>
                </a:extLst>
              </p:cNvPr>
              <p:cNvSpPr/>
              <p:nvPr/>
            </p:nvSpPr>
            <p:spPr>
              <a:xfrm>
                <a:off x="5848137" y="4308830"/>
                <a:ext cx="374803" cy="374732"/>
              </a:xfrm>
              <a:custGeom>
                <a:avLst/>
                <a:gdLst>
                  <a:gd name="connsiteX0" fmla="*/ 159 w 374803"/>
                  <a:gd name="connsiteY0" fmla="*/ 55 h 374732"/>
                  <a:gd name="connsiteX1" fmla="*/ 374962 w 374803"/>
                  <a:gd name="connsiteY1" fmla="*/ 55 h 374732"/>
                  <a:gd name="connsiteX2" fmla="*/ 374962 w 374803"/>
                  <a:gd name="connsiteY2" fmla="*/ 374788 h 374732"/>
                  <a:gd name="connsiteX3" fmla="*/ 159 w 374803"/>
                  <a:gd name="connsiteY3" fmla="*/ 374788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9" y="55"/>
                    </a:moveTo>
                    <a:lnTo>
                      <a:pt x="374962" y="55"/>
                    </a:lnTo>
                    <a:lnTo>
                      <a:pt x="374962" y="374788"/>
                    </a:lnTo>
                    <a:lnTo>
                      <a:pt x="159" y="374788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BAF82FB-3F95-439E-901C-245877EBF890}"/>
                  </a:ext>
                </a:extLst>
              </p:cNvPr>
              <p:cNvSpPr/>
              <p:nvPr/>
            </p:nvSpPr>
            <p:spPr>
              <a:xfrm>
                <a:off x="5923097" y="4383776"/>
                <a:ext cx="374803" cy="374732"/>
              </a:xfrm>
              <a:custGeom>
                <a:avLst/>
                <a:gdLst>
                  <a:gd name="connsiteX0" fmla="*/ 161 w 374803"/>
                  <a:gd name="connsiteY0" fmla="*/ 57 h 374732"/>
                  <a:gd name="connsiteX1" fmla="*/ 374964 w 374803"/>
                  <a:gd name="connsiteY1" fmla="*/ 57 h 374732"/>
                  <a:gd name="connsiteX2" fmla="*/ 374964 w 374803"/>
                  <a:gd name="connsiteY2" fmla="*/ 374790 h 374732"/>
                  <a:gd name="connsiteX3" fmla="*/ 161 w 374803"/>
                  <a:gd name="connsiteY3" fmla="*/ 374790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1" y="57"/>
                    </a:moveTo>
                    <a:lnTo>
                      <a:pt x="374964" y="57"/>
                    </a:lnTo>
                    <a:lnTo>
                      <a:pt x="374964" y="374790"/>
                    </a:lnTo>
                    <a:lnTo>
                      <a:pt x="161" y="374790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1FB7D5E-6554-43D5-B249-761EC5AD6C12}"/>
                  </a:ext>
                </a:extLst>
              </p:cNvPr>
              <p:cNvSpPr/>
              <p:nvPr/>
            </p:nvSpPr>
            <p:spPr>
              <a:xfrm>
                <a:off x="5998058" y="4458723"/>
                <a:ext cx="374803" cy="374732"/>
              </a:xfrm>
              <a:custGeom>
                <a:avLst/>
                <a:gdLst>
                  <a:gd name="connsiteX0" fmla="*/ 163 w 374803"/>
                  <a:gd name="connsiteY0" fmla="*/ 60 h 374732"/>
                  <a:gd name="connsiteX1" fmla="*/ 374966 w 374803"/>
                  <a:gd name="connsiteY1" fmla="*/ 60 h 374732"/>
                  <a:gd name="connsiteX2" fmla="*/ 374966 w 374803"/>
                  <a:gd name="connsiteY2" fmla="*/ 374792 h 374732"/>
                  <a:gd name="connsiteX3" fmla="*/ 163 w 374803"/>
                  <a:gd name="connsiteY3" fmla="*/ 374792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3" y="60"/>
                    </a:moveTo>
                    <a:lnTo>
                      <a:pt x="374966" y="60"/>
                    </a:lnTo>
                    <a:lnTo>
                      <a:pt x="374966" y="374792"/>
                    </a:lnTo>
                    <a:lnTo>
                      <a:pt x="163" y="374792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527A3B-AD17-47D1-AEF4-680B213247D3}"/>
                  </a:ext>
                </a:extLst>
              </p:cNvPr>
              <p:cNvSpPr/>
              <p:nvPr/>
            </p:nvSpPr>
            <p:spPr>
              <a:xfrm>
                <a:off x="6073019" y="4533669"/>
                <a:ext cx="374803" cy="374732"/>
              </a:xfrm>
              <a:custGeom>
                <a:avLst/>
                <a:gdLst>
                  <a:gd name="connsiteX0" fmla="*/ 165 w 374803"/>
                  <a:gd name="connsiteY0" fmla="*/ 62 h 374732"/>
                  <a:gd name="connsiteX1" fmla="*/ 374969 w 374803"/>
                  <a:gd name="connsiteY1" fmla="*/ 62 h 374732"/>
                  <a:gd name="connsiteX2" fmla="*/ 374969 w 374803"/>
                  <a:gd name="connsiteY2" fmla="*/ 374794 h 374732"/>
                  <a:gd name="connsiteX3" fmla="*/ 165 w 374803"/>
                  <a:gd name="connsiteY3" fmla="*/ 374794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5" y="62"/>
                    </a:moveTo>
                    <a:lnTo>
                      <a:pt x="374969" y="62"/>
                    </a:lnTo>
                    <a:lnTo>
                      <a:pt x="374969" y="374794"/>
                    </a:lnTo>
                    <a:lnTo>
                      <a:pt x="165" y="374794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79A9F7F-C82A-4752-84B7-8E11DAF9BE55}"/>
                  </a:ext>
                </a:extLst>
              </p:cNvPr>
              <p:cNvSpPr/>
              <p:nvPr/>
            </p:nvSpPr>
            <p:spPr>
              <a:xfrm>
                <a:off x="6147979" y="4608616"/>
                <a:ext cx="374803" cy="374732"/>
              </a:xfrm>
              <a:custGeom>
                <a:avLst/>
                <a:gdLst>
                  <a:gd name="connsiteX0" fmla="*/ 168 w 374803"/>
                  <a:gd name="connsiteY0" fmla="*/ 64 h 374732"/>
                  <a:gd name="connsiteX1" fmla="*/ 374971 w 374803"/>
                  <a:gd name="connsiteY1" fmla="*/ 64 h 374732"/>
                  <a:gd name="connsiteX2" fmla="*/ 374971 w 374803"/>
                  <a:gd name="connsiteY2" fmla="*/ 374797 h 374732"/>
                  <a:gd name="connsiteX3" fmla="*/ 168 w 374803"/>
                  <a:gd name="connsiteY3" fmla="*/ 374797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8" y="64"/>
                    </a:moveTo>
                    <a:lnTo>
                      <a:pt x="374971" y="64"/>
                    </a:lnTo>
                    <a:lnTo>
                      <a:pt x="374971" y="374797"/>
                    </a:lnTo>
                    <a:lnTo>
                      <a:pt x="168" y="374797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26545E9-359B-4D98-BD69-E7243694F4BF}"/>
                  </a:ext>
                </a:extLst>
              </p:cNvPr>
              <p:cNvSpPr/>
              <p:nvPr/>
            </p:nvSpPr>
            <p:spPr>
              <a:xfrm>
                <a:off x="6222940" y="4683562"/>
                <a:ext cx="374803" cy="374732"/>
              </a:xfrm>
              <a:custGeom>
                <a:avLst/>
                <a:gdLst>
                  <a:gd name="connsiteX0" fmla="*/ 170 w 374803"/>
                  <a:gd name="connsiteY0" fmla="*/ 66 h 374732"/>
                  <a:gd name="connsiteX1" fmla="*/ 374973 w 374803"/>
                  <a:gd name="connsiteY1" fmla="*/ 66 h 374732"/>
                  <a:gd name="connsiteX2" fmla="*/ 374973 w 374803"/>
                  <a:gd name="connsiteY2" fmla="*/ 374799 h 374732"/>
                  <a:gd name="connsiteX3" fmla="*/ 170 w 374803"/>
                  <a:gd name="connsiteY3" fmla="*/ 374799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70" y="66"/>
                    </a:moveTo>
                    <a:lnTo>
                      <a:pt x="374973" y="66"/>
                    </a:lnTo>
                    <a:lnTo>
                      <a:pt x="374973" y="374799"/>
                    </a:lnTo>
                    <a:lnTo>
                      <a:pt x="170" y="374799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8659AE-823B-4729-B827-EB4766EA6D99}"/>
                  </a:ext>
                </a:extLst>
              </p:cNvPr>
              <p:cNvSpPr/>
              <p:nvPr/>
            </p:nvSpPr>
            <p:spPr>
              <a:xfrm>
                <a:off x="6297901" y="3559365"/>
                <a:ext cx="224881" cy="224839"/>
              </a:xfrm>
              <a:custGeom>
                <a:avLst/>
                <a:gdLst>
                  <a:gd name="connsiteX0" fmla="*/ 170 w 224881"/>
                  <a:gd name="connsiteY0" fmla="*/ 30 h 224839"/>
                  <a:gd name="connsiteX1" fmla="*/ 225052 w 224881"/>
                  <a:gd name="connsiteY1" fmla="*/ 30 h 224839"/>
                  <a:gd name="connsiteX2" fmla="*/ 225052 w 224881"/>
                  <a:gd name="connsiteY2" fmla="*/ 224870 h 224839"/>
                  <a:gd name="connsiteX3" fmla="*/ 170 w 224881"/>
                  <a:gd name="connsiteY3" fmla="*/ 22487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0" y="30"/>
                    </a:moveTo>
                    <a:lnTo>
                      <a:pt x="225052" y="30"/>
                    </a:lnTo>
                    <a:lnTo>
                      <a:pt x="225052" y="224870"/>
                    </a:lnTo>
                    <a:lnTo>
                      <a:pt x="170" y="224870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E11CA4-DB40-4976-8FD4-43A1732BB006}"/>
                  </a:ext>
                </a:extLst>
              </p:cNvPr>
              <p:cNvSpPr/>
              <p:nvPr/>
            </p:nvSpPr>
            <p:spPr>
              <a:xfrm>
                <a:off x="6372861" y="3634311"/>
                <a:ext cx="224881" cy="224839"/>
              </a:xfrm>
              <a:custGeom>
                <a:avLst/>
                <a:gdLst>
                  <a:gd name="connsiteX0" fmla="*/ 172 w 224881"/>
                  <a:gd name="connsiteY0" fmla="*/ 33 h 224839"/>
                  <a:gd name="connsiteX1" fmla="*/ 225054 w 224881"/>
                  <a:gd name="connsiteY1" fmla="*/ 33 h 224839"/>
                  <a:gd name="connsiteX2" fmla="*/ 225054 w 224881"/>
                  <a:gd name="connsiteY2" fmla="*/ 224872 h 224839"/>
                  <a:gd name="connsiteX3" fmla="*/ 172 w 224881"/>
                  <a:gd name="connsiteY3" fmla="*/ 224872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2" y="33"/>
                    </a:moveTo>
                    <a:lnTo>
                      <a:pt x="225054" y="33"/>
                    </a:lnTo>
                    <a:lnTo>
                      <a:pt x="225054" y="224872"/>
                    </a:lnTo>
                    <a:lnTo>
                      <a:pt x="172" y="224872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7A5228E-7481-473E-A645-6F4DD924FFB2}"/>
                  </a:ext>
                </a:extLst>
              </p:cNvPr>
              <p:cNvSpPr/>
              <p:nvPr/>
            </p:nvSpPr>
            <p:spPr>
              <a:xfrm>
                <a:off x="6447822" y="3709258"/>
                <a:ext cx="224881" cy="224839"/>
              </a:xfrm>
              <a:custGeom>
                <a:avLst/>
                <a:gdLst>
                  <a:gd name="connsiteX0" fmla="*/ 174 w 224881"/>
                  <a:gd name="connsiteY0" fmla="*/ 35 h 224839"/>
                  <a:gd name="connsiteX1" fmla="*/ 225056 w 224881"/>
                  <a:gd name="connsiteY1" fmla="*/ 35 h 224839"/>
                  <a:gd name="connsiteX2" fmla="*/ 225056 w 224881"/>
                  <a:gd name="connsiteY2" fmla="*/ 224874 h 224839"/>
                  <a:gd name="connsiteX3" fmla="*/ 174 w 224881"/>
                  <a:gd name="connsiteY3" fmla="*/ 224874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4" y="35"/>
                    </a:moveTo>
                    <a:lnTo>
                      <a:pt x="225056" y="35"/>
                    </a:lnTo>
                    <a:lnTo>
                      <a:pt x="225056" y="224874"/>
                    </a:lnTo>
                    <a:lnTo>
                      <a:pt x="174" y="224874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A49C7E-E9B4-4B5A-B417-BE650B4FE9AA}"/>
                  </a:ext>
                </a:extLst>
              </p:cNvPr>
              <p:cNvSpPr/>
              <p:nvPr/>
            </p:nvSpPr>
            <p:spPr>
              <a:xfrm>
                <a:off x="6522782" y="3784204"/>
                <a:ext cx="224881" cy="224839"/>
              </a:xfrm>
              <a:custGeom>
                <a:avLst/>
                <a:gdLst>
                  <a:gd name="connsiteX0" fmla="*/ 177 w 224881"/>
                  <a:gd name="connsiteY0" fmla="*/ 37 h 224839"/>
                  <a:gd name="connsiteX1" fmla="*/ 225058 w 224881"/>
                  <a:gd name="connsiteY1" fmla="*/ 37 h 224839"/>
                  <a:gd name="connsiteX2" fmla="*/ 225058 w 224881"/>
                  <a:gd name="connsiteY2" fmla="*/ 224877 h 224839"/>
                  <a:gd name="connsiteX3" fmla="*/ 177 w 224881"/>
                  <a:gd name="connsiteY3" fmla="*/ 224877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7" y="37"/>
                    </a:moveTo>
                    <a:lnTo>
                      <a:pt x="225058" y="37"/>
                    </a:lnTo>
                    <a:lnTo>
                      <a:pt x="225058" y="224877"/>
                    </a:lnTo>
                    <a:lnTo>
                      <a:pt x="177" y="224877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E52F164-5701-43CB-9922-03675D221C0E}"/>
                  </a:ext>
                </a:extLst>
              </p:cNvPr>
              <p:cNvSpPr/>
              <p:nvPr/>
            </p:nvSpPr>
            <p:spPr>
              <a:xfrm>
                <a:off x="6597743" y="3859151"/>
                <a:ext cx="224881" cy="224839"/>
              </a:xfrm>
              <a:custGeom>
                <a:avLst/>
                <a:gdLst>
                  <a:gd name="connsiteX0" fmla="*/ 179 w 224881"/>
                  <a:gd name="connsiteY0" fmla="*/ 39 h 224839"/>
                  <a:gd name="connsiteX1" fmla="*/ 225061 w 224881"/>
                  <a:gd name="connsiteY1" fmla="*/ 39 h 224839"/>
                  <a:gd name="connsiteX2" fmla="*/ 225061 w 224881"/>
                  <a:gd name="connsiteY2" fmla="*/ 224879 h 224839"/>
                  <a:gd name="connsiteX3" fmla="*/ 179 w 224881"/>
                  <a:gd name="connsiteY3" fmla="*/ 224879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9" y="39"/>
                    </a:moveTo>
                    <a:lnTo>
                      <a:pt x="225061" y="39"/>
                    </a:lnTo>
                    <a:lnTo>
                      <a:pt x="225061" y="224879"/>
                    </a:lnTo>
                    <a:lnTo>
                      <a:pt x="179" y="224879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503AFD4-F579-4E53-A39A-FC1610851753}"/>
                  </a:ext>
                </a:extLst>
              </p:cNvPr>
              <p:cNvSpPr/>
              <p:nvPr/>
            </p:nvSpPr>
            <p:spPr>
              <a:xfrm>
                <a:off x="6672704" y="3934097"/>
                <a:ext cx="224881" cy="224839"/>
              </a:xfrm>
              <a:custGeom>
                <a:avLst/>
                <a:gdLst>
                  <a:gd name="connsiteX0" fmla="*/ 181 w 224881"/>
                  <a:gd name="connsiteY0" fmla="*/ 42 h 224839"/>
                  <a:gd name="connsiteX1" fmla="*/ 225063 w 224881"/>
                  <a:gd name="connsiteY1" fmla="*/ 42 h 224839"/>
                  <a:gd name="connsiteX2" fmla="*/ 225063 w 224881"/>
                  <a:gd name="connsiteY2" fmla="*/ 224881 h 224839"/>
                  <a:gd name="connsiteX3" fmla="*/ 181 w 224881"/>
                  <a:gd name="connsiteY3" fmla="*/ 22488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1" y="42"/>
                    </a:moveTo>
                    <a:lnTo>
                      <a:pt x="225063" y="42"/>
                    </a:lnTo>
                    <a:lnTo>
                      <a:pt x="225063" y="224881"/>
                    </a:lnTo>
                    <a:lnTo>
                      <a:pt x="181" y="224881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2D4767C-DDDE-4FDA-891F-4144807A5EBD}"/>
                  </a:ext>
                </a:extLst>
              </p:cNvPr>
              <p:cNvSpPr/>
              <p:nvPr/>
            </p:nvSpPr>
            <p:spPr>
              <a:xfrm>
                <a:off x="6747664" y="4009044"/>
                <a:ext cx="224881" cy="224839"/>
              </a:xfrm>
              <a:custGeom>
                <a:avLst/>
                <a:gdLst>
                  <a:gd name="connsiteX0" fmla="*/ 183 w 224881"/>
                  <a:gd name="connsiteY0" fmla="*/ 44 h 224839"/>
                  <a:gd name="connsiteX1" fmla="*/ 225065 w 224881"/>
                  <a:gd name="connsiteY1" fmla="*/ 44 h 224839"/>
                  <a:gd name="connsiteX2" fmla="*/ 225065 w 224881"/>
                  <a:gd name="connsiteY2" fmla="*/ 224883 h 224839"/>
                  <a:gd name="connsiteX3" fmla="*/ 183 w 224881"/>
                  <a:gd name="connsiteY3" fmla="*/ 224883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3" y="44"/>
                    </a:moveTo>
                    <a:lnTo>
                      <a:pt x="225065" y="44"/>
                    </a:lnTo>
                    <a:lnTo>
                      <a:pt x="225065" y="224883"/>
                    </a:lnTo>
                    <a:lnTo>
                      <a:pt x="183" y="224883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10D6557-71F6-4009-8E7E-BFB1CB85D424}"/>
                  </a:ext>
                </a:extLst>
              </p:cNvPr>
              <p:cNvSpPr/>
              <p:nvPr/>
            </p:nvSpPr>
            <p:spPr>
              <a:xfrm>
                <a:off x="6822625" y="4083990"/>
                <a:ext cx="224881" cy="224839"/>
              </a:xfrm>
              <a:custGeom>
                <a:avLst/>
                <a:gdLst>
                  <a:gd name="connsiteX0" fmla="*/ 186 w 224881"/>
                  <a:gd name="connsiteY0" fmla="*/ 46 h 224839"/>
                  <a:gd name="connsiteX1" fmla="*/ 225067 w 224881"/>
                  <a:gd name="connsiteY1" fmla="*/ 46 h 224839"/>
                  <a:gd name="connsiteX2" fmla="*/ 225067 w 224881"/>
                  <a:gd name="connsiteY2" fmla="*/ 224886 h 224839"/>
                  <a:gd name="connsiteX3" fmla="*/ 186 w 224881"/>
                  <a:gd name="connsiteY3" fmla="*/ 224886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6" y="46"/>
                    </a:moveTo>
                    <a:lnTo>
                      <a:pt x="225067" y="46"/>
                    </a:lnTo>
                    <a:lnTo>
                      <a:pt x="225067" y="224886"/>
                    </a:lnTo>
                    <a:lnTo>
                      <a:pt x="186" y="224886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3645741-1DAA-4AAF-B28C-39CE54BE1F20}"/>
                  </a:ext>
                </a:extLst>
              </p:cNvPr>
              <p:cNvSpPr/>
              <p:nvPr/>
            </p:nvSpPr>
            <p:spPr>
              <a:xfrm>
                <a:off x="6897586" y="4158937"/>
                <a:ext cx="224881" cy="224839"/>
              </a:xfrm>
              <a:custGeom>
                <a:avLst/>
                <a:gdLst>
                  <a:gd name="connsiteX0" fmla="*/ 188 w 224881"/>
                  <a:gd name="connsiteY0" fmla="*/ 48 h 224839"/>
                  <a:gd name="connsiteX1" fmla="*/ 225070 w 224881"/>
                  <a:gd name="connsiteY1" fmla="*/ 48 h 224839"/>
                  <a:gd name="connsiteX2" fmla="*/ 225070 w 224881"/>
                  <a:gd name="connsiteY2" fmla="*/ 224888 h 224839"/>
                  <a:gd name="connsiteX3" fmla="*/ 188 w 224881"/>
                  <a:gd name="connsiteY3" fmla="*/ 224888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8" y="48"/>
                    </a:moveTo>
                    <a:lnTo>
                      <a:pt x="225070" y="48"/>
                    </a:lnTo>
                    <a:lnTo>
                      <a:pt x="225070" y="224888"/>
                    </a:lnTo>
                    <a:lnTo>
                      <a:pt x="188" y="224888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C4DE3FA-8885-4D23-AA0E-D041B0E549C6}"/>
                  </a:ext>
                </a:extLst>
              </p:cNvPr>
              <p:cNvSpPr/>
              <p:nvPr/>
            </p:nvSpPr>
            <p:spPr>
              <a:xfrm>
                <a:off x="6972546" y="4233883"/>
                <a:ext cx="224881" cy="224839"/>
              </a:xfrm>
              <a:custGeom>
                <a:avLst/>
                <a:gdLst>
                  <a:gd name="connsiteX0" fmla="*/ 190 w 224881"/>
                  <a:gd name="connsiteY0" fmla="*/ 51 h 224839"/>
                  <a:gd name="connsiteX1" fmla="*/ 225072 w 224881"/>
                  <a:gd name="connsiteY1" fmla="*/ 51 h 224839"/>
                  <a:gd name="connsiteX2" fmla="*/ 225072 w 224881"/>
                  <a:gd name="connsiteY2" fmla="*/ 224890 h 224839"/>
                  <a:gd name="connsiteX3" fmla="*/ 190 w 224881"/>
                  <a:gd name="connsiteY3" fmla="*/ 22489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0" y="51"/>
                    </a:moveTo>
                    <a:lnTo>
                      <a:pt x="225072" y="51"/>
                    </a:lnTo>
                    <a:lnTo>
                      <a:pt x="225072" y="224890"/>
                    </a:lnTo>
                    <a:lnTo>
                      <a:pt x="190" y="224890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8941E78-BD0F-46B8-84AC-240ACFE19597}"/>
                  </a:ext>
                </a:extLst>
              </p:cNvPr>
              <p:cNvSpPr/>
              <p:nvPr/>
            </p:nvSpPr>
            <p:spPr>
              <a:xfrm>
                <a:off x="7047507" y="4308830"/>
                <a:ext cx="224881" cy="224839"/>
              </a:xfrm>
              <a:custGeom>
                <a:avLst/>
                <a:gdLst>
                  <a:gd name="connsiteX0" fmla="*/ 192 w 224881"/>
                  <a:gd name="connsiteY0" fmla="*/ 53 h 224839"/>
                  <a:gd name="connsiteX1" fmla="*/ 225074 w 224881"/>
                  <a:gd name="connsiteY1" fmla="*/ 53 h 224839"/>
                  <a:gd name="connsiteX2" fmla="*/ 225074 w 224881"/>
                  <a:gd name="connsiteY2" fmla="*/ 224892 h 224839"/>
                  <a:gd name="connsiteX3" fmla="*/ 192 w 224881"/>
                  <a:gd name="connsiteY3" fmla="*/ 224892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2" y="53"/>
                    </a:moveTo>
                    <a:lnTo>
                      <a:pt x="225074" y="53"/>
                    </a:lnTo>
                    <a:lnTo>
                      <a:pt x="225074" y="224892"/>
                    </a:lnTo>
                    <a:lnTo>
                      <a:pt x="192" y="224892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82F80DD-F41A-4685-ADEA-603A6D936316}"/>
                  </a:ext>
                </a:extLst>
              </p:cNvPr>
              <p:cNvSpPr/>
              <p:nvPr/>
            </p:nvSpPr>
            <p:spPr>
              <a:xfrm>
                <a:off x="7122467" y="4383776"/>
                <a:ext cx="224881" cy="224839"/>
              </a:xfrm>
              <a:custGeom>
                <a:avLst/>
                <a:gdLst>
                  <a:gd name="connsiteX0" fmla="*/ 195 w 224881"/>
                  <a:gd name="connsiteY0" fmla="*/ 55 h 224839"/>
                  <a:gd name="connsiteX1" fmla="*/ 225076 w 224881"/>
                  <a:gd name="connsiteY1" fmla="*/ 55 h 224839"/>
                  <a:gd name="connsiteX2" fmla="*/ 225076 w 224881"/>
                  <a:gd name="connsiteY2" fmla="*/ 224895 h 224839"/>
                  <a:gd name="connsiteX3" fmla="*/ 195 w 224881"/>
                  <a:gd name="connsiteY3" fmla="*/ 224895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5" y="55"/>
                    </a:moveTo>
                    <a:lnTo>
                      <a:pt x="225076" y="55"/>
                    </a:lnTo>
                    <a:lnTo>
                      <a:pt x="225076" y="224895"/>
                    </a:lnTo>
                    <a:lnTo>
                      <a:pt x="195" y="224895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1123F43-4548-4FE1-BCBF-350512EBD83A}"/>
                  </a:ext>
                </a:extLst>
              </p:cNvPr>
              <p:cNvSpPr/>
              <p:nvPr/>
            </p:nvSpPr>
            <p:spPr>
              <a:xfrm>
                <a:off x="7197428" y="4458723"/>
                <a:ext cx="224881" cy="224839"/>
              </a:xfrm>
              <a:custGeom>
                <a:avLst/>
                <a:gdLst>
                  <a:gd name="connsiteX0" fmla="*/ 197 w 224881"/>
                  <a:gd name="connsiteY0" fmla="*/ 57 h 224839"/>
                  <a:gd name="connsiteX1" fmla="*/ 225079 w 224881"/>
                  <a:gd name="connsiteY1" fmla="*/ 57 h 224839"/>
                  <a:gd name="connsiteX2" fmla="*/ 225079 w 224881"/>
                  <a:gd name="connsiteY2" fmla="*/ 224897 h 224839"/>
                  <a:gd name="connsiteX3" fmla="*/ 197 w 224881"/>
                  <a:gd name="connsiteY3" fmla="*/ 224897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7" y="57"/>
                    </a:moveTo>
                    <a:lnTo>
                      <a:pt x="225079" y="57"/>
                    </a:lnTo>
                    <a:lnTo>
                      <a:pt x="225079" y="224897"/>
                    </a:lnTo>
                    <a:lnTo>
                      <a:pt x="197" y="224897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B746A52-274A-423D-9914-D3367C2C9913}"/>
                  </a:ext>
                </a:extLst>
              </p:cNvPr>
              <p:cNvSpPr/>
              <p:nvPr/>
            </p:nvSpPr>
            <p:spPr>
              <a:xfrm>
                <a:off x="7272389" y="4533669"/>
                <a:ext cx="224881" cy="224839"/>
              </a:xfrm>
              <a:custGeom>
                <a:avLst/>
                <a:gdLst>
                  <a:gd name="connsiteX0" fmla="*/ 199 w 224881"/>
                  <a:gd name="connsiteY0" fmla="*/ 60 h 224839"/>
                  <a:gd name="connsiteX1" fmla="*/ 225081 w 224881"/>
                  <a:gd name="connsiteY1" fmla="*/ 60 h 224839"/>
                  <a:gd name="connsiteX2" fmla="*/ 225081 w 224881"/>
                  <a:gd name="connsiteY2" fmla="*/ 224899 h 224839"/>
                  <a:gd name="connsiteX3" fmla="*/ 199 w 224881"/>
                  <a:gd name="connsiteY3" fmla="*/ 224899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9" y="60"/>
                    </a:moveTo>
                    <a:lnTo>
                      <a:pt x="225081" y="60"/>
                    </a:lnTo>
                    <a:lnTo>
                      <a:pt x="225081" y="224899"/>
                    </a:lnTo>
                    <a:lnTo>
                      <a:pt x="199" y="224899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DB4121-4F8D-4076-9A68-03499073F365}"/>
                  </a:ext>
                </a:extLst>
              </p:cNvPr>
              <p:cNvSpPr/>
              <p:nvPr/>
            </p:nvSpPr>
            <p:spPr>
              <a:xfrm>
                <a:off x="7347349" y="4608616"/>
                <a:ext cx="224881" cy="224839"/>
              </a:xfrm>
              <a:custGeom>
                <a:avLst/>
                <a:gdLst>
                  <a:gd name="connsiteX0" fmla="*/ 201 w 224881"/>
                  <a:gd name="connsiteY0" fmla="*/ 62 h 224839"/>
                  <a:gd name="connsiteX1" fmla="*/ 225083 w 224881"/>
                  <a:gd name="connsiteY1" fmla="*/ 62 h 224839"/>
                  <a:gd name="connsiteX2" fmla="*/ 225083 w 224881"/>
                  <a:gd name="connsiteY2" fmla="*/ 224901 h 224839"/>
                  <a:gd name="connsiteX3" fmla="*/ 201 w 224881"/>
                  <a:gd name="connsiteY3" fmla="*/ 22490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201" y="62"/>
                    </a:moveTo>
                    <a:lnTo>
                      <a:pt x="225083" y="62"/>
                    </a:lnTo>
                    <a:lnTo>
                      <a:pt x="225083" y="224901"/>
                    </a:lnTo>
                    <a:lnTo>
                      <a:pt x="201" y="224901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2F7E8B5-C449-43DD-B8A9-E493757BA1DC}"/>
                  </a:ext>
                </a:extLst>
              </p:cNvPr>
              <p:cNvSpPr/>
              <p:nvPr/>
            </p:nvSpPr>
            <p:spPr>
              <a:xfrm>
                <a:off x="7422310" y="4683562"/>
                <a:ext cx="224881" cy="224839"/>
              </a:xfrm>
              <a:custGeom>
                <a:avLst/>
                <a:gdLst>
                  <a:gd name="connsiteX0" fmla="*/ 204 w 224881"/>
                  <a:gd name="connsiteY0" fmla="*/ 64 h 224839"/>
                  <a:gd name="connsiteX1" fmla="*/ 225085 w 224881"/>
                  <a:gd name="connsiteY1" fmla="*/ 64 h 224839"/>
                  <a:gd name="connsiteX2" fmla="*/ 225085 w 224881"/>
                  <a:gd name="connsiteY2" fmla="*/ 224904 h 224839"/>
                  <a:gd name="connsiteX3" fmla="*/ 204 w 224881"/>
                  <a:gd name="connsiteY3" fmla="*/ 224904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204" y="64"/>
                    </a:moveTo>
                    <a:lnTo>
                      <a:pt x="225085" y="64"/>
                    </a:lnTo>
                    <a:lnTo>
                      <a:pt x="225085" y="224904"/>
                    </a:lnTo>
                    <a:lnTo>
                      <a:pt x="204" y="224904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0F0D2CD-8E1B-4029-B32A-78C6F19FDC16}"/>
                  </a:ext>
                </a:extLst>
              </p:cNvPr>
              <p:cNvSpPr/>
              <p:nvPr/>
            </p:nvSpPr>
            <p:spPr>
              <a:xfrm>
                <a:off x="8246877" y="3859151"/>
                <a:ext cx="166579" cy="749465"/>
              </a:xfrm>
              <a:custGeom>
                <a:avLst/>
                <a:gdLst>
                  <a:gd name="connsiteX0" fmla="*/ 228 w 166579"/>
                  <a:gd name="connsiteY0" fmla="*/ 47 h 749465"/>
                  <a:gd name="connsiteX1" fmla="*/ 166807 w 166579"/>
                  <a:gd name="connsiteY1" fmla="*/ 47 h 749465"/>
                  <a:gd name="connsiteX2" fmla="*/ 166807 w 166579"/>
                  <a:gd name="connsiteY2" fmla="*/ 749512 h 749465"/>
                  <a:gd name="connsiteX3" fmla="*/ 228 w 166579"/>
                  <a:gd name="connsiteY3" fmla="*/ 749512 h 74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79" h="749465">
                    <a:moveTo>
                      <a:pt x="228" y="47"/>
                    </a:moveTo>
                    <a:lnTo>
                      <a:pt x="166807" y="47"/>
                    </a:lnTo>
                    <a:lnTo>
                      <a:pt x="166807" y="749512"/>
                    </a:lnTo>
                    <a:lnTo>
                      <a:pt x="228" y="74951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0630BD5-1902-46EA-A6E0-6182681FCCCD}"/>
                  </a:ext>
                </a:extLst>
              </p:cNvPr>
              <p:cNvSpPr/>
              <p:nvPr/>
            </p:nvSpPr>
            <p:spPr>
              <a:xfrm>
                <a:off x="8621680" y="4009044"/>
                <a:ext cx="179905" cy="449679"/>
              </a:xfrm>
              <a:custGeom>
                <a:avLst/>
                <a:gdLst>
                  <a:gd name="connsiteX0" fmla="*/ 239 w 179905"/>
                  <a:gd name="connsiteY0" fmla="*/ 47 h 449679"/>
                  <a:gd name="connsiteX1" fmla="*/ 180144 w 179905"/>
                  <a:gd name="connsiteY1" fmla="*/ 47 h 449679"/>
                  <a:gd name="connsiteX2" fmla="*/ 180144 w 179905"/>
                  <a:gd name="connsiteY2" fmla="*/ 449726 h 449679"/>
                  <a:gd name="connsiteX3" fmla="*/ 239 w 179905"/>
                  <a:gd name="connsiteY3" fmla="*/ 449726 h 44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905" h="449679">
                    <a:moveTo>
                      <a:pt x="239" y="47"/>
                    </a:moveTo>
                    <a:lnTo>
                      <a:pt x="180144" y="47"/>
                    </a:lnTo>
                    <a:lnTo>
                      <a:pt x="180144" y="449726"/>
                    </a:lnTo>
                    <a:lnTo>
                      <a:pt x="239" y="449726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3AB3C19-FB7E-457C-8851-64BD4518D938}"/>
                  </a:ext>
                </a:extLst>
              </p:cNvPr>
              <p:cNvSpPr/>
              <p:nvPr/>
            </p:nvSpPr>
            <p:spPr>
              <a:xfrm>
                <a:off x="1350499" y="4233883"/>
                <a:ext cx="299842" cy="299786"/>
              </a:xfrm>
              <a:custGeom>
                <a:avLst/>
                <a:gdLst>
                  <a:gd name="connsiteX0" fmla="*/ 23 w 299842"/>
                  <a:gd name="connsiteY0" fmla="*/ 52 h 299786"/>
                  <a:gd name="connsiteX1" fmla="*/ 299865 w 299842"/>
                  <a:gd name="connsiteY1" fmla="*/ 52 h 299786"/>
                  <a:gd name="connsiteX2" fmla="*/ 299865 w 299842"/>
                  <a:gd name="connsiteY2" fmla="*/ 299838 h 299786"/>
                  <a:gd name="connsiteX3" fmla="*/ 23 w 299842"/>
                  <a:gd name="connsiteY3" fmla="*/ 299838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842" h="299786">
                    <a:moveTo>
                      <a:pt x="23" y="52"/>
                    </a:moveTo>
                    <a:lnTo>
                      <a:pt x="299865" y="52"/>
                    </a:lnTo>
                    <a:lnTo>
                      <a:pt x="299865" y="299838"/>
                    </a:lnTo>
                    <a:lnTo>
                      <a:pt x="23" y="299838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0E0C679-E519-4489-B323-A8AFBEB7D662}"/>
                  </a:ext>
                </a:extLst>
              </p:cNvPr>
              <p:cNvSpPr/>
              <p:nvPr/>
            </p:nvSpPr>
            <p:spPr>
              <a:xfrm>
                <a:off x="2999633" y="4158937"/>
                <a:ext cx="149921" cy="149893"/>
              </a:xfrm>
              <a:custGeom>
                <a:avLst/>
                <a:gdLst>
                  <a:gd name="connsiteX0" fmla="*/ 70 w 149921"/>
                  <a:gd name="connsiteY0" fmla="*/ 47 h 149893"/>
                  <a:gd name="connsiteX1" fmla="*/ 149991 w 149921"/>
                  <a:gd name="connsiteY1" fmla="*/ 47 h 149893"/>
                  <a:gd name="connsiteX2" fmla="*/ 149991 w 149921"/>
                  <a:gd name="connsiteY2" fmla="*/ 149940 h 149893"/>
                  <a:gd name="connsiteX3" fmla="*/ 70 w 149921"/>
                  <a:gd name="connsiteY3" fmla="*/ 14994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70" y="47"/>
                    </a:moveTo>
                    <a:lnTo>
                      <a:pt x="149991" y="47"/>
                    </a:lnTo>
                    <a:lnTo>
                      <a:pt x="149991" y="149940"/>
                    </a:lnTo>
                    <a:lnTo>
                      <a:pt x="70" y="149940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A8FC131-97C0-4F4F-93DC-A778B6233755}"/>
                  </a:ext>
                </a:extLst>
              </p:cNvPr>
              <p:cNvSpPr/>
              <p:nvPr/>
            </p:nvSpPr>
            <p:spPr>
              <a:xfrm>
                <a:off x="1350499" y="4308830"/>
                <a:ext cx="1649133" cy="224839"/>
              </a:xfrm>
              <a:custGeom>
                <a:avLst/>
                <a:gdLst>
                  <a:gd name="connsiteX0" fmla="*/ 43 w 1649133"/>
                  <a:gd name="connsiteY0" fmla="*/ 224892 h 224839"/>
                  <a:gd name="connsiteX1" fmla="*/ 1649177 w 1649133"/>
                  <a:gd name="connsiteY1" fmla="*/ 53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24839">
                    <a:moveTo>
                      <a:pt x="43" y="224892"/>
                    </a:moveTo>
                    <a:lnTo>
                      <a:pt x="1649177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6ACC5D-C19A-4115-BD42-C4E16B9AD782}"/>
                  </a:ext>
                </a:extLst>
              </p:cNvPr>
              <p:cNvSpPr/>
              <p:nvPr/>
            </p:nvSpPr>
            <p:spPr>
              <a:xfrm>
                <a:off x="1350499" y="4165732"/>
                <a:ext cx="1663218" cy="68151"/>
              </a:xfrm>
              <a:custGeom>
                <a:avLst/>
                <a:gdLst>
                  <a:gd name="connsiteX0" fmla="*/ 43 w 1663218"/>
                  <a:gd name="connsiteY0" fmla="*/ 68198 h 68151"/>
                  <a:gd name="connsiteX1" fmla="*/ 1663261 w 1663218"/>
                  <a:gd name="connsiteY1" fmla="*/ 46 h 6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3218" h="68151">
                    <a:moveTo>
                      <a:pt x="43" y="68198"/>
                    </a:moveTo>
                    <a:lnTo>
                      <a:pt x="1663261" y="4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56F0AE7-C983-4247-AD8E-70015EE575AB}"/>
                  </a:ext>
                </a:extLst>
              </p:cNvPr>
              <p:cNvSpPr/>
              <p:nvPr/>
            </p:nvSpPr>
            <p:spPr>
              <a:xfrm>
                <a:off x="1649301" y="4158937"/>
                <a:ext cx="1500253" cy="74946"/>
              </a:xfrm>
              <a:custGeom>
                <a:avLst/>
                <a:gdLst>
                  <a:gd name="connsiteX0" fmla="*/ 49 w 1500253"/>
                  <a:gd name="connsiteY0" fmla="*/ 74993 h 74946"/>
                  <a:gd name="connsiteX1" fmla="*/ 1500303 w 1500253"/>
                  <a:gd name="connsiteY1" fmla="*/ 46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74946">
                    <a:moveTo>
                      <a:pt x="49" y="74993"/>
                    </a:moveTo>
                    <a:lnTo>
                      <a:pt x="1500303" y="4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EC68FD3-4837-43E4-8D9D-1E34C7825F41}"/>
                  </a:ext>
                </a:extLst>
              </p:cNvPr>
              <p:cNvSpPr/>
              <p:nvPr/>
            </p:nvSpPr>
            <p:spPr>
              <a:xfrm>
                <a:off x="1649301" y="4308830"/>
                <a:ext cx="1500253" cy="224839"/>
              </a:xfrm>
              <a:custGeom>
                <a:avLst/>
                <a:gdLst>
                  <a:gd name="connsiteX0" fmla="*/ 49 w 1500253"/>
                  <a:gd name="connsiteY0" fmla="*/ 224892 h 224839"/>
                  <a:gd name="connsiteX1" fmla="*/ 1500303 w 1500253"/>
                  <a:gd name="connsiteY1" fmla="*/ 53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224839">
                    <a:moveTo>
                      <a:pt x="49" y="224892"/>
                    </a:moveTo>
                    <a:lnTo>
                      <a:pt x="1500303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98AE10-E6ED-440E-A705-339D0DC793E7}"/>
                  </a:ext>
                </a:extLst>
              </p:cNvPr>
              <p:cNvSpPr/>
              <p:nvPr/>
            </p:nvSpPr>
            <p:spPr>
              <a:xfrm>
                <a:off x="2924673" y="4458723"/>
                <a:ext cx="299842" cy="299786"/>
              </a:xfrm>
              <a:custGeom>
                <a:avLst/>
                <a:gdLst>
                  <a:gd name="connsiteX0" fmla="*/ 70 w 299842"/>
                  <a:gd name="connsiteY0" fmla="*/ 59 h 299786"/>
                  <a:gd name="connsiteX1" fmla="*/ 299912 w 299842"/>
                  <a:gd name="connsiteY1" fmla="*/ 59 h 299786"/>
                  <a:gd name="connsiteX2" fmla="*/ 299912 w 299842"/>
                  <a:gd name="connsiteY2" fmla="*/ 299845 h 299786"/>
                  <a:gd name="connsiteX3" fmla="*/ 70 w 299842"/>
                  <a:gd name="connsiteY3" fmla="*/ 299845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842" h="299786">
                    <a:moveTo>
                      <a:pt x="70" y="59"/>
                    </a:moveTo>
                    <a:lnTo>
                      <a:pt x="299912" y="59"/>
                    </a:lnTo>
                    <a:lnTo>
                      <a:pt x="299912" y="299845"/>
                    </a:lnTo>
                    <a:lnTo>
                      <a:pt x="70" y="299845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6B1ED9C-6FCE-4C76-914B-2614D2B2E0F5}"/>
                  </a:ext>
                </a:extLst>
              </p:cNvPr>
              <p:cNvSpPr/>
              <p:nvPr/>
            </p:nvSpPr>
            <p:spPr>
              <a:xfrm>
                <a:off x="4573806" y="4383776"/>
                <a:ext cx="149921" cy="149893"/>
              </a:xfrm>
              <a:custGeom>
                <a:avLst/>
                <a:gdLst>
                  <a:gd name="connsiteX0" fmla="*/ 117 w 149921"/>
                  <a:gd name="connsiteY0" fmla="*/ 54 h 149893"/>
                  <a:gd name="connsiteX1" fmla="*/ 150038 w 149921"/>
                  <a:gd name="connsiteY1" fmla="*/ 54 h 149893"/>
                  <a:gd name="connsiteX2" fmla="*/ 150038 w 149921"/>
                  <a:gd name="connsiteY2" fmla="*/ 149947 h 149893"/>
                  <a:gd name="connsiteX3" fmla="*/ 117 w 149921"/>
                  <a:gd name="connsiteY3" fmla="*/ 149947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17" y="54"/>
                    </a:moveTo>
                    <a:lnTo>
                      <a:pt x="150038" y="54"/>
                    </a:lnTo>
                    <a:lnTo>
                      <a:pt x="150038" y="149947"/>
                    </a:lnTo>
                    <a:lnTo>
                      <a:pt x="117" y="149947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04E15BC-BDF1-4868-AF97-C80F12570F94}"/>
                  </a:ext>
                </a:extLst>
              </p:cNvPr>
              <p:cNvSpPr/>
              <p:nvPr/>
            </p:nvSpPr>
            <p:spPr>
              <a:xfrm>
                <a:off x="2924673" y="4533669"/>
                <a:ext cx="1649133" cy="224839"/>
              </a:xfrm>
              <a:custGeom>
                <a:avLst/>
                <a:gdLst>
                  <a:gd name="connsiteX0" fmla="*/ 90 w 1649133"/>
                  <a:gd name="connsiteY0" fmla="*/ 224899 h 224839"/>
                  <a:gd name="connsiteX1" fmla="*/ 1649224 w 1649133"/>
                  <a:gd name="connsiteY1" fmla="*/ 6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24839">
                    <a:moveTo>
                      <a:pt x="90" y="224899"/>
                    </a:moveTo>
                    <a:lnTo>
                      <a:pt x="1649224" y="6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C1ED1B-0F37-456F-A20D-481101C0F508}"/>
                  </a:ext>
                </a:extLst>
              </p:cNvPr>
              <p:cNvSpPr/>
              <p:nvPr/>
            </p:nvSpPr>
            <p:spPr>
              <a:xfrm>
                <a:off x="2924673" y="4390571"/>
                <a:ext cx="1663218" cy="68151"/>
              </a:xfrm>
              <a:custGeom>
                <a:avLst/>
                <a:gdLst>
                  <a:gd name="connsiteX0" fmla="*/ 90 w 1663218"/>
                  <a:gd name="connsiteY0" fmla="*/ 68204 h 68151"/>
                  <a:gd name="connsiteX1" fmla="*/ 1663308 w 1663218"/>
                  <a:gd name="connsiteY1" fmla="*/ 53 h 6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3218" h="68151">
                    <a:moveTo>
                      <a:pt x="90" y="68204"/>
                    </a:moveTo>
                    <a:lnTo>
                      <a:pt x="1663308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CB3FED0-A0AC-4C72-A861-B5D13721F152}"/>
                  </a:ext>
                </a:extLst>
              </p:cNvPr>
              <p:cNvSpPr/>
              <p:nvPr/>
            </p:nvSpPr>
            <p:spPr>
              <a:xfrm>
                <a:off x="3223474" y="4383776"/>
                <a:ext cx="1500253" cy="74946"/>
              </a:xfrm>
              <a:custGeom>
                <a:avLst/>
                <a:gdLst>
                  <a:gd name="connsiteX0" fmla="*/ 97 w 1500253"/>
                  <a:gd name="connsiteY0" fmla="*/ 74999 h 74946"/>
                  <a:gd name="connsiteX1" fmla="*/ 1500350 w 1500253"/>
                  <a:gd name="connsiteY1" fmla="*/ 53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74946">
                    <a:moveTo>
                      <a:pt x="97" y="74999"/>
                    </a:moveTo>
                    <a:lnTo>
                      <a:pt x="1500350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04A5D63-177B-48F7-8264-BC2CDD3232C6}"/>
                  </a:ext>
                </a:extLst>
              </p:cNvPr>
              <p:cNvSpPr/>
              <p:nvPr/>
            </p:nvSpPr>
            <p:spPr>
              <a:xfrm>
                <a:off x="3223474" y="4533669"/>
                <a:ext cx="1500253" cy="224839"/>
              </a:xfrm>
              <a:custGeom>
                <a:avLst/>
                <a:gdLst>
                  <a:gd name="connsiteX0" fmla="*/ 97 w 1500253"/>
                  <a:gd name="connsiteY0" fmla="*/ 224899 h 224839"/>
                  <a:gd name="connsiteX1" fmla="*/ 1500350 w 1500253"/>
                  <a:gd name="connsiteY1" fmla="*/ 6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224839">
                    <a:moveTo>
                      <a:pt x="97" y="224899"/>
                    </a:moveTo>
                    <a:lnTo>
                      <a:pt x="1500350" y="6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37BDF3-65F6-4D95-A2D7-BF1851D4D753}"/>
                  </a:ext>
                </a:extLst>
              </p:cNvPr>
              <p:cNvSpPr/>
              <p:nvPr/>
            </p:nvSpPr>
            <p:spPr>
              <a:xfrm>
                <a:off x="6447822" y="4908402"/>
                <a:ext cx="149921" cy="149893"/>
              </a:xfrm>
              <a:custGeom>
                <a:avLst/>
                <a:gdLst>
                  <a:gd name="connsiteX0" fmla="*/ 173 w 149921"/>
                  <a:gd name="connsiteY0" fmla="*/ 70 h 149893"/>
                  <a:gd name="connsiteX1" fmla="*/ 150095 w 149921"/>
                  <a:gd name="connsiteY1" fmla="*/ 70 h 149893"/>
                  <a:gd name="connsiteX2" fmla="*/ 150095 w 149921"/>
                  <a:gd name="connsiteY2" fmla="*/ 149963 h 149893"/>
                  <a:gd name="connsiteX3" fmla="*/ 173 w 149921"/>
                  <a:gd name="connsiteY3" fmla="*/ 149963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73" y="70"/>
                    </a:moveTo>
                    <a:lnTo>
                      <a:pt x="150095" y="70"/>
                    </a:lnTo>
                    <a:lnTo>
                      <a:pt x="150095" y="149963"/>
                    </a:lnTo>
                    <a:lnTo>
                      <a:pt x="173" y="149963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95D594D-EFB8-491E-9777-A6C452379B95}"/>
                  </a:ext>
                </a:extLst>
              </p:cNvPr>
              <p:cNvSpPr/>
              <p:nvPr/>
            </p:nvSpPr>
            <p:spPr>
              <a:xfrm>
                <a:off x="7572231" y="4833455"/>
                <a:ext cx="74960" cy="74946"/>
              </a:xfrm>
              <a:custGeom>
                <a:avLst/>
                <a:gdLst>
                  <a:gd name="connsiteX0" fmla="*/ 206 w 74960"/>
                  <a:gd name="connsiteY0" fmla="*/ 66 h 74946"/>
                  <a:gd name="connsiteX1" fmla="*/ 75167 w 74960"/>
                  <a:gd name="connsiteY1" fmla="*/ 66 h 74946"/>
                  <a:gd name="connsiteX2" fmla="*/ 75167 w 74960"/>
                  <a:gd name="connsiteY2" fmla="*/ 75013 h 74946"/>
                  <a:gd name="connsiteX3" fmla="*/ 206 w 74960"/>
                  <a:gd name="connsiteY3" fmla="*/ 75013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960" h="74946">
                    <a:moveTo>
                      <a:pt x="206" y="66"/>
                    </a:moveTo>
                    <a:lnTo>
                      <a:pt x="75167" y="66"/>
                    </a:lnTo>
                    <a:lnTo>
                      <a:pt x="75167" y="75013"/>
                    </a:lnTo>
                    <a:lnTo>
                      <a:pt x="206" y="75013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0091AD5-0201-4929-BA4A-58EDA6E27D05}"/>
                  </a:ext>
                </a:extLst>
              </p:cNvPr>
              <p:cNvSpPr/>
              <p:nvPr/>
            </p:nvSpPr>
            <p:spPr>
              <a:xfrm>
                <a:off x="6447822" y="4920318"/>
                <a:ext cx="1115972" cy="137976"/>
              </a:xfrm>
              <a:custGeom>
                <a:avLst/>
                <a:gdLst>
                  <a:gd name="connsiteX0" fmla="*/ 188 w 1115972"/>
                  <a:gd name="connsiteY0" fmla="*/ 138046 h 137976"/>
                  <a:gd name="connsiteX1" fmla="*/ 1116160 w 1115972"/>
                  <a:gd name="connsiteY1" fmla="*/ 70 h 13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5972" h="137976">
                    <a:moveTo>
                      <a:pt x="188" y="138046"/>
                    </a:moveTo>
                    <a:lnTo>
                      <a:pt x="1116160" y="7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2E6C11F-F43C-44CB-87A5-495B2023E06B}"/>
                  </a:ext>
                </a:extLst>
              </p:cNvPr>
              <p:cNvSpPr/>
              <p:nvPr/>
            </p:nvSpPr>
            <p:spPr>
              <a:xfrm>
                <a:off x="6447822" y="4838868"/>
                <a:ext cx="1123601" cy="69533"/>
              </a:xfrm>
              <a:custGeom>
                <a:avLst/>
                <a:gdLst>
                  <a:gd name="connsiteX0" fmla="*/ 188 w 1123601"/>
                  <a:gd name="connsiteY0" fmla="*/ 69600 h 69533"/>
                  <a:gd name="connsiteX1" fmla="*/ 1123789 w 1123601"/>
                  <a:gd name="connsiteY1" fmla="*/ 66 h 6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3601" h="69533">
                    <a:moveTo>
                      <a:pt x="188" y="69600"/>
                    </a:moveTo>
                    <a:lnTo>
                      <a:pt x="1123789" y="6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BDD3484-9633-41FF-B638-1340DC3D1556}"/>
                  </a:ext>
                </a:extLst>
              </p:cNvPr>
              <p:cNvSpPr/>
              <p:nvPr/>
            </p:nvSpPr>
            <p:spPr>
              <a:xfrm>
                <a:off x="6597743" y="4833455"/>
                <a:ext cx="1049448" cy="74946"/>
              </a:xfrm>
              <a:custGeom>
                <a:avLst/>
                <a:gdLst>
                  <a:gd name="connsiteX0" fmla="*/ 191 w 1049448"/>
                  <a:gd name="connsiteY0" fmla="*/ 75013 h 74946"/>
                  <a:gd name="connsiteX1" fmla="*/ 1049640 w 1049448"/>
                  <a:gd name="connsiteY1" fmla="*/ 66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448" h="74946">
                    <a:moveTo>
                      <a:pt x="191" y="75013"/>
                    </a:moveTo>
                    <a:lnTo>
                      <a:pt x="1049640" y="6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4987976-A8A1-4ACF-A87E-51B7A0D40BB9}"/>
                  </a:ext>
                </a:extLst>
              </p:cNvPr>
              <p:cNvSpPr/>
              <p:nvPr/>
            </p:nvSpPr>
            <p:spPr>
              <a:xfrm>
                <a:off x="6597743" y="4908402"/>
                <a:ext cx="1049448" cy="149893"/>
              </a:xfrm>
              <a:custGeom>
                <a:avLst/>
                <a:gdLst>
                  <a:gd name="connsiteX0" fmla="*/ 191 w 1049448"/>
                  <a:gd name="connsiteY0" fmla="*/ 149963 h 149893"/>
                  <a:gd name="connsiteX1" fmla="*/ 1049640 w 1049448"/>
                  <a:gd name="connsiteY1" fmla="*/ 7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448" h="149893">
                    <a:moveTo>
                      <a:pt x="191" y="149963"/>
                    </a:moveTo>
                    <a:lnTo>
                      <a:pt x="1049640" y="7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1D65C3D-0C6D-4236-8613-C5C5825161BA}"/>
                  </a:ext>
                </a:extLst>
              </p:cNvPr>
              <p:cNvSpPr/>
              <p:nvPr/>
            </p:nvSpPr>
            <p:spPr>
              <a:xfrm>
                <a:off x="4798688" y="4458723"/>
                <a:ext cx="149921" cy="149893"/>
              </a:xfrm>
              <a:custGeom>
                <a:avLst/>
                <a:gdLst>
                  <a:gd name="connsiteX0" fmla="*/ 124 w 149921"/>
                  <a:gd name="connsiteY0" fmla="*/ 56 h 149893"/>
                  <a:gd name="connsiteX1" fmla="*/ 150045 w 149921"/>
                  <a:gd name="connsiteY1" fmla="*/ 56 h 149893"/>
                  <a:gd name="connsiteX2" fmla="*/ 150045 w 149921"/>
                  <a:gd name="connsiteY2" fmla="*/ 149949 h 149893"/>
                  <a:gd name="connsiteX3" fmla="*/ 124 w 149921"/>
                  <a:gd name="connsiteY3" fmla="*/ 149949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24" y="56"/>
                    </a:moveTo>
                    <a:lnTo>
                      <a:pt x="150045" y="56"/>
                    </a:lnTo>
                    <a:lnTo>
                      <a:pt x="150045" y="149949"/>
                    </a:lnTo>
                    <a:lnTo>
                      <a:pt x="124" y="149949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319D3DE-7BF1-4D29-9D12-7B17B7F63787}"/>
                  </a:ext>
                </a:extLst>
              </p:cNvPr>
              <p:cNvSpPr/>
              <p:nvPr/>
            </p:nvSpPr>
            <p:spPr>
              <a:xfrm>
                <a:off x="6447822" y="4758509"/>
                <a:ext cx="74960" cy="74946"/>
              </a:xfrm>
              <a:custGeom>
                <a:avLst/>
                <a:gdLst>
                  <a:gd name="connsiteX0" fmla="*/ 172 w 74960"/>
                  <a:gd name="connsiteY0" fmla="*/ 64 h 74946"/>
                  <a:gd name="connsiteX1" fmla="*/ 75133 w 74960"/>
                  <a:gd name="connsiteY1" fmla="*/ 64 h 74946"/>
                  <a:gd name="connsiteX2" fmla="*/ 75133 w 74960"/>
                  <a:gd name="connsiteY2" fmla="*/ 75011 h 74946"/>
                  <a:gd name="connsiteX3" fmla="*/ 172 w 74960"/>
                  <a:gd name="connsiteY3" fmla="*/ 75011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960" h="74946">
                    <a:moveTo>
                      <a:pt x="172" y="64"/>
                    </a:moveTo>
                    <a:lnTo>
                      <a:pt x="75133" y="64"/>
                    </a:lnTo>
                    <a:lnTo>
                      <a:pt x="75133" y="75011"/>
                    </a:lnTo>
                    <a:lnTo>
                      <a:pt x="172" y="75011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9C15371-9F4D-4ACD-B4D0-6768DB53CEF1}"/>
                  </a:ext>
                </a:extLst>
              </p:cNvPr>
              <p:cNvSpPr/>
              <p:nvPr/>
            </p:nvSpPr>
            <p:spPr>
              <a:xfrm>
                <a:off x="4798688" y="4608616"/>
                <a:ext cx="1649133" cy="224839"/>
              </a:xfrm>
              <a:custGeom>
                <a:avLst/>
                <a:gdLst>
                  <a:gd name="connsiteX0" fmla="*/ 146 w 1649133"/>
                  <a:gd name="connsiteY0" fmla="*/ 62 h 224839"/>
                  <a:gd name="connsiteX1" fmla="*/ 1649280 w 1649133"/>
                  <a:gd name="connsiteY1" fmla="*/ 22490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24839">
                    <a:moveTo>
                      <a:pt x="146" y="62"/>
                    </a:moveTo>
                    <a:lnTo>
                      <a:pt x="1649280" y="224901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6EDFA3F-C8A5-424C-A9BC-B9F6CB9A1AA7}"/>
                  </a:ext>
                </a:extLst>
              </p:cNvPr>
              <p:cNvSpPr/>
              <p:nvPr/>
            </p:nvSpPr>
            <p:spPr>
              <a:xfrm>
                <a:off x="4798688" y="4458723"/>
                <a:ext cx="1649133" cy="299786"/>
              </a:xfrm>
              <a:custGeom>
                <a:avLst/>
                <a:gdLst>
                  <a:gd name="connsiteX0" fmla="*/ 146 w 1649133"/>
                  <a:gd name="connsiteY0" fmla="*/ 59 h 299786"/>
                  <a:gd name="connsiteX1" fmla="*/ 1649280 w 1649133"/>
                  <a:gd name="connsiteY1" fmla="*/ 299845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99786">
                    <a:moveTo>
                      <a:pt x="146" y="59"/>
                    </a:moveTo>
                    <a:lnTo>
                      <a:pt x="1649280" y="299845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B725613-B776-4B9C-A6DD-23E890B44F82}"/>
                  </a:ext>
                </a:extLst>
              </p:cNvPr>
              <p:cNvSpPr/>
              <p:nvPr/>
            </p:nvSpPr>
            <p:spPr>
              <a:xfrm>
                <a:off x="4948609" y="4458723"/>
                <a:ext cx="1574173" cy="299786"/>
              </a:xfrm>
              <a:custGeom>
                <a:avLst/>
                <a:gdLst>
                  <a:gd name="connsiteX0" fmla="*/ 150 w 1574173"/>
                  <a:gd name="connsiteY0" fmla="*/ 59 h 299786"/>
                  <a:gd name="connsiteX1" fmla="*/ 1574323 w 1574173"/>
                  <a:gd name="connsiteY1" fmla="*/ 299845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173" h="299786">
                    <a:moveTo>
                      <a:pt x="150" y="59"/>
                    </a:moveTo>
                    <a:lnTo>
                      <a:pt x="1574323" y="299845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19B53A3-5944-4F24-97A0-4C89CFFFD8C8}"/>
                  </a:ext>
                </a:extLst>
              </p:cNvPr>
              <p:cNvSpPr/>
              <p:nvPr/>
            </p:nvSpPr>
            <p:spPr>
              <a:xfrm>
                <a:off x="4948609" y="4608616"/>
                <a:ext cx="1574173" cy="224839"/>
              </a:xfrm>
              <a:custGeom>
                <a:avLst/>
                <a:gdLst>
                  <a:gd name="connsiteX0" fmla="*/ 150 w 1574173"/>
                  <a:gd name="connsiteY0" fmla="*/ 62 h 224839"/>
                  <a:gd name="connsiteX1" fmla="*/ 1574323 w 1574173"/>
                  <a:gd name="connsiteY1" fmla="*/ 22490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173" h="224839">
                    <a:moveTo>
                      <a:pt x="150" y="62"/>
                    </a:moveTo>
                    <a:lnTo>
                      <a:pt x="1574323" y="224901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B9A1B77-B6E2-4FAF-A69C-C1CB5F87723A}"/>
                  </a:ext>
                </a:extLst>
              </p:cNvPr>
              <p:cNvSpPr/>
              <p:nvPr/>
            </p:nvSpPr>
            <p:spPr>
              <a:xfrm>
                <a:off x="7647192" y="4908402"/>
                <a:ext cx="224881" cy="6661"/>
              </a:xfrm>
              <a:custGeom>
                <a:avLst/>
                <a:gdLst>
                  <a:gd name="connsiteX0" fmla="*/ 210 w 224881"/>
                  <a:gd name="connsiteY0" fmla="*/ 68 h 6661"/>
                  <a:gd name="connsiteX1" fmla="*/ 225092 w 224881"/>
                  <a:gd name="connsiteY1" fmla="*/ 68 h 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6661">
                    <a:moveTo>
                      <a:pt x="210" y="68"/>
                    </a:moveTo>
                    <a:lnTo>
                      <a:pt x="225092" y="68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D9DB01F-4535-443A-AD51-B09615B7FBDC}"/>
                  </a:ext>
                </a:extLst>
              </p:cNvPr>
              <p:cNvSpPr/>
              <p:nvPr/>
            </p:nvSpPr>
            <p:spPr>
              <a:xfrm>
                <a:off x="6522782" y="3559365"/>
                <a:ext cx="1349291" cy="6661"/>
              </a:xfrm>
              <a:custGeom>
                <a:avLst/>
                <a:gdLst>
                  <a:gd name="connsiteX0" fmla="*/ 194 w 1349291"/>
                  <a:gd name="connsiteY0" fmla="*/ 27 h 6661"/>
                  <a:gd name="connsiteX1" fmla="*/ 1349485 w 1349291"/>
                  <a:gd name="connsiteY1" fmla="*/ 27 h 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9291" h="6661">
                    <a:moveTo>
                      <a:pt x="194" y="27"/>
                    </a:moveTo>
                    <a:lnTo>
                      <a:pt x="1349485" y="27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A511988-D776-402D-A838-A93AD26DDC1B}"/>
                  </a:ext>
                </a:extLst>
              </p:cNvPr>
              <p:cNvSpPr/>
              <p:nvPr/>
            </p:nvSpPr>
            <p:spPr>
              <a:xfrm>
                <a:off x="8021995" y="4608616"/>
                <a:ext cx="224881" cy="299786"/>
              </a:xfrm>
              <a:custGeom>
                <a:avLst/>
                <a:gdLst>
                  <a:gd name="connsiteX0" fmla="*/ 222 w 224881"/>
                  <a:gd name="connsiteY0" fmla="*/ 299849 h 299786"/>
                  <a:gd name="connsiteX1" fmla="*/ 225103 w 224881"/>
                  <a:gd name="connsiteY1" fmla="*/ 63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299786">
                    <a:moveTo>
                      <a:pt x="222" y="299849"/>
                    </a:moveTo>
                    <a:lnTo>
                      <a:pt x="225103" y="6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8F29F6A-32C1-44D4-A594-4F00116E5D5D}"/>
                  </a:ext>
                </a:extLst>
              </p:cNvPr>
              <p:cNvSpPr/>
              <p:nvPr/>
            </p:nvSpPr>
            <p:spPr>
              <a:xfrm>
                <a:off x="8396798" y="4458723"/>
                <a:ext cx="224881" cy="149893"/>
              </a:xfrm>
              <a:custGeom>
                <a:avLst/>
                <a:gdLst>
                  <a:gd name="connsiteX0" fmla="*/ 233 w 224881"/>
                  <a:gd name="connsiteY0" fmla="*/ 149949 h 149893"/>
                  <a:gd name="connsiteX1" fmla="*/ 225115 w 224881"/>
                  <a:gd name="connsiteY1" fmla="*/ 5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149893">
                    <a:moveTo>
                      <a:pt x="233" y="149949"/>
                    </a:moveTo>
                    <a:lnTo>
                      <a:pt x="225115" y="5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78C62AA-FD47-49D4-B9E8-9AC1B2390A5D}"/>
                  </a:ext>
                </a:extLst>
              </p:cNvPr>
              <p:cNvSpPr/>
              <p:nvPr/>
            </p:nvSpPr>
            <p:spPr>
              <a:xfrm>
                <a:off x="8396798" y="3859151"/>
                <a:ext cx="224881" cy="149893"/>
              </a:xfrm>
              <a:custGeom>
                <a:avLst/>
                <a:gdLst>
                  <a:gd name="connsiteX0" fmla="*/ 233 w 224881"/>
                  <a:gd name="connsiteY0" fmla="*/ 38 h 149893"/>
                  <a:gd name="connsiteX1" fmla="*/ 225115 w 224881"/>
                  <a:gd name="connsiteY1" fmla="*/ 14993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149893">
                    <a:moveTo>
                      <a:pt x="233" y="38"/>
                    </a:moveTo>
                    <a:lnTo>
                      <a:pt x="225115" y="149931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374C472-539F-4567-9F2E-76DCA48E3411}"/>
                  </a:ext>
                </a:extLst>
              </p:cNvPr>
              <p:cNvSpPr/>
              <p:nvPr/>
            </p:nvSpPr>
            <p:spPr>
              <a:xfrm>
                <a:off x="8021995" y="3559365"/>
                <a:ext cx="224881" cy="299786"/>
              </a:xfrm>
              <a:custGeom>
                <a:avLst/>
                <a:gdLst>
                  <a:gd name="connsiteX0" fmla="*/ 222 w 224881"/>
                  <a:gd name="connsiteY0" fmla="*/ 32 h 299786"/>
                  <a:gd name="connsiteX1" fmla="*/ 225103 w 224881"/>
                  <a:gd name="connsiteY1" fmla="*/ 299818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299786">
                    <a:moveTo>
                      <a:pt x="222" y="32"/>
                    </a:moveTo>
                    <a:lnTo>
                      <a:pt x="225103" y="299818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450A82-60C3-4F7B-8DDC-A62329159FE8}"/>
                  </a:ext>
                </a:extLst>
              </p:cNvPr>
              <p:cNvSpPr/>
              <p:nvPr/>
            </p:nvSpPr>
            <p:spPr>
              <a:xfrm>
                <a:off x="944098" y="5108912"/>
                <a:ext cx="54789" cy="82621"/>
              </a:xfrm>
              <a:custGeom>
                <a:avLst/>
                <a:gdLst>
                  <a:gd name="connsiteX0" fmla="*/ 2212 w 54789"/>
                  <a:gd name="connsiteY0" fmla="*/ 29273 h 82621"/>
                  <a:gd name="connsiteX1" fmla="*/ 12234 w 54789"/>
                  <a:gd name="connsiteY1" fmla="*/ 29273 h 82621"/>
                  <a:gd name="connsiteX2" fmla="*/ 12884 w 54789"/>
                  <a:gd name="connsiteY2" fmla="*/ 21858 h 82621"/>
                  <a:gd name="connsiteX3" fmla="*/ 15747 w 54789"/>
                  <a:gd name="connsiteY3" fmla="*/ 15349 h 82621"/>
                  <a:gd name="connsiteX4" fmla="*/ 20822 w 54789"/>
                  <a:gd name="connsiteY4" fmla="*/ 10539 h 82621"/>
                  <a:gd name="connsiteX5" fmla="*/ 28241 w 54789"/>
                  <a:gd name="connsiteY5" fmla="*/ 8714 h 82621"/>
                  <a:gd name="connsiteX6" fmla="*/ 34357 w 54789"/>
                  <a:gd name="connsiteY6" fmla="*/ 9753 h 82621"/>
                  <a:gd name="connsiteX7" fmla="*/ 39433 w 54789"/>
                  <a:gd name="connsiteY7" fmla="*/ 12878 h 82621"/>
                  <a:gd name="connsiteX8" fmla="*/ 42946 w 54789"/>
                  <a:gd name="connsiteY8" fmla="*/ 17561 h 82621"/>
                  <a:gd name="connsiteX9" fmla="*/ 44247 w 54789"/>
                  <a:gd name="connsiteY9" fmla="*/ 23677 h 82621"/>
                  <a:gd name="connsiteX10" fmla="*/ 42816 w 54789"/>
                  <a:gd name="connsiteY10" fmla="*/ 31224 h 82621"/>
                  <a:gd name="connsiteX11" fmla="*/ 38912 w 54789"/>
                  <a:gd name="connsiteY11" fmla="*/ 37340 h 82621"/>
                  <a:gd name="connsiteX12" fmla="*/ 32275 w 54789"/>
                  <a:gd name="connsiteY12" fmla="*/ 42803 h 82621"/>
                  <a:gd name="connsiteX13" fmla="*/ 23165 w 54789"/>
                  <a:gd name="connsiteY13" fmla="*/ 48792 h 82621"/>
                  <a:gd name="connsiteX14" fmla="*/ 14836 w 54789"/>
                  <a:gd name="connsiteY14" fmla="*/ 54388 h 82621"/>
                  <a:gd name="connsiteX15" fmla="*/ 7679 w 54789"/>
                  <a:gd name="connsiteY15" fmla="*/ 61150 h 82621"/>
                  <a:gd name="connsiteX16" fmla="*/ 2473 w 54789"/>
                  <a:gd name="connsiteY16" fmla="*/ 70130 h 82621"/>
                  <a:gd name="connsiteX17" fmla="*/ 0 w 54789"/>
                  <a:gd name="connsiteY17" fmla="*/ 82621 h 82621"/>
                  <a:gd name="connsiteX18" fmla="*/ 53878 w 54789"/>
                  <a:gd name="connsiteY18" fmla="*/ 82621 h 82621"/>
                  <a:gd name="connsiteX19" fmla="*/ 53878 w 54789"/>
                  <a:gd name="connsiteY19" fmla="*/ 73901 h 82621"/>
                  <a:gd name="connsiteX20" fmla="*/ 11453 w 54789"/>
                  <a:gd name="connsiteY20" fmla="*/ 73901 h 82621"/>
                  <a:gd name="connsiteX21" fmla="*/ 14446 w 54789"/>
                  <a:gd name="connsiteY21" fmla="*/ 67139 h 82621"/>
                  <a:gd name="connsiteX22" fmla="*/ 19912 w 54789"/>
                  <a:gd name="connsiteY22" fmla="*/ 61543 h 82621"/>
                  <a:gd name="connsiteX23" fmla="*/ 26939 w 54789"/>
                  <a:gd name="connsiteY23" fmla="*/ 56726 h 82621"/>
                  <a:gd name="connsiteX24" fmla="*/ 34748 w 54789"/>
                  <a:gd name="connsiteY24" fmla="*/ 52043 h 82621"/>
                  <a:gd name="connsiteX25" fmla="*/ 42165 w 54789"/>
                  <a:gd name="connsiteY25" fmla="*/ 46967 h 82621"/>
                  <a:gd name="connsiteX26" fmla="*/ 48543 w 54789"/>
                  <a:gd name="connsiteY26" fmla="*/ 40984 h 82621"/>
                  <a:gd name="connsiteX27" fmla="*/ 53097 w 54789"/>
                  <a:gd name="connsiteY27" fmla="*/ 33436 h 82621"/>
                  <a:gd name="connsiteX28" fmla="*/ 54789 w 54789"/>
                  <a:gd name="connsiteY28" fmla="*/ 23810 h 82621"/>
                  <a:gd name="connsiteX29" fmla="*/ 52707 w 54789"/>
                  <a:gd name="connsiteY29" fmla="*/ 13530 h 82621"/>
                  <a:gd name="connsiteX30" fmla="*/ 47111 w 54789"/>
                  <a:gd name="connsiteY30" fmla="*/ 6116 h 82621"/>
                  <a:gd name="connsiteX31" fmla="*/ 38912 w 54789"/>
                  <a:gd name="connsiteY31" fmla="*/ 1559 h 82621"/>
                  <a:gd name="connsiteX32" fmla="*/ 28891 w 54789"/>
                  <a:gd name="connsiteY32" fmla="*/ 0 h 82621"/>
                  <a:gd name="connsiteX33" fmla="*/ 17178 w 54789"/>
                  <a:gd name="connsiteY33" fmla="*/ 2212 h 82621"/>
                  <a:gd name="connsiteX34" fmla="*/ 8589 w 54789"/>
                  <a:gd name="connsiteY34" fmla="*/ 8327 h 82621"/>
                  <a:gd name="connsiteX35" fmla="*/ 3514 w 54789"/>
                  <a:gd name="connsiteY35" fmla="*/ 17561 h 82621"/>
                  <a:gd name="connsiteX36" fmla="*/ 2212 w 54789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89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29" y="26774"/>
                      <a:pt x="12364" y="24303"/>
                      <a:pt x="12884" y="21858"/>
                    </a:cubicBezTo>
                    <a:cubicBezTo>
                      <a:pt x="13456" y="19439"/>
                      <a:pt x="14446" y="17274"/>
                      <a:pt x="15747" y="15349"/>
                    </a:cubicBezTo>
                    <a:cubicBezTo>
                      <a:pt x="17100" y="13371"/>
                      <a:pt x="18792" y="11785"/>
                      <a:pt x="20822" y="10539"/>
                    </a:cubicBezTo>
                    <a:cubicBezTo>
                      <a:pt x="22905" y="9340"/>
                      <a:pt x="25377" y="8714"/>
                      <a:pt x="28241" y="8714"/>
                    </a:cubicBezTo>
                    <a:cubicBezTo>
                      <a:pt x="30375" y="8714"/>
                      <a:pt x="32431" y="9080"/>
                      <a:pt x="34357" y="9753"/>
                    </a:cubicBezTo>
                    <a:cubicBezTo>
                      <a:pt x="36335" y="10486"/>
                      <a:pt x="38027" y="11525"/>
                      <a:pt x="39433" y="12878"/>
                    </a:cubicBezTo>
                    <a:cubicBezTo>
                      <a:pt x="40890" y="14183"/>
                      <a:pt x="42061" y="15742"/>
                      <a:pt x="42946" y="17561"/>
                    </a:cubicBezTo>
                    <a:cubicBezTo>
                      <a:pt x="43779" y="19386"/>
                      <a:pt x="44247" y="21438"/>
                      <a:pt x="44247" y="23677"/>
                    </a:cubicBezTo>
                    <a:cubicBezTo>
                      <a:pt x="44247" y="26541"/>
                      <a:pt x="43753" y="29066"/>
                      <a:pt x="42816" y="31224"/>
                    </a:cubicBezTo>
                    <a:cubicBezTo>
                      <a:pt x="41931" y="33410"/>
                      <a:pt x="40630" y="35468"/>
                      <a:pt x="38912" y="37340"/>
                    </a:cubicBezTo>
                    <a:cubicBezTo>
                      <a:pt x="37142" y="39165"/>
                      <a:pt x="34930" y="40984"/>
                      <a:pt x="32275" y="42803"/>
                    </a:cubicBezTo>
                    <a:cubicBezTo>
                      <a:pt x="29672" y="44628"/>
                      <a:pt x="26601" y="46660"/>
                      <a:pt x="23165" y="48792"/>
                    </a:cubicBezTo>
                    <a:cubicBezTo>
                      <a:pt x="20302" y="50564"/>
                      <a:pt x="17491" y="52409"/>
                      <a:pt x="14836" y="54388"/>
                    </a:cubicBezTo>
                    <a:cubicBezTo>
                      <a:pt x="12234" y="56313"/>
                      <a:pt x="9813" y="58552"/>
                      <a:pt x="7679" y="61150"/>
                    </a:cubicBezTo>
                    <a:cubicBezTo>
                      <a:pt x="5596" y="63675"/>
                      <a:pt x="3826" y="66693"/>
                      <a:pt x="2473" y="70130"/>
                    </a:cubicBezTo>
                    <a:cubicBezTo>
                      <a:pt x="1171" y="73614"/>
                      <a:pt x="313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3" y="73901"/>
                    </a:lnTo>
                    <a:cubicBezTo>
                      <a:pt x="11973" y="71302"/>
                      <a:pt x="12936" y="69064"/>
                      <a:pt x="14446" y="67139"/>
                    </a:cubicBezTo>
                    <a:cubicBezTo>
                      <a:pt x="16008" y="65160"/>
                      <a:pt x="17829" y="63315"/>
                      <a:pt x="19912" y="61543"/>
                    </a:cubicBezTo>
                    <a:cubicBezTo>
                      <a:pt x="22046" y="59824"/>
                      <a:pt x="24389" y="58212"/>
                      <a:pt x="26939" y="56726"/>
                    </a:cubicBezTo>
                    <a:cubicBezTo>
                      <a:pt x="29542" y="55167"/>
                      <a:pt x="32144" y="53608"/>
                      <a:pt x="34748" y="52043"/>
                    </a:cubicBezTo>
                    <a:cubicBezTo>
                      <a:pt x="37246" y="50404"/>
                      <a:pt x="39719" y="48739"/>
                      <a:pt x="42165" y="46967"/>
                    </a:cubicBezTo>
                    <a:cubicBezTo>
                      <a:pt x="44560" y="45148"/>
                      <a:pt x="46720" y="43169"/>
                      <a:pt x="48543" y="40984"/>
                    </a:cubicBezTo>
                    <a:cubicBezTo>
                      <a:pt x="50416" y="38746"/>
                      <a:pt x="51952" y="36248"/>
                      <a:pt x="53097" y="33436"/>
                    </a:cubicBezTo>
                    <a:cubicBezTo>
                      <a:pt x="54190" y="30678"/>
                      <a:pt x="54789" y="27454"/>
                      <a:pt x="54789" y="23810"/>
                    </a:cubicBezTo>
                    <a:cubicBezTo>
                      <a:pt x="54789" y="19906"/>
                      <a:pt x="54060" y="16495"/>
                      <a:pt x="52707" y="13530"/>
                    </a:cubicBezTo>
                    <a:cubicBezTo>
                      <a:pt x="51301" y="10592"/>
                      <a:pt x="49453" y="8141"/>
                      <a:pt x="47111" y="6116"/>
                    </a:cubicBezTo>
                    <a:cubicBezTo>
                      <a:pt x="44820" y="4137"/>
                      <a:pt x="42087" y="2598"/>
                      <a:pt x="38912" y="1559"/>
                    </a:cubicBezTo>
                    <a:cubicBezTo>
                      <a:pt x="35789" y="520"/>
                      <a:pt x="32431" y="0"/>
                      <a:pt x="28891" y="0"/>
                    </a:cubicBezTo>
                    <a:cubicBezTo>
                      <a:pt x="24518" y="0"/>
                      <a:pt x="20615" y="753"/>
                      <a:pt x="17178" y="2212"/>
                    </a:cubicBezTo>
                    <a:cubicBezTo>
                      <a:pt x="13795" y="3717"/>
                      <a:pt x="10932" y="5723"/>
                      <a:pt x="8589" y="8327"/>
                    </a:cubicBezTo>
                    <a:cubicBezTo>
                      <a:pt x="6299" y="10926"/>
                      <a:pt x="4607" y="14023"/>
                      <a:pt x="3514" y="17561"/>
                    </a:cubicBezTo>
                    <a:cubicBezTo>
                      <a:pt x="2473" y="21152"/>
                      <a:pt x="2004" y="25056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E246616-7EDE-4838-8022-2BA4341CD3E9}"/>
                  </a:ext>
                </a:extLst>
              </p:cNvPr>
              <p:cNvSpPr/>
              <p:nvPr/>
            </p:nvSpPr>
            <p:spPr>
              <a:xfrm>
                <a:off x="1010756" y="5108912"/>
                <a:ext cx="55439" cy="83920"/>
              </a:xfrm>
              <a:custGeom>
                <a:avLst/>
                <a:gdLst>
                  <a:gd name="connsiteX0" fmla="*/ 13404 w 55439"/>
                  <a:gd name="connsiteY0" fmla="*/ 21465 h 83920"/>
                  <a:gd name="connsiteX1" fmla="*/ 14576 w 55439"/>
                  <a:gd name="connsiteY1" fmla="*/ 16002 h 83920"/>
                  <a:gd name="connsiteX2" fmla="*/ 17569 w 55439"/>
                  <a:gd name="connsiteY2" fmla="*/ 11971 h 83920"/>
                  <a:gd name="connsiteX3" fmla="*/ 22254 w 55439"/>
                  <a:gd name="connsiteY3" fmla="*/ 9493 h 83920"/>
                  <a:gd name="connsiteX4" fmla="*/ 27850 w 55439"/>
                  <a:gd name="connsiteY4" fmla="*/ 8714 h 83920"/>
                  <a:gd name="connsiteX5" fmla="*/ 37871 w 55439"/>
                  <a:gd name="connsiteY5" fmla="*/ 11971 h 83920"/>
                  <a:gd name="connsiteX6" fmla="*/ 41775 w 55439"/>
                  <a:gd name="connsiteY6" fmla="*/ 21465 h 83920"/>
                  <a:gd name="connsiteX7" fmla="*/ 37871 w 55439"/>
                  <a:gd name="connsiteY7" fmla="*/ 31224 h 83920"/>
                  <a:gd name="connsiteX8" fmla="*/ 28111 w 55439"/>
                  <a:gd name="connsiteY8" fmla="*/ 34735 h 83920"/>
                  <a:gd name="connsiteX9" fmla="*/ 22254 w 55439"/>
                  <a:gd name="connsiteY9" fmla="*/ 33956 h 83920"/>
                  <a:gd name="connsiteX10" fmla="*/ 17699 w 55439"/>
                  <a:gd name="connsiteY10" fmla="*/ 31484 h 83920"/>
                  <a:gd name="connsiteX11" fmla="*/ 14576 w 55439"/>
                  <a:gd name="connsiteY11" fmla="*/ 27321 h 83920"/>
                  <a:gd name="connsiteX12" fmla="*/ 13404 w 55439"/>
                  <a:gd name="connsiteY12" fmla="*/ 21465 h 83920"/>
                  <a:gd name="connsiteX13" fmla="*/ 2863 w 55439"/>
                  <a:gd name="connsiteY13" fmla="*/ 21078 h 83920"/>
                  <a:gd name="connsiteX14" fmla="*/ 5987 w 55439"/>
                  <a:gd name="connsiteY14" fmla="*/ 31358 h 83920"/>
                  <a:gd name="connsiteX15" fmla="*/ 14446 w 55439"/>
                  <a:gd name="connsiteY15" fmla="*/ 38253 h 83920"/>
                  <a:gd name="connsiteX16" fmla="*/ 3644 w 55439"/>
                  <a:gd name="connsiteY16" fmla="*/ 46060 h 83920"/>
                  <a:gd name="connsiteX17" fmla="*/ 0 w 55439"/>
                  <a:gd name="connsiteY17" fmla="*/ 58811 h 83920"/>
                  <a:gd name="connsiteX18" fmla="*/ 2082 w 55439"/>
                  <a:gd name="connsiteY18" fmla="*/ 69870 h 83920"/>
                  <a:gd name="connsiteX19" fmla="*/ 8069 w 55439"/>
                  <a:gd name="connsiteY19" fmla="*/ 77805 h 83920"/>
                  <a:gd name="connsiteX20" fmla="*/ 16918 w 55439"/>
                  <a:gd name="connsiteY20" fmla="*/ 82488 h 83920"/>
                  <a:gd name="connsiteX21" fmla="*/ 28111 w 55439"/>
                  <a:gd name="connsiteY21" fmla="*/ 83920 h 83920"/>
                  <a:gd name="connsiteX22" fmla="*/ 38782 w 55439"/>
                  <a:gd name="connsiteY22" fmla="*/ 82361 h 83920"/>
                  <a:gd name="connsiteX23" fmla="*/ 47501 w 55439"/>
                  <a:gd name="connsiteY23" fmla="*/ 77418 h 83920"/>
                  <a:gd name="connsiteX24" fmla="*/ 53227 w 55439"/>
                  <a:gd name="connsiteY24" fmla="*/ 69610 h 83920"/>
                  <a:gd name="connsiteX25" fmla="*/ 55440 w 55439"/>
                  <a:gd name="connsiteY25" fmla="*/ 58811 h 83920"/>
                  <a:gd name="connsiteX26" fmla="*/ 51796 w 55439"/>
                  <a:gd name="connsiteY26" fmla="*/ 45927 h 83920"/>
                  <a:gd name="connsiteX27" fmla="*/ 40734 w 55439"/>
                  <a:gd name="connsiteY27" fmla="*/ 38253 h 83920"/>
                  <a:gd name="connsiteX28" fmla="*/ 49063 w 55439"/>
                  <a:gd name="connsiteY28" fmla="*/ 31358 h 83920"/>
                  <a:gd name="connsiteX29" fmla="*/ 52187 w 55439"/>
                  <a:gd name="connsiteY29" fmla="*/ 21078 h 83920"/>
                  <a:gd name="connsiteX30" fmla="*/ 50755 w 55439"/>
                  <a:gd name="connsiteY30" fmla="*/ 13271 h 83920"/>
                  <a:gd name="connsiteX31" fmla="*/ 46460 w 55439"/>
                  <a:gd name="connsiteY31" fmla="*/ 6635 h 83920"/>
                  <a:gd name="connsiteX32" fmla="*/ 38652 w 55439"/>
                  <a:gd name="connsiteY32" fmla="*/ 1819 h 83920"/>
                  <a:gd name="connsiteX33" fmla="*/ 27200 w 55439"/>
                  <a:gd name="connsiteY33" fmla="*/ 0 h 83920"/>
                  <a:gd name="connsiteX34" fmla="*/ 17959 w 55439"/>
                  <a:gd name="connsiteY34" fmla="*/ 1426 h 83920"/>
                  <a:gd name="connsiteX35" fmla="*/ 10281 w 55439"/>
                  <a:gd name="connsiteY35" fmla="*/ 5463 h 83920"/>
                  <a:gd name="connsiteX36" fmla="*/ 4815 w 55439"/>
                  <a:gd name="connsiteY36" fmla="*/ 11971 h 83920"/>
                  <a:gd name="connsiteX37" fmla="*/ 2863 w 55439"/>
                  <a:gd name="connsiteY37" fmla="*/ 21078 h 83920"/>
                  <a:gd name="connsiteX38" fmla="*/ 10411 w 55439"/>
                  <a:gd name="connsiteY38" fmla="*/ 59331 h 83920"/>
                  <a:gd name="connsiteX39" fmla="*/ 11713 w 55439"/>
                  <a:gd name="connsiteY39" fmla="*/ 52822 h 83920"/>
                  <a:gd name="connsiteX40" fmla="*/ 15487 w 55439"/>
                  <a:gd name="connsiteY40" fmla="*/ 47753 h 83920"/>
                  <a:gd name="connsiteX41" fmla="*/ 21083 w 55439"/>
                  <a:gd name="connsiteY41" fmla="*/ 44628 h 83920"/>
                  <a:gd name="connsiteX42" fmla="*/ 27980 w 55439"/>
                  <a:gd name="connsiteY42" fmla="*/ 43456 h 83920"/>
                  <a:gd name="connsiteX43" fmla="*/ 34487 w 55439"/>
                  <a:gd name="connsiteY43" fmla="*/ 44755 h 83920"/>
                  <a:gd name="connsiteX44" fmla="*/ 39953 w 55439"/>
                  <a:gd name="connsiteY44" fmla="*/ 48012 h 83920"/>
                  <a:gd name="connsiteX45" fmla="*/ 43597 w 55439"/>
                  <a:gd name="connsiteY45" fmla="*/ 52956 h 83920"/>
                  <a:gd name="connsiteX46" fmla="*/ 45028 w 55439"/>
                  <a:gd name="connsiteY46" fmla="*/ 59198 h 83920"/>
                  <a:gd name="connsiteX47" fmla="*/ 43727 w 55439"/>
                  <a:gd name="connsiteY47" fmla="*/ 65706 h 83920"/>
                  <a:gd name="connsiteX48" fmla="*/ 40214 w 55439"/>
                  <a:gd name="connsiteY48" fmla="*/ 70783 h 83920"/>
                  <a:gd name="connsiteX49" fmla="*/ 34878 w 55439"/>
                  <a:gd name="connsiteY49" fmla="*/ 74161 h 83920"/>
                  <a:gd name="connsiteX50" fmla="*/ 28111 w 55439"/>
                  <a:gd name="connsiteY50" fmla="*/ 75333 h 83920"/>
                  <a:gd name="connsiteX51" fmla="*/ 15357 w 55439"/>
                  <a:gd name="connsiteY51" fmla="*/ 71043 h 83920"/>
                  <a:gd name="connsiteX52" fmla="*/ 10411 w 55439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9" h="83920">
                    <a:moveTo>
                      <a:pt x="13404" y="21465"/>
                    </a:moveTo>
                    <a:cubicBezTo>
                      <a:pt x="13404" y="19333"/>
                      <a:pt x="13795" y="17514"/>
                      <a:pt x="14576" y="16002"/>
                    </a:cubicBezTo>
                    <a:cubicBezTo>
                      <a:pt x="15357" y="14443"/>
                      <a:pt x="16319" y="13111"/>
                      <a:pt x="17569" y="11971"/>
                    </a:cubicBezTo>
                    <a:cubicBezTo>
                      <a:pt x="18871" y="10852"/>
                      <a:pt x="20432" y="10020"/>
                      <a:pt x="22254" y="9493"/>
                    </a:cubicBezTo>
                    <a:cubicBezTo>
                      <a:pt x="24076" y="8974"/>
                      <a:pt x="25924" y="8714"/>
                      <a:pt x="27850" y="8714"/>
                    </a:cubicBezTo>
                    <a:cubicBezTo>
                      <a:pt x="31911" y="8714"/>
                      <a:pt x="35268" y="9806"/>
                      <a:pt x="37871" y="11971"/>
                    </a:cubicBezTo>
                    <a:cubicBezTo>
                      <a:pt x="40473" y="14050"/>
                      <a:pt x="41775" y="17254"/>
                      <a:pt x="41775" y="21465"/>
                    </a:cubicBezTo>
                    <a:cubicBezTo>
                      <a:pt x="41775" y="25628"/>
                      <a:pt x="40473" y="28886"/>
                      <a:pt x="37871" y="31224"/>
                    </a:cubicBezTo>
                    <a:cubicBezTo>
                      <a:pt x="35268" y="33569"/>
                      <a:pt x="32015" y="34735"/>
                      <a:pt x="28111" y="34735"/>
                    </a:cubicBezTo>
                    <a:cubicBezTo>
                      <a:pt x="26028" y="34735"/>
                      <a:pt x="24076" y="34476"/>
                      <a:pt x="22254" y="33956"/>
                    </a:cubicBezTo>
                    <a:cubicBezTo>
                      <a:pt x="20484" y="33383"/>
                      <a:pt x="19001" y="32524"/>
                      <a:pt x="17699" y="31484"/>
                    </a:cubicBezTo>
                    <a:cubicBezTo>
                      <a:pt x="16398" y="30365"/>
                      <a:pt x="15357" y="28986"/>
                      <a:pt x="14576" y="27321"/>
                    </a:cubicBezTo>
                    <a:cubicBezTo>
                      <a:pt x="13795" y="25682"/>
                      <a:pt x="13404" y="23756"/>
                      <a:pt x="13404" y="21465"/>
                    </a:cubicBezTo>
                    <a:close/>
                    <a:moveTo>
                      <a:pt x="2863" y="21078"/>
                    </a:moveTo>
                    <a:cubicBezTo>
                      <a:pt x="2863" y="24822"/>
                      <a:pt x="3905" y="28233"/>
                      <a:pt x="5987" y="31358"/>
                    </a:cubicBezTo>
                    <a:cubicBezTo>
                      <a:pt x="8121" y="34476"/>
                      <a:pt x="10958" y="36794"/>
                      <a:pt x="14446" y="38253"/>
                    </a:cubicBezTo>
                    <a:cubicBezTo>
                      <a:pt x="9761" y="39812"/>
                      <a:pt x="6143" y="42416"/>
                      <a:pt x="3644" y="46060"/>
                    </a:cubicBezTo>
                    <a:cubicBezTo>
                      <a:pt x="1197" y="49705"/>
                      <a:pt x="0" y="53968"/>
                      <a:pt x="0" y="58811"/>
                    </a:cubicBezTo>
                    <a:cubicBezTo>
                      <a:pt x="0" y="63075"/>
                      <a:pt x="677" y="66746"/>
                      <a:pt x="2082" y="69870"/>
                    </a:cubicBezTo>
                    <a:cubicBezTo>
                      <a:pt x="3540" y="72995"/>
                      <a:pt x="5518" y="75646"/>
                      <a:pt x="8069" y="77805"/>
                    </a:cubicBezTo>
                    <a:cubicBezTo>
                      <a:pt x="10568" y="79890"/>
                      <a:pt x="13535" y="81449"/>
                      <a:pt x="16918" y="82488"/>
                    </a:cubicBezTo>
                    <a:cubicBezTo>
                      <a:pt x="20354" y="83427"/>
                      <a:pt x="24102" y="83920"/>
                      <a:pt x="28111" y="83920"/>
                    </a:cubicBezTo>
                    <a:cubicBezTo>
                      <a:pt x="31911" y="83920"/>
                      <a:pt x="35450" y="83401"/>
                      <a:pt x="38782" y="82361"/>
                    </a:cubicBezTo>
                    <a:cubicBezTo>
                      <a:pt x="42165" y="81269"/>
                      <a:pt x="45054" y="79603"/>
                      <a:pt x="47501" y="77418"/>
                    </a:cubicBezTo>
                    <a:cubicBezTo>
                      <a:pt x="49896" y="75280"/>
                      <a:pt x="51822" y="72681"/>
                      <a:pt x="53227" y="69610"/>
                    </a:cubicBezTo>
                    <a:cubicBezTo>
                      <a:pt x="54685" y="66486"/>
                      <a:pt x="55440" y="62895"/>
                      <a:pt x="55440" y="58811"/>
                    </a:cubicBezTo>
                    <a:cubicBezTo>
                      <a:pt x="55440" y="53708"/>
                      <a:pt x="54190" y="49418"/>
                      <a:pt x="51796" y="45927"/>
                    </a:cubicBezTo>
                    <a:cubicBezTo>
                      <a:pt x="49453" y="42390"/>
                      <a:pt x="45731" y="39812"/>
                      <a:pt x="40734" y="38253"/>
                    </a:cubicBezTo>
                    <a:cubicBezTo>
                      <a:pt x="44273" y="36687"/>
                      <a:pt x="47033" y="34429"/>
                      <a:pt x="49063" y="31358"/>
                    </a:cubicBezTo>
                    <a:cubicBezTo>
                      <a:pt x="51145" y="28233"/>
                      <a:pt x="52187" y="24822"/>
                      <a:pt x="52187" y="21078"/>
                    </a:cubicBezTo>
                    <a:cubicBezTo>
                      <a:pt x="52187" y="18394"/>
                      <a:pt x="51692" y="15795"/>
                      <a:pt x="50755" y="13271"/>
                    </a:cubicBezTo>
                    <a:cubicBezTo>
                      <a:pt x="49870" y="10772"/>
                      <a:pt x="48438" y="8561"/>
                      <a:pt x="46460" y="6635"/>
                    </a:cubicBezTo>
                    <a:cubicBezTo>
                      <a:pt x="44430" y="4657"/>
                      <a:pt x="41827" y="3044"/>
                      <a:pt x="38652" y="1819"/>
                    </a:cubicBezTo>
                    <a:cubicBezTo>
                      <a:pt x="35529" y="620"/>
                      <a:pt x="31676" y="0"/>
                      <a:pt x="27200" y="0"/>
                    </a:cubicBezTo>
                    <a:cubicBezTo>
                      <a:pt x="23972" y="0"/>
                      <a:pt x="20874" y="493"/>
                      <a:pt x="17959" y="1426"/>
                    </a:cubicBezTo>
                    <a:cubicBezTo>
                      <a:pt x="15096" y="2312"/>
                      <a:pt x="12519" y="3644"/>
                      <a:pt x="10281" y="5463"/>
                    </a:cubicBezTo>
                    <a:cubicBezTo>
                      <a:pt x="7990" y="7208"/>
                      <a:pt x="6169" y="9367"/>
                      <a:pt x="4815" y="11971"/>
                    </a:cubicBezTo>
                    <a:cubicBezTo>
                      <a:pt x="3514" y="14570"/>
                      <a:pt x="2863" y="17614"/>
                      <a:pt x="2863" y="21078"/>
                    </a:cubicBezTo>
                    <a:close/>
                    <a:moveTo>
                      <a:pt x="10411" y="59331"/>
                    </a:moveTo>
                    <a:cubicBezTo>
                      <a:pt x="10411" y="56913"/>
                      <a:pt x="10828" y="54748"/>
                      <a:pt x="11713" y="52822"/>
                    </a:cubicBezTo>
                    <a:cubicBezTo>
                      <a:pt x="12650" y="50844"/>
                      <a:pt x="13925" y="49158"/>
                      <a:pt x="15487" y="47753"/>
                    </a:cubicBezTo>
                    <a:cubicBezTo>
                      <a:pt x="17100" y="46394"/>
                      <a:pt x="19001" y="45354"/>
                      <a:pt x="21083" y="44628"/>
                    </a:cubicBezTo>
                    <a:cubicBezTo>
                      <a:pt x="23217" y="43849"/>
                      <a:pt x="25534" y="43456"/>
                      <a:pt x="27980" y="43456"/>
                    </a:cubicBezTo>
                    <a:cubicBezTo>
                      <a:pt x="30323" y="43456"/>
                      <a:pt x="32457" y="43902"/>
                      <a:pt x="34487" y="44755"/>
                    </a:cubicBezTo>
                    <a:cubicBezTo>
                      <a:pt x="36569" y="45541"/>
                      <a:pt x="38391" y="46660"/>
                      <a:pt x="39953" y="48012"/>
                    </a:cubicBezTo>
                    <a:cubicBezTo>
                      <a:pt x="41515" y="49418"/>
                      <a:pt x="42712" y="51084"/>
                      <a:pt x="43597" y="52956"/>
                    </a:cubicBezTo>
                    <a:cubicBezTo>
                      <a:pt x="44534" y="54881"/>
                      <a:pt x="45028" y="56959"/>
                      <a:pt x="45028" y="59198"/>
                    </a:cubicBezTo>
                    <a:cubicBezTo>
                      <a:pt x="45028" y="61543"/>
                      <a:pt x="44560" y="63728"/>
                      <a:pt x="43727" y="65706"/>
                    </a:cubicBezTo>
                    <a:cubicBezTo>
                      <a:pt x="42946" y="67632"/>
                      <a:pt x="41775" y="69324"/>
                      <a:pt x="40214" y="70783"/>
                    </a:cubicBezTo>
                    <a:cubicBezTo>
                      <a:pt x="38704" y="72188"/>
                      <a:pt x="36960" y="73308"/>
                      <a:pt x="34878" y="74161"/>
                    </a:cubicBezTo>
                    <a:cubicBezTo>
                      <a:pt x="32795" y="74947"/>
                      <a:pt x="30505" y="75333"/>
                      <a:pt x="28111" y="75333"/>
                    </a:cubicBezTo>
                    <a:cubicBezTo>
                      <a:pt x="22957" y="75333"/>
                      <a:pt x="18740" y="73901"/>
                      <a:pt x="15357" y="71043"/>
                    </a:cubicBezTo>
                    <a:cubicBezTo>
                      <a:pt x="12025" y="68178"/>
                      <a:pt x="10411" y="64274"/>
                      <a:pt x="10411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BE45B46-461F-4BB2-BCB8-07DA05ADF388}"/>
                  </a:ext>
                </a:extLst>
              </p:cNvPr>
              <p:cNvSpPr/>
              <p:nvPr/>
            </p:nvSpPr>
            <p:spPr>
              <a:xfrm>
                <a:off x="1071922" y="5131289"/>
                <a:ext cx="58302" cy="60243"/>
              </a:xfrm>
              <a:custGeom>
                <a:avLst/>
                <a:gdLst>
                  <a:gd name="connsiteX0" fmla="*/ 22644 w 58302"/>
                  <a:gd name="connsiteY0" fmla="*/ 28493 h 60243"/>
                  <a:gd name="connsiteX1" fmla="*/ 0 w 58302"/>
                  <a:gd name="connsiteY1" fmla="*/ 60244 h 60243"/>
                  <a:gd name="connsiteX2" fmla="*/ 11973 w 58302"/>
                  <a:gd name="connsiteY2" fmla="*/ 60244 h 60243"/>
                  <a:gd name="connsiteX3" fmla="*/ 28761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700 w 58302"/>
                  <a:gd name="connsiteY7" fmla="*/ 0 h 60243"/>
                  <a:gd name="connsiteX8" fmla="*/ 43857 w 58302"/>
                  <a:gd name="connsiteY8" fmla="*/ 0 h 60243"/>
                  <a:gd name="connsiteX9" fmla="*/ 28761 w 58302"/>
                  <a:gd name="connsiteY9" fmla="*/ 21078 h 60243"/>
                  <a:gd name="connsiteX10" fmla="*/ 14315 w 58302"/>
                  <a:gd name="connsiteY10" fmla="*/ 0 h 60243"/>
                  <a:gd name="connsiteX11" fmla="*/ 169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4" y="28493"/>
                    </a:moveTo>
                    <a:lnTo>
                      <a:pt x="0" y="60244"/>
                    </a:lnTo>
                    <a:lnTo>
                      <a:pt x="11973" y="60244"/>
                    </a:lnTo>
                    <a:lnTo>
                      <a:pt x="28761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700" y="0"/>
                    </a:lnTo>
                    <a:lnTo>
                      <a:pt x="43857" y="0"/>
                    </a:lnTo>
                    <a:lnTo>
                      <a:pt x="28761" y="21078"/>
                    </a:lnTo>
                    <a:lnTo>
                      <a:pt x="14315" y="0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407A1B4-2295-4BB0-ABB3-BC867141D84C}"/>
                  </a:ext>
                </a:extLst>
              </p:cNvPr>
              <p:cNvSpPr/>
              <p:nvPr/>
            </p:nvSpPr>
            <p:spPr>
              <a:xfrm>
                <a:off x="1134154" y="5108912"/>
                <a:ext cx="54789" cy="82621"/>
              </a:xfrm>
              <a:custGeom>
                <a:avLst/>
                <a:gdLst>
                  <a:gd name="connsiteX0" fmla="*/ 2213 w 54789"/>
                  <a:gd name="connsiteY0" fmla="*/ 29273 h 82621"/>
                  <a:gd name="connsiteX1" fmla="*/ 12234 w 54789"/>
                  <a:gd name="connsiteY1" fmla="*/ 29273 h 82621"/>
                  <a:gd name="connsiteX2" fmla="*/ 12884 w 54789"/>
                  <a:gd name="connsiteY2" fmla="*/ 21858 h 82621"/>
                  <a:gd name="connsiteX3" fmla="*/ 15747 w 54789"/>
                  <a:gd name="connsiteY3" fmla="*/ 15349 h 82621"/>
                  <a:gd name="connsiteX4" fmla="*/ 20822 w 54789"/>
                  <a:gd name="connsiteY4" fmla="*/ 10539 h 82621"/>
                  <a:gd name="connsiteX5" fmla="*/ 28241 w 54789"/>
                  <a:gd name="connsiteY5" fmla="*/ 8714 h 82621"/>
                  <a:gd name="connsiteX6" fmla="*/ 34357 w 54789"/>
                  <a:gd name="connsiteY6" fmla="*/ 9753 h 82621"/>
                  <a:gd name="connsiteX7" fmla="*/ 39433 w 54789"/>
                  <a:gd name="connsiteY7" fmla="*/ 12878 h 82621"/>
                  <a:gd name="connsiteX8" fmla="*/ 42947 w 54789"/>
                  <a:gd name="connsiteY8" fmla="*/ 17561 h 82621"/>
                  <a:gd name="connsiteX9" fmla="*/ 44248 w 54789"/>
                  <a:gd name="connsiteY9" fmla="*/ 23677 h 82621"/>
                  <a:gd name="connsiteX10" fmla="*/ 42816 w 54789"/>
                  <a:gd name="connsiteY10" fmla="*/ 31224 h 82621"/>
                  <a:gd name="connsiteX11" fmla="*/ 38912 w 54789"/>
                  <a:gd name="connsiteY11" fmla="*/ 37340 h 82621"/>
                  <a:gd name="connsiteX12" fmla="*/ 32275 w 54789"/>
                  <a:gd name="connsiteY12" fmla="*/ 42803 h 82621"/>
                  <a:gd name="connsiteX13" fmla="*/ 23165 w 54789"/>
                  <a:gd name="connsiteY13" fmla="*/ 48792 h 82621"/>
                  <a:gd name="connsiteX14" fmla="*/ 14836 w 54789"/>
                  <a:gd name="connsiteY14" fmla="*/ 54388 h 82621"/>
                  <a:gd name="connsiteX15" fmla="*/ 7679 w 54789"/>
                  <a:gd name="connsiteY15" fmla="*/ 61150 h 82621"/>
                  <a:gd name="connsiteX16" fmla="*/ 2473 w 54789"/>
                  <a:gd name="connsiteY16" fmla="*/ 70130 h 82621"/>
                  <a:gd name="connsiteX17" fmla="*/ 0 w 54789"/>
                  <a:gd name="connsiteY17" fmla="*/ 82621 h 82621"/>
                  <a:gd name="connsiteX18" fmla="*/ 53878 w 54789"/>
                  <a:gd name="connsiteY18" fmla="*/ 82621 h 82621"/>
                  <a:gd name="connsiteX19" fmla="*/ 53878 w 54789"/>
                  <a:gd name="connsiteY19" fmla="*/ 73901 h 82621"/>
                  <a:gd name="connsiteX20" fmla="*/ 11453 w 54789"/>
                  <a:gd name="connsiteY20" fmla="*/ 73901 h 82621"/>
                  <a:gd name="connsiteX21" fmla="*/ 14446 w 54789"/>
                  <a:gd name="connsiteY21" fmla="*/ 67139 h 82621"/>
                  <a:gd name="connsiteX22" fmla="*/ 19912 w 54789"/>
                  <a:gd name="connsiteY22" fmla="*/ 61543 h 82621"/>
                  <a:gd name="connsiteX23" fmla="*/ 26939 w 54789"/>
                  <a:gd name="connsiteY23" fmla="*/ 56726 h 82621"/>
                  <a:gd name="connsiteX24" fmla="*/ 34748 w 54789"/>
                  <a:gd name="connsiteY24" fmla="*/ 52043 h 82621"/>
                  <a:gd name="connsiteX25" fmla="*/ 42166 w 54789"/>
                  <a:gd name="connsiteY25" fmla="*/ 46967 h 82621"/>
                  <a:gd name="connsiteX26" fmla="*/ 48542 w 54789"/>
                  <a:gd name="connsiteY26" fmla="*/ 40984 h 82621"/>
                  <a:gd name="connsiteX27" fmla="*/ 53097 w 54789"/>
                  <a:gd name="connsiteY27" fmla="*/ 33436 h 82621"/>
                  <a:gd name="connsiteX28" fmla="*/ 54789 w 54789"/>
                  <a:gd name="connsiteY28" fmla="*/ 23810 h 82621"/>
                  <a:gd name="connsiteX29" fmla="*/ 52707 w 54789"/>
                  <a:gd name="connsiteY29" fmla="*/ 13530 h 82621"/>
                  <a:gd name="connsiteX30" fmla="*/ 47111 w 54789"/>
                  <a:gd name="connsiteY30" fmla="*/ 6116 h 82621"/>
                  <a:gd name="connsiteX31" fmla="*/ 38912 w 54789"/>
                  <a:gd name="connsiteY31" fmla="*/ 1559 h 82621"/>
                  <a:gd name="connsiteX32" fmla="*/ 28891 w 54789"/>
                  <a:gd name="connsiteY32" fmla="*/ 0 h 82621"/>
                  <a:gd name="connsiteX33" fmla="*/ 17179 w 54789"/>
                  <a:gd name="connsiteY33" fmla="*/ 2212 h 82621"/>
                  <a:gd name="connsiteX34" fmla="*/ 8589 w 54789"/>
                  <a:gd name="connsiteY34" fmla="*/ 8327 h 82621"/>
                  <a:gd name="connsiteX35" fmla="*/ 3514 w 54789"/>
                  <a:gd name="connsiteY35" fmla="*/ 17561 h 82621"/>
                  <a:gd name="connsiteX36" fmla="*/ 2213 w 54789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89" h="82621">
                    <a:moveTo>
                      <a:pt x="2213" y="29273"/>
                    </a:moveTo>
                    <a:lnTo>
                      <a:pt x="12234" y="29273"/>
                    </a:lnTo>
                    <a:cubicBezTo>
                      <a:pt x="12130" y="26774"/>
                      <a:pt x="12364" y="24303"/>
                      <a:pt x="12884" y="21858"/>
                    </a:cubicBezTo>
                    <a:cubicBezTo>
                      <a:pt x="13483" y="19439"/>
                      <a:pt x="14446" y="17274"/>
                      <a:pt x="15747" y="15349"/>
                    </a:cubicBezTo>
                    <a:cubicBezTo>
                      <a:pt x="17127" y="13371"/>
                      <a:pt x="18819" y="11785"/>
                      <a:pt x="20822" y="10539"/>
                    </a:cubicBezTo>
                    <a:cubicBezTo>
                      <a:pt x="22905" y="9340"/>
                      <a:pt x="25377" y="8714"/>
                      <a:pt x="28241" y="8714"/>
                    </a:cubicBezTo>
                    <a:cubicBezTo>
                      <a:pt x="30401" y="8714"/>
                      <a:pt x="32431" y="9080"/>
                      <a:pt x="34357" y="9753"/>
                    </a:cubicBezTo>
                    <a:cubicBezTo>
                      <a:pt x="36336" y="10486"/>
                      <a:pt x="38027" y="11525"/>
                      <a:pt x="39433" y="12878"/>
                    </a:cubicBezTo>
                    <a:cubicBezTo>
                      <a:pt x="40891" y="14183"/>
                      <a:pt x="42062" y="15742"/>
                      <a:pt x="42947" y="17561"/>
                    </a:cubicBezTo>
                    <a:cubicBezTo>
                      <a:pt x="43806" y="19386"/>
                      <a:pt x="44248" y="21438"/>
                      <a:pt x="44248" y="23677"/>
                    </a:cubicBezTo>
                    <a:cubicBezTo>
                      <a:pt x="44248" y="26541"/>
                      <a:pt x="43754" y="29066"/>
                      <a:pt x="42816" y="31224"/>
                    </a:cubicBezTo>
                    <a:cubicBezTo>
                      <a:pt x="41931" y="33410"/>
                      <a:pt x="40630" y="35468"/>
                      <a:pt x="38912" y="37340"/>
                    </a:cubicBezTo>
                    <a:cubicBezTo>
                      <a:pt x="37168" y="39165"/>
                      <a:pt x="34956" y="40984"/>
                      <a:pt x="32275" y="42803"/>
                    </a:cubicBezTo>
                    <a:cubicBezTo>
                      <a:pt x="29672" y="44628"/>
                      <a:pt x="26627" y="46660"/>
                      <a:pt x="23165" y="48792"/>
                    </a:cubicBezTo>
                    <a:cubicBezTo>
                      <a:pt x="20302" y="50564"/>
                      <a:pt x="17517" y="52409"/>
                      <a:pt x="14836" y="54388"/>
                    </a:cubicBezTo>
                    <a:cubicBezTo>
                      <a:pt x="12234" y="56313"/>
                      <a:pt x="9839" y="58552"/>
                      <a:pt x="7679" y="61150"/>
                    </a:cubicBezTo>
                    <a:cubicBezTo>
                      <a:pt x="5596" y="63675"/>
                      <a:pt x="3853" y="66693"/>
                      <a:pt x="2473" y="70130"/>
                    </a:cubicBezTo>
                    <a:cubicBezTo>
                      <a:pt x="1171" y="73614"/>
                      <a:pt x="338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3" y="73901"/>
                    </a:lnTo>
                    <a:cubicBezTo>
                      <a:pt x="11973" y="71302"/>
                      <a:pt x="12963" y="69064"/>
                      <a:pt x="14446" y="67139"/>
                    </a:cubicBezTo>
                    <a:cubicBezTo>
                      <a:pt x="16008" y="65160"/>
                      <a:pt x="17829" y="63315"/>
                      <a:pt x="19912" y="61543"/>
                    </a:cubicBezTo>
                    <a:cubicBezTo>
                      <a:pt x="22072" y="59824"/>
                      <a:pt x="24415" y="58212"/>
                      <a:pt x="26939" y="56726"/>
                    </a:cubicBezTo>
                    <a:cubicBezTo>
                      <a:pt x="29542" y="55167"/>
                      <a:pt x="32145" y="53608"/>
                      <a:pt x="34748" y="52043"/>
                    </a:cubicBezTo>
                    <a:cubicBezTo>
                      <a:pt x="37246" y="50404"/>
                      <a:pt x="39719" y="48739"/>
                      <a:pt x="42166" y="46967"/>
                    </a:cubicBezTo>
                    <a:cubicBezTo>
                      <a:pt x="44587" y="45148"/>
                      <a:pt x="46721" y="43169"/>
                      <a:pt x="48542" y="40984"/>
                    </a:cubicBezTo>
                    <a:cubicBezTo>
                      <a:pt x="50443" y="38746"/>
                      <a:pt x="51952" y="36248"/>
                      <a:pt x="53097" y="33436"/>
                    </a:cubicBezTo>
                    <a:cubicBezTo>
                      <a:pt x="54217" y="30678"/>
                      <a:pt x="54789" y="27454"/>
                      <a:pt x="54789" y="23810"/>
                    </a:cubicBezTo>
                    <a:cubicBezTo>
                      <a:pt x="54789" y="19906"/>
                      <a:pt x="54086" y="16495"/>
                      <a:pt x="52707" y="13530"/>
                    </a:cubicBezTo>
                    <a:cubicBezTo>
                      <a:pt x="51302" y="10592"/>
                      <a:pt x="49453" y="8141"/>
                      <a:pt x="47111" y="6116"/>
                    </a:cubicBezTo>
                    <a:cubicBezTo>
                      <a:pt x="44846" y="4137"/>
                      <a:pt x="42114" y="2598"/>
                      <a:pt x="38912" y="1559"/>
                    </a:cubicBezTo>
                    <a:cubicBezTo>
                      <a:pt x="35789" y="520"/>
                      <a:pt x="32431" y="0"/>
                      <a:pt x="28891" y="0"/>
                    </a:cubicBezTo>
                    <a:cubicBezTo>
                      <a:pt x="24544" y="0"/>
                      <a:pt x="20640" y="753"/>
                      <a:pt x="17179" y="2212"/>
                    </a:cubicBezTo>
                    <a:cubicBezTo>
                      <a:pt x="13795" y="3717"/>
                      <a:pt x="10932" y="5723"/>
                      <a:pt x="8589" y="8327"/>
                    </a:cubicBezTo>
                    <a:cubicBezTo>
                      <a:pt x="6325" y="10926"/>
                      <a:pt x="4634" y="14023"/>
                      <a:pt x="3514" y="17561"/>
                    </a:cubicBezTo>
                    <a:cubicBezTo>
                      <a:pt x="2473" y="21152"/>
                      <a:pt x="2030" y="25056"/>
                      <a:pt x="2213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C9C55A6-8DBC-4912-AB25-8FC8E9964AD0}"/>
                  </a:ext>
                </a:extLst>
              </p:cNvPr>
              <p:cNvSpPr/>
              <p:nvPr/>
            </p:nvSpPr>
            <p:spPr>
              <a:xfrm>
                <a:off x="1200813" y="5108912"/>
                <a:ext cx="55439" cy="83920"/>
              </a:xfrm>
              <a:custGeom>
                <a:avLst/>
                <a:gdLst>
                  <a:gd name="connsiteX0" fmla="*/ 13404 w 55439"/>
                  <a:gd name="connsiteY0" fmla="*/ 21465 h 83920"/>
                  <a:gd name="connsiteX1" fmla="*/ 14576 w 55439"/>
                  <a:gd name="connsiteY1" fmla="*/ 16002 h 83920"/>
                  <a:gd name="connsiteX2" fmla="*/ 17569 w 55439"/>
                  <a:gd name="connsiteY2" fmla="*/ 11971 h 83920"/>
                  <a:gd name="connsiteX3" fmla="*/ 22254 w 55439"/>
                  <a:gd name="connsiteY3" fmla="*/ 9493 h 83920"/>
                  <a:gd name="connsiteX4" fmla="*/ 27849 w 55439"/>
                  <a:gd name="connsiteY4" fmla="*/ 8714 h 83920"/>
                  <a:gd name="connsiteX5" fmla="*/ 37871 w 55439"/>
                  <a:gd name="connsiteY5" fmla="*/ 11971 h 83920"/>
                  <a:gd name="connsiteX6" fmla="*/ 41775 w 55439"/>
                  <a:gd name="connsiteY6" fmla="*/ 21465 h 83920"/>
                  <a:gd name="connsiteX7" fmla="*/ 37871 w 55439"/>
                  <a:gd name="connsiteY7" fmla="*/ 31224 h 83920"/>
                  <a:gd name="connsiteX8" fmla="*/ 28110 w 55439"/>
                  <a:gd name="connsiteY8" fmla="*/ 34735 h 83920"/>
                  <a:gd name="connsiteX9" fmla="*/ 22254 w 55439"/>
                  <a:gd name="connsiteY9" fmla="*/ 33956 h 83920"/>
                  <a:gd name="connsiteX10" fmla="*/ 17699 w 55439"/>
                  <a:gd name="connsiteY10" fmla="*/ 31484 h 83920"/>
                  <a:gd name="connsiteX11" fmla="*/ 14576 w 55439"/>
                  <a:gd name="connsiteY11" fmla="*/ 27321 h 83920"/>
                  <a:gd name="connsiteX12" fmla="*/ 13404 w 55439"/>
                  <a:gd name="connsiteY12" fmla="*/ 21465 h 83920"/>
                  <a:gd name="connsiteX13" fmla="*/ 2862 w 55439"/>
                  <a:gd name="connsiteY13" fmla="*/ 21078 h 83920"/>
                  <a:gd name="connsiteX14" fmla="*/ 5986 w 55439"/>
                  <a:gd name="connsiteY14" fmla="*/ 31358 h 83920"/>
                  <a:gd name="connsiteX15" fmla="*/ 14445 w 55439"/>
                  <a:gd name="connsiteY15" fmla="*/ 38253 h 83920"/>
                  <a:gd name="connsiteX16" fmla="*/ 3643 w 55439"/>
                  <a:gd name="connsiteY16" fmla="*/ 46060 h 83920"/>
                  <a:gd name="connsiteX17" fmla="*/ 0 w 55439"/>
                  <a:gd name="connsiteY17" fmla="*/ 58811 h 83920"/>
                  <a:gd name="connsiteX18" fmla="*/ 2082 w 55439"/>
                  <a:gd name="connsiteY18" fmla="*/ 69870 h 83920"/>
                  <a:gd name="connsiteX19" fmla="*/ 8068 w 55439"/>
                  <a:gd name="connsiteY19" fmla="*/ 77805 h 83920"/>
                  <a:gd name="connsiteX20" fmla="*/ 16918 w 55439"/>
                  <a:gd name="connsiteY20" fmla="*/ 82488 h 83920"/>
                  <a:gd name="connsiteX21" fmla="*/ 28110 w 55439"/>
                  <a:gd name="connsiteY21" fmla="*/ 83920 h 83920"/>
                  <a:gd name="connsiteX22" fmla="*/ 38782 w 55439"/>
                  <a:gd name="connsiteY22" fmla="*/ 82361 h 83920"/>
                  <a:gd name="connsiteX23" fmla="*/ 47501 w 55439"/>
                  <a:gd name="connsiteY23" fmla="*/ 77418 h 83920"/>
                  <a:gd name="connsiteX24" fmla="*/ 53227 w 55439"/>
                  <a:gd name="connsiteY24" fmla="*/ 69610 h 83920"/>
                  <a:gd name="connsiteX25" fmla="*/ 55440 w 55439"/>
                  <a:gd name="connsiteY25" fmla="*/ 58811 h 83920"/>
                  <a:gd name="connsiteX26" fmla="*/ 51795 w 55439"/>
                  <a:gd name="connsiteY26" fmla="*/ 45927 h 83920"/>
                  <a:gd name="connsiteX27" fmla="*/ 40733 w 55439"/>
                  <a:gd name="connsiteY27" fmla="*/ 38253 h 83920"/>
                  <a:gd name="connsiteX28" fmla="*/ 49062 w 55439"/>
                  <a:gd name="connsiteY28" fmla="*/ 31358 h 83920"/>
                  <a:gd name="connsiteX29" fmla="*/ 52186 w 55439"/>
                  <a:gd name="connsiteY29" fmla="*/ 21078 h 83920"/>
                  <a:gd name="connsiteX30" fmla="*/ 50754 w 55439"/>
                  <a:gd name="connsiteY30" fmla="*/ 13271 h 83920"/>
                  <a:gd name="connsiteX31" fmla="*/ 46460 w 55439"/>
                  <a:gd name="connsiteY31" fmla="*/ 6635 h 83920"/>
                  <a:gd name="connsiteX32" fmla="*/ 38651 w 55439"/>
                  <a:gd name="connsiteY32" fmla="*/ 1819 h 83920"/>
                  <a:gd name="connsiteX33" fmla="*/ 27199 w 55439"/>
                  <a:gd name="connsiteY33" fmla="*/ 0 h 83920"/>
                  <a:gd name="connsiteX34" fmla="*/ 17959 w 55439"/>
                  <a:gd name="connsiteY34" fmla="*/ 1426 h 83920"/>
                  <a:gd name="connsiteX35" fmla="*/ 10281 w 55439"/>
                  <a:gd name="connsiteY35" fmla="*/ 5463 h 83920"/>
                  <a:gd name="connsiteX36" fmla="*/ 4815 w 55439"/>
                  <a:gd name="connsiteY36" fmla="*/ 11971 h 83920"/>
                  <a:gd name="connsiteX37" fmla="*/ 2862 w 55439"/>
                  <a:gd name="connsiteY37" fmla="*/ 21078 h 83920"/>
                  <a:gd name="connsiteX38" fmla="*/ 10411 w 55439"/>
                  <a:gd name="connsiteY38" fmla="*/ 59331 h 83920"/>
                  <a:gd name="connsiteX39" fmla="*/ 11712 w 55439"/>
                  <a:gd name="connsiteY39" fmla="*/ 52822 h 83920"/>
                  <a:gd name="connsiteX40" fmla="*/ 15487 w 55439"/>
                  <a:gd name="connsiteY40" fmla="*/ 47753 h 83920"/>
                  <a:gd name="connsiteX41" fmla="*/ 21082 w 55439"/>
                  <a:gd name="connsiteY41" fmla="*/ 44628 h 83920"/>
                  <a:gd name="connsiteX42" fmla="*/ 27980 w 55439"/>
                  <a:gd name="connsiteY42" fmla="*/ 43456 h 83920"/>
                  <a:gd name="connsiteX43" fmla="*/ 34487 w 55439"/>
                  <a:gd name="connsiteY43" fmla="*/ 44755 h 83920"/>
                  <a:gd name="connsiteX44" fmla="*/ 39952 w 55439"/>
                  <a:gd name="connsiteY44" fmla="*/ 48012 h 83920"/>
                  <a:gd name="connsiteX45" fmla="*/ 43596 w 55439"/>
                  <a:gd name="connsiteY45" fmla="*/ 52956 h 83920"/>
                  <a:gd name="connsiteX46" fmla="*/ 45028 w 55439"/>
                  <a:gd name="connsiteY46" fmla="*/ 59198 h 83920"/>
                  <a:gd name="connsiteX47" fmla="*/ 43727 w 55439"/>
                  <a:gd name="connsiteY47" fmla="*/ 65706 h 83920"/>
                  <a:gd name="connsiteX48" fmla="*/ 40213 w 55439"/>
                  <a:gd name="connsiteY48" fmla="*/ 70783 h 83920"/>
                  <a:gd name="connsiteX49" fmla="*/ 34877 w 55439"/>
                  <a:gd name="connsiteY49" fmla="*/ 74161 h 83920"/>
                  <a:gd name="connsiteX50" fmla="*/ 28110 w 55439"/>
                  <a:gd name="connsiteY50" fmla="*/ 75333 h 83920"/>
                  <a:gd name="connsiteX51" fmla="*/ 15356 w 55439"/>
                  <a:gd name="connsiteY51" fmla="*/ 71043 h 83920"/>
                  <a:gd name="connsiteX52" fmla="*/ 10411 w 55439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9" h="83920">
                    <a:moveTo>
                      <a:pt x="13404" y="21465"/>
                    </a:moveTo>
                    <a:cubicBezTo>
                      <a:pt x="13404" y="19333"/>
                      <a:pt x="13795" y="17514"/>
                      <a:pt x="14576" y="16002"/>
                    </a:cubicBezTo>
                    <a:cubicBezTo>
                      <a:pt x="15356" y="14443"/>
                      <a:pt x="16319" y="13111"/>
                      <a:pt x="17569" y="11971"/>
                    </a:cubicBezTo>
                    <a:cubicBezTo>
                      <a:pt x="18870" y="10852"/>
                      <a:pt x="20432" y="10020"/>
                      <a:pt x="22254" y="9493"/>
                    </a:cubicBezTo>
                    <a:cubicBezTo>
                      <a:pt x="24075" y="8974"/>
                      <a:pt x="25924" y="8714"/>
                      <a:pt x="27849" y="8714"/>
                    </a:cubicBezTo>
                    <a:cubicBezTo>
                      <a:pt x="31910" y="8714"/>
                      <a:pt x="35267" y="9806"/>
                      <a:pt x="37871" y="11971"/>
                    </a:cubicBezTo>
                    <a:cubicBezTo>
                      <a:pt x="40473" y="14050"/>
                      <a:pt x="41775" y="17254"/>
                      <a:pt x="41775" y="21465"/>
                    </a:cubicBezTo>
                    <a:cubicBezTo>
                      <a:pt x="41775" y="25628"/>
                      <a:pt x="40473" y="28886"/>
                      <a:pt x="37871" y="31224"/>
                    </a:cubicBezTo>
                    <a:cubicBezTo>
                      <a:pt x="35267" y="33569"/>
                      <a:pt x="32014" y="34735"/>
                      <a:pt x="28110" y="34735"/>
                    </a:cubicBezTo>
                    <a:cubicBezTo>
                      <a:pt x="26028" y="34735"/>
                      <a:pt x="24075" y="34476"/>
                      <a:pt x="22254" y="33956"/>
                    </a:cubicBezTo>
                    <a:cubicBezTo>
                      <a:pt x="20484" y="33383"/>
                      <a:pt x="19000" y="32524"/>
                      <a:pt x="17699" y="31484"/>
                    </a:cubicBezTo>
                    <a:cubicBezTo>
                      <a:pt x="16397" y="30365"/>
                      <a:pt x="15356" y="28986"/>
                      <a:pt x="14576" y="27321"/>
                    </a:cubicBezTo>
                    <a:cubicBezTo>
                      <a:pt x="13795" y="25682"/>
                      <a:pt x="13404" y="23756"/>
                      <a:pt x="13404" y="21465"/>
                    </a:cubicBezTo>
                    <a:close/>
                    <a:moveTo>
                      <a:pt x="2862" y="21078"/>
                    </a:moveTo>
                    <a:cubicBezTo>
                      <a:pt x="2862" y="24822"/>
                      <a:pt x="3904" y="28233"/>
                      <a:pt x="5986" y="31358"/>
                    </a:cubicBezTo>
                    <a:cubicBezTo>
                      <a:pt x="8120" y="34476"/>
                      <a:pt x="10958" y="36794"/>
                      <a:pt x="14445" y="38253"/>
                    </a:cubicBezTo>
                    <a:cubicBezTo>
                      <a:pt x="9760" y="39812"/>
                      <a:pt x="6142" y="42416"/>
                      <a:pt x="3643" y="46060"/>
                    </a:cubicBezTo>
                    <a:cubicBezTo>
                      <a:pt x="1197" y="49705"/>
                      <a:pt x="0" y="53968"/>
                      <a:pt x="0" y="58811"/>
                    </a:cubicBezTo>
                    <a:cubicBezTo>
                      <a:pt x="0" y="63075"/>
                      <a:pt x="676" y="66746"/>
                      <a:pt x="2082" y="69870"/>
                    </a:cubicBezTo>
                    <a:cubicBezTo>
                      <a:pt x="3539" y="72995"/>
                      <a:pt x="5518" y="75646"/>
                      <a:pt x="8068" y="77805"/>
                    </a:cubicBezTo>
                    <a:cubicBezTo>
                      <a:pt x="10567" y="79890"/>
                      <a:pt x="13534" y="81449"/>
                      <a:pt x="16918" y="82488"/>
                    </a:cubicBezTo>
                    <a:cubicBezTo>
                      <a:pt x="20353" y="83427"/>
                      <a:pt x="24101" y="83920"/>
                      <a:pt x="28110" y="83920"/>
                    </a:cubicBezTo>
                    <a:cubicBezTo>
                      <a:pt x="31910" y="83920"/>
                      <a:pt x="35450" y="83401"/>
                      <a:pt x="38782" y="82361"/>
                    </a:cubicBezTo>
                    <a:cubicBezTo>
                      <a:pt x="42165" y="81269"/>
                      <a:pt x="45054" y="79603"/>
                      <a:pt x="47501" y="77418"/>
                    </a:cubicBezTo>
                    <a:cubicBezTo>
                      <a:pt x="49895" y="75280"/>
                      <a:pt x="51821" y="72681"/>
                      <a:pt x="53227" y="69610"/>
                    </a:cubicBezTo>
                    <a:cubicBezTo>
                      <a:pt x="54685" y="66486"/>
                      <a:pt x="55440" y="62895"/>
                      <a:pt x="55440" y="58811"/>
                    </a:cubicBezTo>
                    <a:cubicBezTo>
                      <a:pt x="55440" y="53708"/>
                      <a:pt x="54190" y="49418"/>
                      <a:pt x="51795" y="45927"/>
                    </a:cubicBezTo>
                    <a:cubicBezTo>
                      <a:pt x="49453" y="42390"/>
                      <a:pt x="45731" y="39812"/>
                      <a:pt x="40733" y="38253"/>
                    </a:cubicBezTo>
                    <a:cubicBezTo>
                      <a:pt x="44273" y="36687"/>
                      <a:pt x="47033" y="34429"/>
                      <a:pt x="49062" y="31358"/>
                    </a:cubicBezTo>
                    <a:cubicBezTo>
                      <a:pt x="51144" y="28233"/>
                      <a:pt x="52186" y="24822"/>
                      <a:pt x="52186" y="21078"/>
                    </a:cubicBezTo>
                    <a:cubicBezTo>
                      <a:pt x="52186" y="18394"/>
                      <a:pt x="51691" y="15795"/>
                      <a:pt x="50754" y="13271"/>
                    </a:cubicBezTo>
                    <a:cubicBezTo>
                      <a:pt x="49869" y="10772"/>
                      <a:pt x="48438" y="8561"/>
                      <a:pt x="46460" y="6635"/>
                    </a:cubicBezTo>
                    <a:cubicBezTo>
                      <a:pt x="44429" y="4657"/>
                      <a:pt x="41827" y="3044"/>
                      <a:pt x="38651" y="1819"/>
                    </a:cubicBezTo>
                    <a:cubicBezTo>
                      <a:pt x="35528" y="620"/>
                      <a:pt x="31676" y="0"/>
                      <a:pt x="27199" y="0"/>
                    </a:cubicBezTo>
                    <a:cubicBezTo>
                      <a:pt x="23971" y="0"/>
                      <a:pt x="20874" y="493"/>
                      <a:pt x="17959" y="1426"/>
                    </a:cubicBezTo>
                    <a:cubicBezTo>
                      <a:pt x="15096" y="2312"/>
                      <a:pt x="12519" y="3644"/>
                      <a:pt x="10281" y="5463"/>
                    </a:cubicBezTo>
                    <a:cubicBezTo>
                      <a:pt x="7990" y="7208"/>
                      <a:pt x="6168" y="9367"/>
                      <a:pt x="4815" y="11971"/>
                    </a:cubicBezTo>
                    <a:cubicBezTo>
                      <a:pt x="3513" y="14570"/>
                      <a:pt x="2862" y="17614"/>
                      <a:pt x="2862" y="21078"/>
                    </a:cubicBezTo>
                    <a:close/>
                    <a:moveTo>
                      <a:pt x="10411" y="59331"/>
                    </a:moveTo>
                    <a:cubicBezTo>
                      <a:pt x="10411" y="56913"/>
                      <a:pt x="10828" y="54748"/>
                      <a:pt x="11712" y="52822"/>
                    </a:cubicBezTo>
                    <a:cubicBezTo>
                      <a:pt x="12649" y="50844"/>
                      <a:pt x="13925" y="49158"/>
                      <a:pt x="15487" y="47753"/>
                    </a:cubicBezTo>
                    <a:cubicBezTo>
                      <a:pt x="17100" y="46394"/>
                      <a:pt x="19000" y="45354"/>
                      <a:pt x="21082" y="44628"/>
                    </a:cubicBezTo>
                    <a:cubicBezTo>
                      <a:pt x="23216" y="43849"/>
                      <a:pt x="25533" y="43456"/>
                      <a:pt x="27980" y="43456"/>
                    </a:cubicBezTo>
                    <a:cubicBezTo>
                      <a:pt x="30322" y="43456"/>
                      <a:pt x="32456" y="43902"/>
                      <a:pt x="34487" y="44755"/>
                    </a:cubicBezTo>
                    <a:cubicBezTo>
                      <a:pt x="36569" y="45541"/>
                      <a:pt x="38391" y="46660"/>
                      <a:pt x="39952" y="48012"/>
                    </a:cubicBezTo>
                    <a:cubicBezTo>
                      <a:pt x="41514" y="49418"/>
                      <a:pt x="42712" y="51084"/>
                      <a:pt x="43596" y="52956"/>
                    </a:cubicBezTo>
                    <a:cubicBezTo>
                      <a:pt x="44534" y="54881"/>
                      <a:pt x="45028" y="56959"/>
                      <a:pt x="45028" y="59198"/>
                    </a:cubicBezTo>
                    <a:cubicBezTo>
                      <a:pt x="45028" y="61543"/>
                      <a:pt x="44560" y="63728"/>
                      <a:pt x="43727" y="65706"/>
                    </a:cubicBezTo>
                    <a:cubicBezTo>
                      <a:pt x="42946" y="67632"/>
                      <a:pt x="41775" y="69324"/>
                      <a:pt x="40213" y="70783"/>
                    </a:cubicBezTo>
                    <a:cubicBezTo>
                      <a:pt x="38704" y="72188"/>
                      <a:pt x="36959" y="73308"/>
                      <a:pt x="34877" y="74161"/>
                    </a:cubicBezTo>
                    <a:cubicBezTo>
                      <a:pt x="32795" y="74947"/>
                      <a:pt x="30505" y="75333"/>
                      <a:pt x="28110" y="75333"/>
                    </a:cubicBezTo>
                    <a:cubicBezTo>
                      <a:pt x="22957" y="75333"/>
                      <a:pt x="18740" y="73901"/>
                      <a:pt x="15356" y="71043"/>
                    </a:cubicBezTo>
                    <a:cubicBezTo>
                      <a:pt x="12024" y="68178"/>
                      <a:pt x="10411" y="64274"/>
                      <a:pt x="10411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932BA17-6CF9-4685-A036-1AF117F05F51}"/>
                  </a:ext>
                </a:extLst>
              </p:cNvPr>
              <p:cNvSpPr/>
              <p:nvPr/>
            </p:nvSpPr>
            <p:spPr>
              <a:xfrm>
                <a:off x="1301437" y="5108259"/>
                <a:ext cx="9890" cy="83273"/>
              </a:xfrm>
              <a:custGeom>
                <a:avLst/>
                <a:gdLst>
                  <a:gd name="connsiteX0" fmla="*/ 9891 w 9890"/>
                  <a:gd name="connsiteY0" fmla="*/ 12098 h 83273"/>
                  <a:gd name="connsiteX1" fmla="*/ 9891 w 9890"/>
                  <a:gd name="connsiteY1" fmla="*/ 0 h 83273"/>
                  <a:gd name="connsiteX2" fmla="*/ 0 w 9890"/>
                  <a:gd name="connsiteY2" fmla="*/ 0 h 83273"/>
                  <a:gd name="connsiteX3" fmla="*/ 0 w 9890"/>
                  <a:gd name="connsiteY3" fmla="*/ 12098 h 83273"/>
                  <a:gd name="connsiteX4" fmla="*/ 0 w 9890"/>
                  <a:gd name="connsiteY4" fmla="*/ 23030 h 83273"/>
                  <a:gd name="connsiteX5" fmla="*/ 0 w 9890"/>
                  <a:gd name="connsiteY5" fmla="*/ 83274 h 83273"/>
                  <a:gd name="connsiteX6" fmla="*/ 9891 w 9890"/>
                  <a:gd name="connsiteY6" fmla="*/ 83274 h 83273"/>
                  <a:gd name="connsiteX7" fmla="*/ 9891 w 9890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90" h="83273">
                    <a:moveTo>
                      <a:pt x="9891" y="12098"/>
                    </a:moveTo>
                    <a:lnTo>
                      <a:pt x="9891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91" y="83274"/>
                    </a:lnTo>
                    <a:lnTo>
                      <a:pt x="9891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03DA11B-6972-49E7-9617-8766D8B86F05}"/>
                  </a:ext>
                </a:extLst>
              </p:cNvPr>
              <p:cNvSpPr/>
              <p:nvPr/>
            </p:nvSpPr>
            <p:spPr>
              <a:xfrm>
                <a:off x="1326684" y="5129857"/>
                <a:ext cx="84590" cy="61675"/>
              </a:xfrm>
              <a:custGeom>
                <a:avLst/>
                <a:gdLst>
                  <a:gd name="connsiteX0" fmla="*/ 0 w 84590"/>
                  <a:gd name="connsiteY0" fmla="*/ 1432 h 61675"/>
                  <a:gd name="connsiteX1" fmla="*/ 0 w 84590"/>
                  <a:gd name="connsiteY1" fmla="*/ 61676 h 61675"/>
                  <a:gd name="connsiteX2" fmla="*/ 10021 w 84590"/>
                  <a:gd name="connsiteY2" fmla="*/ 61676 h 61675"/>
                  <a:gd name="connsiteX3" fmla="*/ 10021 w 84590"/>
                  <a:gd name="connsiteY3" fmla="*/ 24070 h 61675"/>
                  <a:gd name="connsiteX4" fmla="*/ 10802 w 84590"/>
                  <a:gd name="connsiteY4" fmla="*/ 19779 h 61675"/>
                  <a:gd name="connsiteX5" fmla="*/ 13665 w 84590"/>
                  <a:gd name="connsiteY5" fmla="*/ 14703 h 61675"/>
                  <a:gd name="connsiteX6" fmla="*/ 18610 w 84590"/>
                  <a:gd name="connsiteY6" fmla="*/ 10539 h 61675"/>
                  <a:gd name="connsiteX7" fmla="*/ 26028 w 84590"/>
                  <a:gd name="connsiteY7" fmla="*/ 8720 h 61675"/>
                  <a:gd name="connsiteX8" fmla="*/ 31493 w 84590"/>
                  <a:gd name="connsiteY8" fmla="*/ 9760 h 61675"/>
                  <a:gd name="connsiteX9" fmla="*/ 35008 w 84590"/>
                  <a:gd name="connsiteY9" fmla="*/ 12491 h 61675"/>
                  <a:gd name="connsiteX10" fmla="*/ 36829 w 84590"/>
                  <a:gd name="connsiteY10" fmla="*/ 16788 h 61675"/>
                  <a:gd name="connsiteX11" fmla="*/ 37350 w 84590"/>
                  <a:gd name="connsiteY11" fmla="*/ 22118 h 61675"/>
                  <a:gd name="connsiteX12" fmla="*/ 37350 w 84590"/>
                  <a:gd name="connsiteY12" fmla="*/ 61676 h 61675"/>
                  <a:gd name="connsiteX13" fmla="*/ 47241 w 84590"/>
                  <a:gd name="connsiteY13" fmla="*/ 61676 h 61675"/>
                  <a:gd name="connsiteX14" fmla="*/ 47241 w 84590"/>
                  <a:gd name="connsiteY14" fmla="*/ 24070 h 61675"/>
                  <a:gd name="connsiteX15" fmla="*/ 51405 w 84590"/>
                  <a:gd name="connsiteY15" fmla="*/ 13011 h 61675"/>
                  <a:gd name="connsiteX16" fmla="*/ 62988 w 84590"/>
                  <a:gd name="connsiteY16" fmla="*/ 8720 h 61675"/>
                  <a:gd name="connsiteX17" fmla="*/ 68844 w 84590"/>
                  <a:gd name="connsiteY17" fmla="*/ 9760 h 61675"/>
                  <a:gd name="connsiteX18" fmla="*/ 72488 w 84590"/>
                  <a:gd name="connsiteY18" fmla="*/ 12624 h 61675"/>
                  <a:gd name="connsiteX19" fmla="*/ 74180 w 84590"/>
                  <a:gd name="connsiteY19" fmla="*/ 16915 h 61675"/>
                  <a:gd name="connsiteX20" fmla="*/ 74700 w 84590"/>
                  <a:gd name="connsiteY20" fmla="*/ 22118 h 61675"/>
                  <a:gd name="connsiteX21" fmla="*/ 74700 w 84590"/>
                  <a:gd name="connsiteY21" fmla="*/ 61676 h 61675"/>
                  <a:gd name="connsiteX22" fmla="*/ 84591 w 84590"/>
                  <a:gd name="connsiteY22" fmla="*/ 61676 h 61675"/>
                  <a:gd name="connsiteX23" fmla="*/ 84591 w 84590"/>
                  <a:gd name="connsiteY23" fmla="*/ 17434 h 61675"/>
                  <a:gd name="connsiteX24" fmla="*/ 83159 w 84590"/>
                  <a:gd name="connsiteY24" fmla="*/ 9633 h 61675"/>
                  <a:gd name="connsiteX25" fmla="*/ 78995 w 84590"/>
                  <a:gd name="connsiteY25" fmla="*/ 4164 h 61675"/>
                  <a:gd name="connsiteX26" fmla="*/ 72749 w 84590"/>
                  <a:gd name="connsiteY26" fmla="*/ 1039 h 61675"/>
                  <a:gd name="connsiteX27" fmla="*/ 64549 w 84590"/>
                  <a:gd name="connsiteY27" fmla="*/ 0 h 61675"/>
                  <a:gd name="connsiteX28" fmla="*/ 53618 w 84590"/>
                  <a:gd name="connsiteY28" fmla="*/ 2731 h 61675"/>
                  <a:gd name="connsiteX29" fmla="*/ 45679 w 84590"/>
                  <a:gd name="connsiteY29" fmla="*/ 10279 h 61675"/>
                  <a:gd name="connsiteX30" fmla="*/ 39172 w 84590"/>
                  <a:gd name="connsiteY30" fmla="*/ 2345 h 61675"/>
                  <a:gd name="connsiteX31" fmla="*/ 29021 w 84590"/>
                  <a:gd name="connsiteY31" fmla="*/ 0 h 61675"/>
                  <a:gd name="connsiteX32" fmla="*/ 9630 w 84590"/>
                  <a:gd name="connsiteY32" fmla="*/ 10279 h 61675"/>
                  <a:gd name="connsiteX33" fmla="*/ 9370 w 84590"/>
                  <a:gd name="connsiteY33" fmla="*/ 10279 h 61675"/>
                  <a:gd name="connsiteX34" fmla="*/ 9370 w 84590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90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4070"/>
                    </a:lnTo>
                    <a:cubicBezTo>
                      <a:pt x="10021" y="22957"/>
                      <a:pt x="10281" y="21551"/>
                      <a:pt x="10802" y="19779"/>
                    </a:cubicBezTo>
                    <a:cubicBezTo>
                      <a:pt x="11374" y="18060"/>
                      <a:pt x="12363" y="16368"/>
                      <a:pt x="13665" y="14703"/>
                    </a:cubicBezTo>
                    <a:cubicBezTo>
                      <a:pt x="14966" y="13064"/>
                      <a:pt x="16580" y="11685"/>
                      <a:pt x="18610" y="10539"/>
                    </a:cubicBezTo>
                    <a:cubicBezTo>
                      <a:pt x="20692" y="9347"/>
                      <a:pt x="23165" y="8720"/>
                      <a:pt x="26028" y="8720"/>
                    </a:cubicBezTo>
                    <a:cubicBezTo>
                      <a:pt x="28267" y="8720"/>
                      <a:pt x="30088" y="9080"/>
                      <a:pt x="31493" y="9760"/>
                    </a:cubicBezTo>
                    <a:cubicBezTo>
                      <a:pt x="32951" y="10386"/>
                      <a:pt x="34123" y="11298"/>
                      <a:pt x="35008" y="12491"/>
                    </a:cubicBezTo>
                    <a:cubicBezTo>
                      <a:pt x="35841" y="13743"/>
                      <a:pt x="36465" y="15149"/>
                      <a:pt x="36829" y="16788"/>
                    </a:cubicBezTo>
                    <a:cubicBezTo>
                      <a:pt x="37142" y="18453"/>
                      <a:pt x="37350" y="20246"/>
                      <a:pt x="37350" y="22118"/>
                    </a:cubicBezTo>
                    <a:lnTo>
                      <a:pt x="37350" y="61676"/>
                    </a:lnTo>
                    <a:lnTo>
                      <a:pt x="47241" y="61676"/>
                    </a:lnTo>
                    <a:lnTo>
                      <a:pt x="47241" y="24070"/>
                    </a:lnTo>
                    <a:cubicBezTo>
                      <a:pt x="47241" y="19493"/>
                      <a:pt x="48595" y="15822"/>
                      <a:pt x="51405" y="13011"/>
                    </a:cubicBezTo>
                    <a:cubicBezTo>
                      <a:pt x="54268" y="10153"/>
                      <a:pt x="58094" y="8720"/>
                      <a:pt x="62988" y="8720"/>
                    </a:cubicBezTo>
                    <a:cubicBezTo>
                      <a:pt x="65382" y="8720"/>
                      <a:pt x="67334" y="9080"/>
                      <a:pt x="68844" y="9760"/>
                    </a:cubicBezTo>
                    <a:cubicBezTo>
                      <a:pt x="70406" y="10459"/>
                      <a:pt x="71603" y="11425"/>
                      <a:pt x="72488" y="12624"/>
                    </a:cubicBezTo>
                    <a:cubicBezTo>
                      <a:pt x="73321" y="13843"/>
                      <a:pt x="73919" y="15302"/>
                      <a:pt x="74180" y="16915"/>
                    </a:cubicBezTo>
                    <a:cubicBezTo>
                      <a:pt x="74492" y="18580"/>
                      <a:pt x="74700" y="20299"/>
                      <a:pt x="74700" y="22118"/>
                    </a:cubicBezTo>
                    <a:lnTo>
                      <a:pt x="74700" y="61676"/>
                    </a:lnTo>
                    <a:lnTo>
                      <a:pt x="84591" y="61676"/>
                    </a:lnTo>
                    <a:lnTo>
                      <a:pt x="84591" y="17434"/>
                    </a:lnTo>
                    <a:cubicBezTo>
                      <a:pt x="84591" y="14416"/>
                      <a:pt x="84097" y="11818"/>
                      <a:pt x="83159" y="9633"/>
                    </a:cubicBezTo>
                    <a:cubicBezTo>
                      <a:pt x="82170" y="7395"/>
                      <a:pt x="80817" y="5569"/>
                      <a:pt x="78995" y="4164"/>
                    </a:cubicBezTo>
                    <a:cubicBezTo>
                      <a:pt x="77225" y="2705"/>
                      <a:pt x="75143" y="1665"/>
                      <a:pt x="72749" y="1039"/>
                    </a:cubicBezTo>
                    <a:cubicBezTo>
                      <a:pt x="70302" y="366"/>
                      <a:pt x="67569" y="0"/>
                      <a:pt x="64549" y="0"/>
                    </a:cubicBezTo>
                    <a:cubicBezTo>
                      <a:pt x="60541" y="0"/>
                      <a:pt x="56897" y="913"/>
                      <a:pt x="53618" y="2731"/>
                    </a:cubicBezTo>
                    <a:cubicBezTo>
                      <a:pt x="50286" y="4477"/>
                      <a:pt x="47657" y="7002"/>
                      <a:pt x="45679" y="10279"/>
                    </a:cubicBezTo>
                    <a:cubicBezTo>
                      <a:pt x="44377" y="6562"/>
                      <a:pt x="42191" y="3904"/>
                      <a:pt x="39172" y="2345"/>
                    </a:cubicBezTo>
                    <a:cubicBezTo>
                      <a:pt x="36101" y="779"/>
                      <a:pt x="32717" y="0"/>
                      <a:pt x="29021" y="0"/>
                    </a:cubicBezTo>
                    <a:cubicBezTo>
                      <a:pt x="20588" y="0"/>
                      <a:pt x="14107" y="3437"/>
                      <a:pt x="9630" y="10279"/>
                    </a:cubicBezTo>
                    <a:lnTo>
                      <a:pt x="9370" y="10279"/>
                    </a:lnTo>
                    <a:lnTo>
                      <a:pt x="9370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DADB65E-1B47-4FAD-81F0-868766F08E3A}"/>
                  </a:ext>
                </a:extLst>
              </p:cNvPr>
              <p:cNvSpPr/>
              <p:nvPr/>
            </p:nvSpPr>
            <p:spPr>
              <a:xfrm>
                <a:off x="1422881" y="5129857"/>
                <a:ext cx="56743" cy="62975"/>
              </a:xfrm>
              <a:custGeom>
                <a:avLst/>
                <a:gdLst>
                  <a:gd name="connsiteX0" fmla="*/ 56744 w 56743"/>
                  <a:gd name="connsiteY0" fmla="*/ 61416 h 62975"/>
                  <a:gd name="connsiteX1" fmla="*/ 49587 w 56743"/>
                  <a:gd name="connsiteY1" fmla="*/ 62975 h 62975"/>
                  <a:gd name="connsiteX2" fmla="*/ 43471 w 56743"/>
                  <a:gd name="connsiteY2" fmla="*/ 60896 h 62975"/>
                  <a:gd name="connsiteX3" fmla="*/ 41258 w 56743"/>
                  <a:gd name="connsiteY3" fmla="*/ 53742 h 62975"/>
                  <a:gd name="connsiteX4" fmla="*/ 31623 w 56743"/>
                  <a:gd name="connsiteY4" fmla="*/ 60896 h 62975"/>
                  <a:gd name="connsiteX5" fmla="*/ 19916 w 56743"/>
                  <a:gd name="connsiteY5" fmla="*/ 62975 h 62975"/>
                  <a:gd name="connsiteX6" fmla="*/ 12234 w 56743"/>
                  <a:gd name="connsiteY6" fmla="*/ 62069 h 62975"/>
                  <a:gd name="connsiteX7" fmla="*/ 5857 w 56743"/>
                  <a:gd name="connsiteY7" fmla="*/ 59204 h 62975"/>
                  <a:gd name="connsiteX8" fmla="*/ 1566 w 56743"/>
                  <a:gd name="connsiteY8" fmla="*/ 54001 h 62975"/>
                  <a:gd name="connsiteX9" fmla="*/ 0 w 56743"/>
                  <a:gd name="connsiteY9" fmla="*/ 46194 h 62975"/>
                  <a:gd name="connsiteX10" fmla="*/ 1692 w 56743"/>
                  <a:gd name="connsiteY10" fmla="*/ 37733 h 62975"/>
                  <a:gd name="connsiteX11" fmla="*/ 6377 w 56743"/>
                  <a:gd name="connsiteY11" fmla="*/ 32530 h 62975"/>
                  <a:gd name="connsiteX12" fmla="*/ 12887 w 56743"/>
                  <a:gd name="connsiteY12" fmla="*/ 29406 h 62975"/>
                  <a:gd name="connsiteX13" fmla="*/ 20436 w 56743"/>
                  <a:gd name="connsiteY13" fmla="*/ 27587 h 62975"/>
                  <a:gd name="connsiteX14" fmla="*/ 28112 w 56743"/>
                  <a:gd name="connsiteY14" fmla="*/ 26414 h 62975"/>
                  <a:gd name="connsiteX15" fmla="*/ 34622 w 56743"/>
                  <a:gd name="connsiteY15" fmla="*/ 25242 h 62975"/>
                  <a:gd name="connsiteX16" fmla="*/ 39046 w 56743"/>
                  <a:gd name="connsiteY16" fmla="*/ 23030 h 62975"/>
                  <a:gd name="connsiteX17" fmla="*/ 40739 w 56743"/>
                  <a:gd name="connsiteY17" fmla="*/ 18740 h 62975"/>
                  <a:gd name="connsiteX18" fmla="*/ 39433 w 56743"/>
                  <a:gd name="connsiteY18" fmla="*/ 13530 h 62975"/>
                  <a:gd name="connsiteX19" fmla="*/ 36308 w 56743"/>
                  <a:gd name="connsiteY19" fmla="*/ 10539 h 62975"/>
                  <a:gd name="connsiteX20" fmla="*/ 32017 w 56743"/>
                  <a:gd name="connsiteY20" fmla="*/ 9107 h 62975"/>
                  <a:gd name="connsiteX21" fmla="*/ 27332 w 56743"/>
                  <a:gd name="connsiteY21" fmla="*/ 8720 h 62975"/>
                  <a:gd name="connsiteX22" fmla="*/ 16791 w 56743"/>
                  <a:gd name="connsiteY22" fmla="*/ 11192 h 62975"/>
                  <a:gd name="connsiteX23" fmla="*/ 12234 w 56743"/>
                  <a:gd name="connsiteY23" fmla="*/ 20172 h 62975"/>
                  <a:gd name="connsiteX24" fmla="*/ 2345 w 56743"/>
                  <a:gd name="connsiteY24" fmla="*/ 20172 h 62975"/>
                  <a:gd name="connsiteX25" fmla="*/ 4684 w 56743"/>
                  <a:gd name="connsiteY25" fmla="*/ 10799 h 62975"/>
                  <a:gd name="connsiteX26" fmla="*/ 10281 w 56743"/>
                  <a:gd name="connsiteY26" fmla="*/ 4557 h 62975"/>
                  <a:gd name="connsiteX27" fmla="*/ 18224 w 56743"/>
                  <a:gd name="connsiteY27" fmla="*/ 1039 h 62975"/>
                  <a:gd name="connsiteX28" fmla="*/ 27852 w 56743"/>
                  <a:gd name="connsiteY28" fmla="*/ 0 h 62975"/>
                  <a:gd name="connsiteX29" fmla="*/ 36048 w 56743"/>
                  <a:gd name="connsiteY29" fmla="*/ 653 h 62975"/>
                  <a:gd name="connsiteX30" fmla="*/ 43337 w 56743"/>
                  <a:gd name="connsiteY30" fmla="*/ 2991 h 62975"/>
                  <a:gd name="connsiteX31" fmla="*/ 48541 w 56743"/>
                  <a:gd name="connsiteY31" fmla="*/ 8068 h 62975"/>
                  <a:gd name="connsiteX32" fmla="*/ 50493 w 56743"/>
                  <a:gd name="connsiteY32" fmla="*/ 16528 h 62975"/>
                  <a:gd name="connsiteX33" fmla="*/ 50493 w 56743"/>
                  <a:gd name="connsiteY33" fmla="*/ 47626 h 62975"/>
                  <a:gd name="connsiteX34" fmla="*/ 50887 w 56743"/>
                  <a:gd name="connsiteY34" fmla="*/ 52696 h 62975"/>
                  <a:gd name="connsiteX35" fmla="*/ 53619 w 56743"/>
                  <a:gd name="connsiteY35" fmla="*/ 54388 h 62975"/>
                  <a:gd name="connsiteX36" fmla="*/ 56744 w 56743"/>
                  <a:gd name="connsiteY36" fmla="*/ 53742 h 62975"/>
                  <a:gd name="connsiteX37" fmla="*/ 40605 w 56743"/>
                  <a:gd name="connsiteY37" fmla="*/ 30578 h 62975"/>
                  <a:gd name="connsiteX38" fmla="*/ 35661 w 56743"/>
                  <a:gd name="connsiteY38" fmla="*/ 32663 h 62975"/>
                  <a:gd name="connsiteX39" fmla="*/ 29285 w 56743"/>
                  <a:gd name="connsiteY39" fmla="*/ 33703 h 62975"/>
                  <a:gd name="connsiteX40" fmla="*/ 22648 w 56743"/>
                  <a:gd name="connsiteY40" fmla="*/ 34615 h 62975"/>
                  <a:gd name="connsiteX41" fmla="*/ 16531 w 56743"/>
                  <a:gd name="connsiteY41" fmla="*/ 36301 h 62975"/>
                  <a:gd name="connsiteX42" fmla="*/ 12234 w 56743"/>
                  <a:gd name="connsiteY42" fmla="*/ 39685 h 62975"/>
                  <a:gd name="connsiteX43" fmla="*/ 10541 w 56743"/>
                  <a:gd name="connsiteY43" fmla="*/ 45414 h 62975"/>
                  <a:gd name="connsiteX44" fmla="*/ 11454 w 56743"/>
                  <a:gd name="connsiteY44" fmla="*/ 49578 h 62975"/>
                  <a:gd name="connsiteX45" fmla="*/ 14059 w 56743"/>
                  <a:gd name="connsiteY45" fmla="*/ 52309 h 62975"/>
                  <a:gd name="connsiteX46" fmla="*/ 17704 w 56743"/>
                  <a:gd name="connsiteY46" fmla="*/ 53868 h 62975"/>
                  <a:gd name="connsiteX47" fmla="*/ 22128 w 56743"/>
                  <a:gd name="connsiteY47" fmla="*/ 54388 h 62975"/>
                  <a:gd name="connsiteX48" fmla="*/ 30584 w 56743"/>
                  <a:gd name="connsiteY48" fmla="*/ 53089 h 62975"/>
                  <a:gd name="connsiteX49" fmla="*/ 36308 w 56743"/>
                  <a:gd name="connsiteY49" fmla="*/ 49705 h 62975"/>
                  <a:gd name="connsiteX50" fmla="*/ 39566 w 56743"/>
                  <a:gd name="connsiteY50" fmla="*/ 45281 h 62975"/>
                  <a:gd name="connsiteX51" fmla="*/ 40605 w 56743"/>
                  <a:gd name="connsiteY51" fmla="*/ 40724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43" h="62975">
                    <a:moveTo>
                      <a:pt x="56744" y="61416"/>
                    </a:moveTo>
                    <a:cubicBezTo>
                      <a:pt x="54998" y="62455"/>
                      <a:pt x="52632" y="62975"/>
                      <a:pt x="49587" y="62975"/>
                    </a:cubicBezTo>
                    <a:cubicBezTo>
                      <a:pt x="46982" y="62975"/>
                      <a:pt x="44950" y="62249"/>
                      <a:pt x="43471" y="60896"/>
                    </a:cubicBezTo>
                    <a:cubicBezTo>
                      <a:pt x="41985" y="59438"/>
                      <a:pt x="41258" y="57046"/>
                      <a:pt x="41258" y="53742"/>
                    </a:cubicBezTo>
                    <a:cubicBezTo>
                      <a:pt x="38473" y="57046"/>
                      <a:pt x="35268" y="59438"/>
                      <a:pt x="31623" y="60896"/>
                    </a:cubicBezTo>
                    <a:cubicBezTo>
                      <a:pt x="28059" y="62249"/>
                      <a:pt x="24154" y="62975"/>
                      <a:pt x="19916" y="62975"/>
                    </a:cubicBezTo>
                    <a:cubicBezTo>
                      <a:pt x="17231" y="62975"/>
                      <a:pt x="14652" y="62662"/>
                      <a:pt x="12234" y="62069"/>
                    </a:cubicBezTo>
                    <a:cubicBezTo>
                      <a:pt x="9815" y="61469"/>
                      <a:pt x="7683" y="60503"/>
                      <a:pt x="5857" y="59204"/>
                    </a:cubicBezTo>
                    <a:cubicBezTo>
                      <a:pt x="4038" y="57825"/>
                      <a:pt x="2605" y="56080"/>
                      <a:pt x="1566" y="54001"/>
                    </a:cubicBezTo>
                    <a:cubicBezTo>
                      <a:pt x="520" y="51836"/>
                      <a:pt x="0" y="49238"/>
                      <a:pt x="0" y="46194"/>
                    </a:cubicBezTo>
                    <a:cubicBezTo>
                      <a:pt x="0" y="42730"/>
                      <a:pt x="573" y="39918"/>
                      <a:pt x="1692" y="37733"/>
                    </a:cubicBezTo>
                    <a:cubicBezTo>
                      <a:pt x="2918" y="35601"/>
                      <a:pt x="4478" y="33829"/>
                      <a:pt x="6377" y="32530"/>
                    </a:cubicBezTo>
                    <a:cubicBezTo>
                      <a:pt x="8276" y="31178"/>
                      <a:pt x="10468" y="30138"/>
                      <a:pt x="12887" y="29406"/>
                    </a:cubicBezTo>
                    <a:cubicBezTo>
                      <a:pt x="15305" y="28733"/>
                      <a:pt x="17831" y="28107"/>
                      <a:pt x="20436" y="27587"/>
                    </a:cubicBezTo>
                    <a:cubicBezTo>
                      <a:pt x="23115" y="27067"/>
                      <a:pt x="25693" y="26674"/>
                      <a:pt x="28112" y="26414"/>
                    </a:cubicBezTo>
                    <a:cubicBezTo>
                      <a:pt x="30637" y="26155"/>
                      <a:pt x="32796" y="25762"/>
                      <a:pt x="34622" y="25242"/>
                    </a:cubicBezTo>
                    <a:cubicBezTo>
                      <a:pt x="36521" y="24722"/>
                      <a:pt x="38000" y="23996"/>
                      <a:pt x="39046" y="23030"/>
                    </a:cubicBezTo>
                    <a:cubicBezTo>
                      <a:pt x="40166" y="22097"/>
                      <a:pt x="40739" y="20665"/>
                      <a:pt x="40739" y="18740"/>
                    </a:cubicBezTo>
                    <a:cubicBezTo>
                      <a:pt x="40739" y="16602"/>
                      <a:pt x="40292" y="14836"/>
                      <a:pt x="39433" y="13530"/>
                    </a:cubicBezTo>
                    <a:cubicBezTo>
                      <a:pt x="38653" y="12231"/>
                      <a:pt x="37614" y="11245"/>
                      <a:pt x="36308" y="10539"/>
                    </a:cubicBezTo>
                    <a:cubicBezTo>
                      <a:pt x="35088" y="9866"/>
                      <a:pt x="33656" y="9367"/>
                      <a:pt x="32017" y="9107"/>
                    </a:cubicBezTo>
                    <a:cubicBezTo>
                      <a:pt x="30457" y="8847"/>
                      <a:pt x="28891" y="8720"/>
                      <a:pt x="27332" y="8720"/>
                    </a:cubicBezTo>
                    <a:cubicBezTo>
                      <a:pt x="23168" y="8720"/>
                      <a:pt x="19650" y="9580"/>
                      <a:pt x="16791" y="11192"/>
                    </a:cubicBezTo>
                    <a:cubicBezTo>
                      <a:pt x="14006" y="12751"/>
                      <a:pt x="12493" y="15742"/>
                      <a:pt x="12234" y="20172"/>
                    </a:cubicBezTo>
                    <a:lnTo>
                      <a:pt x="2345" y="20172"/>
                    </a:lnTo>
                    <a:cubicBezTo>
                      <a:pt x="2525" y="16448"/>
                      <a:pt x="3305" y="13324"/>
                      <a:pt x="4684" y="10799"/>
                    </a:cubicBezTo>
                    <a:cubicBezTo>
                      <a:pt x="6064" y="8201"/>
                      <a:pt x="7943" y="6116"/>
                      <a:pt x="10281" y="4557"/>
                    </a:cubicBezTo>
                    <a:cubicBezTo>
                      <a:pt x="12627" y="2918"/>
                      <a:pt x="15279" y="1772"/>
                      <a:pt x="18224" y="1039"/>
                    </a:cubicBezTo>
                    <a:cubicBezTo>
                      <a:pt x="21269" y="366"/>
                      <a:pt x="24467" y="0"/>
                      <a:pt x="27852" y="0"/>
                    </a:cubicBezTo>
                    <a:cubicBezTo>
                      <a:pt x="30637" y="0"/>
                      <a:pt x="33369" y="233"/>
                      <a:pt x="36048" y="653"/>
                    </a:cubicBezTo>
                    <a:cubicBezTo>
                      <a:pt x="38733" y="1019"/>
                      <a:pt x="41178" y="1799"/>
                      <a:pt x="43337" y="2991"/>
                    </a:cubicBezTo>
                    <a:cubicBezTo>
                      <a:pt x="45496" y="4217"/>
                      <a:pt x="47242" y="5936"/>
                      <a:pt x="48541" y="8068"/>
                    </a:cubicBezTo>
                    <a:cubicBezTo>
                      <a:pt x="49847" y="10253"/>
                      <a:pt x="50493" y="13064"/>
                      <a:pt x="50493" y="16528"/>
                    </a:cubicBezTo>
                    <a:lnTo>
                      <a:pt x="50493" y="47626"/>
                    </a:lnTo>
                    <a:cubicBezTo>
                      <a:pt x="50493" y="49911"/>
                      <a:pt x="50627" y="51577"/>
                      <a:pt x="50887" y="52696"/>
                    </a:cubicBezTo>
                    <a:cubicBezTo>
                      <a:pt x="51146" y="53842"/>
                      <a:pt x="52059" y="54388"/>
                      <a:pt x="53619" y="54388"/>
                    </a:cubicBezTo>
                    <a:cubicBezTo>
                      <a:pt x="54478" y="54388"/>
                      <a:pt x="55518" y="54181"/>
                      <a:pt x="56744" y="53742"/>
                    </a:cubicBezTo>
                    <a:close/>
                    <a:moveTo>
                      <a:pt x="40605" y="30578"/>
                    </a:moveTo>
                    <a:cubicBezTo>
                      <a:pt x="39379" y="31544"/>
                      <a:pt x="37740" y="32244"/>
                      <a:pt x="35661" y="32663"/>
                    </a:cubicBezTo>
                    <a:cubicBezTo>
                      <a:pt x="33656" y="33023"/>
                      <a:pt x="31550" y="33363"/>
                      <a:pt x="29285" y="33703"/>
                    </a:cubicBezTo>
                    <a:cubicBezTo>
                      <a:pt x="27126" y="33962"/>
                      <a:pt x="24914" y="34302"/>
                      <a:pt x="22648" y="34615"/>
                    </a:cubicBezTo>
                    <a:cubicBezTo>
                      <a:pt x="20383" y="34975"/>
                      <a:pt x="18350" y="35521"/>
                      <a:pt x="16531" y="36301"/>
                    </a:cubicBezTo>
                    <a:cubicBezTo>
                      <a:pt x="14786" y="37087"/>
                      <a:pt x="13353" y="38226"/>
                      <a:pt x="12234" y="39685"/>
                    </a:cubicBezTo>
                    <a:cubicBezTo>
                      <a:pt x="11114" y="41091"/>
                      <a:pt x="10541" y="42989"/>
                      <a:pt x="10541" y="45414"/>
                    </a:cubicBezTo>
                    <a:cubicBezTo>
                      <a:pt x="10541" y="47080"/>
                      <a:pt x="10854" y="48459"/>
                      <a:pt x="11454" y="49578"/>
                    </a:cubicBezTo>
                    <a:cubicBezTo>
                      <a:pt x="12160" y="50717"/>
                      <a:pt x="13013" y="51630"/>
                      <a:pt x="14059" y="52309"/>
                    </a:cubicBezTo>
                    <a:cubicBezTo>
                      <a:pt x="15099" y="53035"/>
                      <a:pt x="16318" y="53555"/>
                      <a:pt x="17704" y="53868"/>
                    </a:cubicBezTo>
                    <a:cubicBezTo>
                      <a:pt x="19183" y="54235"/>
                      <a:pt x="20642" y="54388"/>
                      <a:pt x="22128" y="54388"/>
                    </a:cubicBezTo>
                    <a:cubicBezTo>
                      <a:pt x="25433" y="54388"/>
                      <a:pt x="28245" y="53975"/>
                      <a:pt x="30584" y="53089"/>
                    </a:cubicBezTo>
                    <a:cubicBezTo>
                      <a:pt x="32929" y="52149"/>
                      <a:pt x="34828" y="51004"/>
                      <a:pt x="36308" y="49705"/>
                    </a:cubicBezTo>
                    <a:cubicBezTo>
                      <a:pt x="37794" y="48352"/>
                      <a:pt x="38860" y="46840"/>
                      <a:pt x="39566" y="45281"/>
                    </a:cubicBezTo>
                    <a:cubicBezTo>
                      <a:pt x="40266" y="43669"/>
                      <a:pt x="40605" y="42130"/>
                      <a:pt x="40605" y="40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FE00515-C6DB-437C-9DA1-544E0082DF0D}"/>
                  </a:ext>
                </a:extLst>
              </p:cNvPr>
              <p:cNvSpPr/>
              <p:nvPr/>
            </p:nvSpPr>
            <p:spPr>
              <a:xfrm>
                <a:off x="1485509" y="5129857"/>
                <a:ext cx="55304" cy="86005"/>
              </a:xfrm>
              <a:custGeom>
                <a:avLst/>
                <a:gdLst>
                  <a:gd name="connsiteX0" fmla="*/ 55304 w 55304"/>
                  <a:gd name="connsiteY0" fmla="*/ 56600 h 86005"/>
                  <a:gd name="connsiteX1" fmla="*/ 55304 w 55304"/>
                  <a:gd name="connsiteY1" fmla="*/ 1432 h 86005"/>
                  <a:gd name="connsiteX2" fmla="*/ 45936 w 55304"/>
                  <a:gd name="connsiteY2" fmla="*/ 1432 h 86005"/>
                  <a:gd name="connsiteX3" fmla="*/ 45936 w 55304"/>
                  <a:gd name="connsiteY3" fmla="*/ 10020 h 86005"/>
                  <a:gd name="connsiteX4" fmla="*/ 45809 w 55304"/>
                  <a:gd name="connsiteY4" fmla="*/ 10020 h 86005"/>
                  <a:gd name="connsiteX5" fmla="*/ 38387 w 55304"/>
                  <a:gd name="connsiteY5" fmla="*/ 2605 h 86005"/>
                  <a:gd name="connsiteX6" fmla="*/ 27845 w 55304"/>
                  <a:gd name="connsiteY6" fmla="*/ 0 h 86005"/>
                  <a:gd name="connsiteX7" fmla="*/ 14706 w 55304"/>
                  <a:gd name="connsiteY7" fmla="*/ 2991 h 86005"/>
                  <a:gd name="connsiteX8" fmla="*/ 6117 w 55304"/>
                  <a:gd name="connsiteY8" fmla="*/ 10539 h 86005"/>
                  <a:gd name="connsiteX9" fmla="*/ 1433 w 55304"/>
                  <a:gd name="connsiteY9" fmla="*/ 20818 h 86005"/>
                  <a:gd name="connsiteX10" fmla="*/ 0 w 55304"/>
                  <a:gd name="connsiteY10" fmla="*/ 31877 h 86005"/>
                  <a:gd name="connsiteX11" fmla="*/ 1692 w 55304"/>
                  <a:gd name="connsiteY11" fmla="*/ 43589 h 86005"/>
                  <a:gd name="connsiteX12" fmla="*/ 6763 w 55304"/>
                  <a:gd name="connsiteY12" fmla="*/ 53215 h 86005"/>
                  <a:gd name="connsiteX13" fmla="*/ 15092 w 55304"/>
                  <a:gd name="connsiteY13" fmla="*/ 59857 h 86005"/>
                  <a:gd name="connsiteX14" fmla="*/ 26939 w 55304"/>
                  <a:gd name="connsiteY14" fmla="*/ 62196 h 86005"/>
                  <a:gd name="connsiteX15" fmla="*/ 38000 w 55304"/>
                  <a:gd name="connsiteY15" fmla="*/ 59597 h 86005"/>
                  <a:gd name="connsiteX16" fmla="*/ 45676 w 55304"/>
                  <a:gd name="connsiteY16" fmla="*/ 51397 h 86005"/>
                  <a:gd name="connsiteX17" fmla="*/ 45936 w 55304"/>
                  <a:gd name="connsiteY17" fmla="*/ 51397 h 86005"/>
                  <a:gd name="connsiteX18" fmla="*/ 45936 w 55304"/>
                  <a:gd name="connsiteY18" fmla="*/ 55427 h 86005"/>
                  <a:gd name="connsiteX19" fmla="*/ 44896 w 55304"/>
                  <a:gd name="connsiteY19" fmla="*/ 64541 h 86005"/>
                  <a:gd name="connsiteX20" fmla="*/ 41771 w 55304"/>
                  <a:gd name="connsiteY20" fmla="*/ 71695 h 86005"/>
                  <a:gd name="connsiteX21" fmla="*/ 36174 w 55304"/>
                  <a:gd name="connsiteY21" fmla="*/ 76379 h 86005"/>
                  <a:gd name="connsiteX22" fmla="*/ 27845 w 55304"/>
                  <a:gd name="connsiteY22" fmla="*/ 78071 h 86005"/>
                  <a:gd name="connsiteX23" fmla="*/ 22775 w 55304"/>
                  <a:gd name="connsiteY23" fmla="*/ 77551 h 86005"/>
                  <a:gd name="connsiteX24" fmla="*/ 17697 w 55304"/>
                  <a:gd name="connsiteY24" fmla="*/ 75859 h 86005"/>
                  <a:gd name="connsiteX25" fmla="*/ 13926 w 55304"/>
                  <a:gd name="connsiteY25" fmla="*/ 72868 h 86005"/>
                  <a:gd name="connsiteX26" fmla="*/ 12234 w 55304"/>
                  <a:gd name="connsiteY26" fmla="*/ 68311 h 86005"/>
                  <a:gd name="connsiteX27" fmla="*/ 2339 w 55304"/>
                  <a:gd name="connsiteY27" fmla="*/ 68311 h 86005"/>
                  <a:gd name="connsiteX28" fmla="*/ 4944 w 55304"/>
                  <a:gd name="connsiteY28" fmla="*/ 76639 h 86005"/>
                  <a:gd name="connsiteX29" fmla="*/ 10801 w 55304"/>
                  <a:gd name="connsiteY29" fmla="*/ 82101 h 86005"/>
                  <a:gd name="connsiteX30" fmla="*/ 18737 w 55304"/>
                  <a:gd name="connsiteY30" fmla="*/ 85099 h 86005"/>
                  <a:gd name="connsiteX31" fmla="*/ 27326 w 55304"/>
                  <a:gd name="connsiteY31" fmla="*/ 86005 h 86005"/>
                  <a:gd name="connsiteX32" fmla="*/ 48541 w 55304"/>
                  <a:gd name="connsiteY32" fmla="*/ 78591 h 86005"/>
                  <a:gd name="connsiteX33" fmla="*/ 55304 w 55304"/>
                  <a:gd name="connsiteY33" fmla="*/ 56600 h 86005"/>
                  <a:gd name="connsiteX34" fmla="*/ 27586 w 55304"/>
                  <a:gd name="connsiteY34" fmla="*/ 53608 h 86005"/>
                  <a:gd name="connsiteX35" fmla="*/ 19390 w 55304"/>
                  <a:gd name="connsiteY35" fmla="*/ 51656 h 86005"/>
                  <a:gd name="connsiteX36" fmla="*/ 14053 w 55304"/>
                  <a:gd name="connsiteY36" fmla="*/ 46320 h 86005"/>
                  <a:gd name="connsiteX37" fmla="*/ 11321 w 55304"/>
                  <a:gd name="connsiteY37" fmla="*/ 38906 h 86005"/>
                  <a:gd name="connsiteX38" fmla="*/ 10541 w 55304"/>
                  <a:gd name="connsiteY38" fmla="*/ 30711 h 86005"/>
                  <a:gd name="connsiteX39" fmla="*/ 11447 w 55304"/>
                  <a:gd name="connsiteY39" fmla="*/ 22511 h 86005"/>
                  <a:gd name="connsiteX40" fmla="*/ 14572 w 55304"/>
                  <a:gd name="connsiteY40" fmla="*/ 15482 h 86005"/>
                  <a:gd name="connsiteX41" fmla="*/ 20169 w 55304"/>
                  <a:gd name="connsiteY41" fmla="*/ 10539 h 86005"/>
                  <a:gd name="connsiteX42" fmla="*/ 28372 w 55304"/>
                  <a:gd name="connsiteY42" fmla="*/ 8720 h 86005"/>
                  <a:gd name="connsiteX43" fmla="*/ 36308 w 55304"/>
                  <a:gd name="connsiteY43" fmla="*/ 10672 h 86005"/>
                  <a:gd name="connsiteX44" fmla="*/ 41512 w 55304"/>
                  <a:gd name="connsiteY44" fmla="*/ 15615 h 86005"/>
                  <a:gd name="connsiteX45" fmla="*/ 44503 w 55304"/>
                  <a:gd name="connsiteY45" fmla="*/ 22511 h 86005"/>
                  <a:gd name="connsiteX46" fmla="*/ 45549 w 55304"/>
                  <a:gd name="connsiteY46" fmla="*/ 30318 h 86005"/>
                  <a:gd name="connsiteX47" fmla="*/ 44503 w 55304"/>
                  <a:gd name="connsiteY47" fmla="*/ 38772 h 86005"/>
                  <a:gd name="connsiteX48" fmla="*/ 41385 w 55304"/>
                  <a:gd name="connsiteY48" fmla="*/ 46320 h 86005"/>
                  <a:gd name="connsiteX49" fmla="*/ 35788 w 55304"/>
                  <a:gd name="connsiteY49" fmla="*/ 51656 h 86005"/>
                  <a:gd name="connsiteX50" fmla="*/ 27586 w 55304"/>
                  <a:gd name="connsiteY50" fmla="*/ 53608 h 8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304" h="86005">
                    <a:moveTo>
                      <a:pt x="55304" y="56600"/>
                    </a:moveTo>
                    <a:lnTo>
                      <a:pt x="55304" y="1432"/>
                    </a:lnTo>
                    <a:lnTo>
                      <a:pt x="45936" y="1432"/>
                    </a:lnTo>
                    <a:lnTo>
                      <a:pt x="45936" y="10020"/>
                    </a:lnTo>
                    <a:lnTo>
                      <a:pt x="45809" y="10020"/>
                    </a:lnTo>
                    <a:cubicBezTo>
                      <a:pt x="44064" y="6742"/>
                      <a:pt x="41591" y="4270"/>
                      <a:pt x="38387" y="2605"/>
                    </a:cubicBezTo>
                    <a:cubicBezTo>
                      <a:pt x="35162" y="886"/>
                      <a:pt x="31650" y="0"/>
                      <a:pt x="27845" y="0"/>
                    </a:cubicBezTo>
                    <a:cubicBezTo>
                      <a:pt x="22641" y="0"/>
                      <a:pt x="18244" y="1019"/>
                      <a:pt x="14706" y="2991"/>
                    </a:cubicBezTo>
                    <a:cubicBezTo>
                      <a:pt x="11141" y="4996"/>
                      <a:pt x="8276" y="7521"/>
                      <a:pt x="6117" y="10539"/>
                    </a:cubicBezTo>
                    <a:cubicBezTo>
                      <a:pt x="3931" y="13584"/>
                      <a:pt x="2365" y="17021"/>
                      <a:pt x="1433" y="20818"/>
                    </a:cubicBezTo>
                    <a:cubicBezTo>
                      <a:pt x="466" y="24569"/>
                      <a:pt x="0" y="28233"/>
                      <a:pt x="0" y="31877"/>
                    </a:cubicBezTo>
                    <a:cubicBezTo>
                      <a:pt x="0" y="35968"/>
                      <a:pt x="546" y="39871"/>
                      <a:pt x="1692" y="43589"/>
                    </a:cubicBezTo>
                    <a:cubicBezTo>
                      <a:pt x="2812" y="47233"/>
                      <a:pt x="4504" y="50457"/>
                      <a:pt x="6763" y="53215"/>
                    </a:cubicBezTo>
                    <a:cubicBezTo>
                      <a:pt x="9002" y="56000"/>
                      <a:pt x="11787" y="58238"/>
                      <a:pt x="15092" y="59857"/>
                    </a:cubicBezTo>
                    <a:cubicBezTo>
                      <a:pt x="18477" y="61416"/>
                      <a:pt x="22408" y="62196"/>
                      <a:pt x="26939" y="62196"/>
                    </a:cubicBezTo>
                    <a:cubicBezTo>
                      <a:pt x="30844" y="62196"/>
                      <a:pt x="34509" y="61363"/>
                      <a:pt x="38000" y="59597"/>
                    </a:cubicBezTo>
                    <a:cubicBezTo>
                      <a:pt x="41458" y="57879"/>
                      <a:pt x="44010" y="55147"/>
                      <a:pt x="45676" y="51397"/>
                    </a:cubicBezTo>
                    <a:lnTo>
                      <a:pt x="45936" y="51397"/>
                    </a:lnTo>
                    <a:lnTo>
                      <a:pt x="45936" y="55427"/>
                    </a:lnTo>
                    <a:cubicBezTo>
                      <a:pt x="45936" y="58758"/>
                      <a:pt x="45576" y="61729"/>
                      <a:pt x="44896" y="64541"/>
                    </a:cubicBezTo>
                    <a:cubicBezTo>
                      <a:pt x="44270" y="67399"/>
                      <a:pt x="43231" y="69770"/>
                      <a:pt x="41771" y="71695"/>
                    </a:cubicBezTo>
                    <a:cubicBezTo>
                      <a:pt x="40292" y="73674"/>
                      <a:pt x="38413" y="75233"/>
                      <a:pt x="36174" y="76379"/>
                    </a:cubicBezTo>
                    <a:cubicBezTo>
                      <a:pt x="33915" y="77498"/>
                      <a:pt x="31130" y="78071"/>
                      <a:pt x="27845" y="78071"/>
                    </a:cubicBezTo>
                    <a:cubicBezTo>
                      <a:pt x="26286" y="78071"/>
                      <a:pt x="24594" y="77864"/>
                      <a:pt x="22775" y="77551"/>
                    </a:cubicBezTo>
                    <a:cubicBezTo>
                      <a:pt x="20949" y="77185"/>
                      <a:pt x="19257" y="76639"/>
                      <a:pt x="17697" y="75859"/>
                    </a:cubicBezTo>
                    <a:cubicBezTo>
                      <a:pt x="16211" y="75080"/>
                      <a:pt x="14965" y="74061"/>
                      <a:pt x="13926" y="72868"/>
                    </a:cubicBezTo>
                    <a:cubicBezTo>
                      <a:pt x="12880" y="71616"/>
                      <a:pt x="12307" y="70137"/>
                      <a:pt x="12234" y="68311"/>
                    </a:cubicBezTo>
                    <a:lnTo>
                      <a:pt x="2339" y="68311"/>
                    </a:lnTo>
                    <a:cubicBezTo>
                      <a:pt x="2499" y="71589"/>
                      <a:pt x="3385" y="74374"/>
                      <a:pt x="4944" y="76639"/>
                    </a:cubicBezTo>
                    <a:cubicBezTo>
                      <a:pt x="6503" y="78877"/>
                      <a:pt x="8456" y="80696"/>
                      <a:pt x="10801" y="82101"/>
                    </a:cubicBezTo>
                    <a:cubicBezTo>
                      <a:pt x="13140" y="83480"/>
                      <a:pt x="15772" y="84473"/>
                      <a:pt x="18737" y="85099"/>
                    </a:cubicBezTo>
                    <a:cubicBezTo>
                      <a:pt x="21682" y="85672"/>
                      <a:pt x="24540" y="86005"/>
                      <a:pt x="27326" y="86005"/>
                    </a:cubicBezTo>
                    <a:cubicBezTo>
                      <a:pt x="36961" y="86005"/>
                      <a:pt x="44010" y="83534"/>
                      <a:pt x="48541" y="78591"/>
                    </a:cubicBezTo>
                    <a:cubicBezTo>
                      <a:pt x="53045" y="73701"/>
                      <a:pt x="55304" y="66386"/>
                      <a:pt x="55304" y="56600"/>
                    </a:cubicBezTo>
                    <a:close/>
                    <a:moveTo>
                      <a:pt x="27586" y="53608"/>
                    </a:moveTo>
                    <a:cubicBezTo>
                      <a:pt x="24281" y="53608"/>
                      <a:pt x="21549" y="52956"/>
                      <a:pt x="19390" y="51656"/>
                    </a:cubicBezTo>
                    <a:cubicBezTo>
                      <a:pt x="17204" y="50277"/>
                      <a:pt x="15432" y="48505"/>
                      <a:pt x="14053" y="46320"/>
                    </a:cubicBezTo>
                    <a:cubicBezTo>
                      <a:pt x="12753" y="44082"/>
                      <a:pt x="11840" y="41610"/>
                      <a:pt x="11321" y="38906"/>
                    </a:cubicBezTo>
                    <a:cubicBezTo>
                      <a:pt x="10801" y="36148"/>
                      <a:pt x="10541" y="33416"/>
                      <a:pt x="10541" y="30711"/>
                    </a:cubicBezTo>
                    <a:cubicBezTo>
                      <a:pt x="10541" y="27847"/>
                      <a:pt x="10828" y="25115"/>
                      <a:pt x="11447" y="22511"/>
                    </a:cubicBezTo>
                    <a:cubicBezTo>
                      <a:pt x="12127" y="19832"/>
                      <a:pt x="13166" y="17488"/>
                      <a:pt x="14572" y="15482"/>
                    </a:cubicBezTo>
                    <a:cubicBezTo>
                      <a:pt x="16032" y="13404"/>
                      <a:pt x="17904" y="11765"/>
                      <a:pt x="20169" y="10539"/>
                    </a:cubicBezTo>
                    <a:cubicBezTo>
                      <a:pt x="22408" y="9347"/>
                      <a:pt x="25140" y="8720"/>
                      <a:pt x="28372" y="8720"/>
                    </a:cubicBezTo>
                    <a:cubicBezTo>
                      <a:pt x="31490" y="8720"/>
                      <a:pt x="34122" y="9367"/>
                      <a:pt x="36308" y="10672"/>
                    </a:cubicBezTo>
                    <a:cubicBezTo>
                      <a:pt x="38466" y="11918"/>
                      <a:pt x="40212" y="13530"/>
                      <a:pt x="41512" y="15615"/>
                    </a:cubicBezTo>
                    <a:cubicBezTo>
                      <a:pt x="42891" y="17647"/>
                      <a:pt x="43884" y="19906"/>
                      <a:pt x="44503" y="22511"/>
                    </a:cubicBezTo>
                    <a:cubicBezTo>
                      <a:pt x="45183" y="25115"/>
                      <a:pt x="45549" y="27714"/>
                      <a:pt x="45549" y="30318"/>
                    </a:cubicBezTo>
                    <a:cubicBezTo>
                      <a:pt x="45549" y="33103"/>
                      <a:pt x="45183" y="35914"/>
                      <a:pt x="44503" y="38772"/>
                    </a:cubicBezTo>
                    <a:cubicBezTo>
                      <a:pt x="43804" y="41584"/>
                      <a:pt x="42764" y="44082"/>
                      <a:pt x="41385" y="46320"/>
                    </a:cubicBezTo>
                    <a:cubicBezTo>
                      <a:pt x="39979" y="48505"/>
                      <a:pt x="38127" y="50277"/>
                      <a:pt x="35788" y="51656"/>
                    </a:cubicBezTo>
                    <a:cubicBezTo>
                      <a:pt x="33522" y="52956"/>
                      <a:pt x="30791" y="53608"/>
                      <a:pt x="27586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0D44216-2977-4053-B2CD-89F202C6C2FB}"/>
                  </a:ext>
                </a:extLst>
              </p:cNvPr>
              <p:cNvSpPr/>
              <p:nvPr/>
            </p:nvSpPr>
            <p:spPr>
              <a:xfrm>
                <a:off x="1552453" y="5129857"/>
                <a:ext cx="55703" cy="62975"/>
              </a:xfrm>
              <a:custGeom>
                <a:avLst/>
                <a:gdLst>
                  <a:gd name="connsiteX0" fmla="*/ 45156 w 55703"/>
                  <a:gd name="connsiteY0" fmla="*/ 25762 h 62975"/>
                  <a:gd name="connsiteX1" fmla="*/ 10541 w 55703"/>
                  <a:gd name="connsiteY1" fmla="*/ 25762 h 62975"/>
                  <a:gd name="connsiteX2" fmla="*/ 11967 w 55703"/>
                  <a:gd name="connsiteY2" fmla="*/ 19260 h 62975"/>
                  <a:gd name="connsiteX3" fmla="*/ 15485 w 55703"/>
                  <a:gd name="connsiteY3" fmla="*/ 13790 h 62975"/>
                  <a:gd name="connsiteX4" fmla="*/ 20822 w 55703"/>
                  <a:gd name="connsiteY4" fmla="*/ 10153 h 62975"/>
                  <a:gd name="connsiteX5" fmla="*/ 27845 w 55703"/>
                  <a:gd name="connsiteY5" fmla="*/ 8720 h 62975"/>
                  <a:gd name="connsiteX6" fmla="*/ 34615 w 55703"/>
                  <a:gd name="connsiteY6" fmla="*/ 10153 h 62975"/>
                  <a:gd name="connsiteX7" fmla="*/ 39952 w 55703"/>
                  <a:gd name="connsiteY7" fmla="*/ 13790 h 62975"/>
                  <a:gd name="connsiteX8" fmla="*/ 43597 w 55703"/>
                  <a:gd name="connsiteY8" fmla="*/ 19126 h 62975"/>
                  <a:gd name="connsiteX9" fmla="*/ 45156 w 55703"/>
                  <a:gd name="connsiteY9" fmla="*/ 25762 h 62975"/>
                  <a:gd name="connsiteX10" fmla="*/ 54658 w 55703"/>
                  <a:gd name="connsiteY10" fmla="*/ 42550 h 62975"/>
                  <a:gd name="connsiteX11" fmla="*/ 44896 w 55703"/>
                  <a:gd name="connsiteY11" fmla="*/ 42550 h 62975"/>
                  <a:gd name="connsiteX12" fmla="*/ 39559 w 55703"/>
                  <a:gd name="connsiteY12" fmla="*/ 51530 h 62975"/>
                  <a:gd name="connsiteX13" fmla="*/ 29278 w 55703"/>
                  <a:gd name="connsiteY13" fmla="*/ 54388 h 62975"/>
                  <a:gd name="connsiteX14" fmla="*/ 20822 w 55703"/>
                  <a:gd name="connsiteY14" fmla="*/ 52696 h 62975"/>
                  <a:gd name="connsiteX15" fmla="*/ 14832 w 55703"/>
                  <a:gd name="connsiteY15" fmla="*/ 48272 h 62975"/>
                  <a:gd name="connsiteX16" fmla="*/ 11447 w 55703"/>
                  <a:gd name="connsiteY16" fmla="*/ 42030 h 62975"/>
                  <a:gd name="connsiteX17" fmla="*/ 10541 w 55703"/>
                  <a:gd name="connsiteY17" fmla="*/ 34482 h 62975"/>
                  <a:gd name="connsiteX18" fmla="*/ 55697 w 55703"/>
                  <a:gd name="connsiteY18" fmla="*/ 34482 h 62975"/>
                  <a:gd name="connsiteX19" fmla="*/ 54658 w 55703"/>
                  <a:gd name="connsiteY19" fmla="*/ 23030 h 62975"/>
                  <a:gd name="connsiteX20" fmla="*/ 50234 w 55703"/>
                  <a:gd name="connsiteY20" fmla="*/ 11845 h 62975"/>
                  <a:gd name="connsiteX21" fmla="*/ 41645 w 55703"/>
                  <a:gd name="connsiteY21" fmla="*/ 3384 h 62975"/>
                  <a:gd name="connsiteX22" fmla="*/ 28365 w 55703"/>
                  <a:gd name="connsiteY22" fmla="*/ 0 h 62975"/>
                  <a:gd name="connsiteX23" fmla="*/ 16918 w 55703"/>
                  <a:gd name="connsiteY23" fmla="*/ 2345 h 62975"/>
                  <a:gd name="connsiteX24" fmla="*/ 8069 w 55703"/>
                  <a:gd name="connsiteY24" fmla="*/ 8847 h 62975"/>
                  <a:gd name="connsiteX25" fmla="*/ 2079 w 55703"/>
                  <a:gd name="connsiteY25" fmla="*/ 18740 h 62975"/>
                  <a:gd name="connsiteX26" fmla="*/ 0 w 55703"/>
                  <a:gd name="connsiteY26" fmla="*/ 31358 h 62975"/>
                  <a:gd name="connsiteX27" fmla="*/ 2079 w 55703"/>
                  <a:gd name="connsiteY27" fmla="*/ 44109 h 62975"/>
                  <a:gd name="connsiteX28" fmla="*/ 7416 w 55703"/>
                  <a:gd name="connsiteY28" fmla="*/ 54128 h 62975"/>
                  <a:gd name="connsiteX29" fmla="*/ 16398 w 55703"/>
                  <a:gd name="connsiteY29" fmla="*/ 60637 h 62975"/>
                  <a:gd name="connsiteX30" fmla="*/ 28891 w 55703"/>
                  <a:gd name="connsiteY30" fmla="*/ 62975 h 62975"/>
                  <a:gd name="connsiteX31" fmla="*/ 45936 w 55703"/>
                  <a:gd name="connsiteY31" fmla="*/ 57905 h 62975"/>
                  <a:gd name="connsiteX32" fmla="*/ 54658 w 55703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3" h="62975">
                    <a:moveTo>
                      <a:pt x="45156" y="25762"/>
                    </a:moveTo>
                    <a:lnTo>
                      <a:pt x="10541" y="25762"/>
                    </a:lnTo>
                    <a:cubicBezTo>
                      <a:pt x="10694" y="23423"/>
                      <a:pt x="11187" y="21291"/>
                      <a:pt x="11967" y="19260"/>
                    </a:cubicBezTo>
                    <a:cubicBezTo>
                      <a:pt x="12800" y="17174"/>
                      <a:pt x="13973" y="15356"/>
                      <a:pt x="15485" y="13790"/>
                    </a:cubicBezTo>
                    <a:cubicBezTo>
                      <a:pt x="16944" y="12231"/>
                      <a:pt x="18737" y="11032"/>
                      <a:pt x="20822" y="10153"/>
                    </a:cubicBezTo>
                    <a:cubicBezTo>
                      <a:pt x="22901" y="9213"/>
                      <a:pt x="25247" y="8720"/>
                      <a:pt x="27845" y="8720"/>
                    </a:cubicBezTo>
                    <a:cubicBezTo>
                      <a:pt x="30244" y="8720"/>
                      <a:pt x="32530" y="9213"/>
                      <a:pt x="34615" y="10153"/>
                    </a:cubicBezTo>
                    <a:cubicBezTo>
                      <a:pt x="36694" y="11032"/>
                      <a:pt x="38440" y="12231"/>
                      <a:pt x="39952" y="13790"/>
                    </a:cubicBezTo>
                    <a:cubicBezTo>
                      <a:pt x="41512" y="15302"/>
                      <a:pt x="42711" y="17048"/>
                      <a:pt x="43597" y="19126"/>
                    </a:cubicBezTo>
                    <a:cubicBezTo>
                      <a:pt x="44430" y="21211"/>
                      <a:pt x="44950" y="23423"/>
                      <a:pt x="45156" y="25762"/>
                    </a:cubicBezTo>
                    <a:close/>
                    <a:moveTo>
                      <a:pt x="54658" y="42550"/>
                    </a:moveTo>
                    <a:lnTo>
                      <a:pt x="44896" y="42550"/>
                    </a:lnTo>
                    <a:cubicBezTo>
                      <a:pt x="44010" y="46553"/>
                      <a:pt x="42218" y="49551"/>
                      <a:pt x="39559" y="51530"/>
                    </a:cubicBezTo>
                    <a:cubicBezTo>
                      <a:pt x="36954" y="53455"/>
                      <a:pt x="33496" y="54388"/>
                      <a:pt x="29278" y="54388"/>
                    </a:cubicBezTo>
                    <a:cubicBezTo>
                      <a:pt x="26053" y="54388"/>
                      <a:pt x="23214" y="53842"/>
                      <a:pt x="20822" y="52696"/>
                    </a:cubicBezTo>
                    <a:cubicBezTo>
                      <a:pt x="18370" y="51577"/>
                      <a:pt x="16398" y="50098"/>
                      <a:pt x="14832" y="48272"/>
                    </a:cubicBezTo>
                    <a:cubicBezTo>
                      <a:pt x="13273" y="46453"/>
                      <a:pt x="12127" y="44368"/>
                      <a:pt x="11447" y="42030"/>
                    </a:cubicBezTo>
                    <a:cubicBezTo>
                      <a:pt x="10721" y="39685"/>
                      <a:pt x="10435" y="37187"/>
                      <a:pt x="10541" y="34482"/>
                    </a:cubicBezTo>
                    <a:lnTo>
                      <a:pt x="55697" y="34482"/>
                    </a:lnTo>
                    <a:cubicBezTo>
                      <a:pt x="55751" y="30838"/>
                      <a:pt x="55438" y="27041"/>
                      <a:pt x="54658" y="23030"/>
                    </a:cubicBezTo>
                    <a:cubicBezTo>
                      <a:pt x="53878" y="18973"/>
                      <a:pt x="52366" y="15222"/>
                      <a:pt x="50234" y="11845"/>
                    </a:cubicBezTo>
                    <a:cubicBezTo>
                      <a:pt x="48048" y="8381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65" y="0"/>
                    </a:cubicBezTo>
                    <a:cubicBezTo>
                      <a:pt x="24201" y="0"/>
                      <a:pt x="20349" y="779"/>
                      <a:pt x="16918" y="2345"/>
                    </a:cubicBezTo>
                    <a:cubicBezTo>
                      <a:pt x="13533" y="3904"/>
                      <a:pt x="10568" y="6089"/>
                      <a:pt x="8069" y="8847"/>
                    </a:cubicBezTo>
                    <a:cubicBezTo>
                      <a:pt x="5517" y="11658"/>
                      <a:pt x="3538" y="14936"/>
                      <a:pt x="2079" y="18740"/>
                    </a:cubicBezTo>
                    <a:cubicBezTo>
                      <a:pt x="673" y="22590"/>
                      <a:pt x="0" y="26781"/>
                      <a:pt x="0" y="31358"/>
                    </a:cubicBezTo>
                    <a:cubicBezTo>
                      <a:pt x="153" y="35968"/>
                      <a:pt x="833" y="40205"/>
                      <a:pt x="2079" y="44109"/>
                    </a:cubicBezTo>
                    <a:cubicBezTo>
                      <a:pt x="3278" y="48012"/>
                      <a:pt x="5071" y="51370"/>
                      <a:pt x="7416" y="54128"/>
                    </a:cubicBezTo>
                    <a:cubicBezTo>
                      <a:pt x="9808" y="56939"/>
                      <a:pt x="12800" y="59071"/>
                      <a:pt x="16398" y="60637"/>
                    </a:cubicBezTo>
                    <a:cubicBezTo>
                      <a:pt x="19936" y="62196"/>
                      <a:pt x="24101" y="62975"/>
                      <a:pt x="28891" y="62975"/>
                    </a:cubicBezTo>
                    <a:cubicBezTo>
                      <a:pt x="35708" y="62975"/>
                      <a:pt x="41405" y="61283"/>
                      <a:pt x="45936" y="57905"/>
                    </a:cubicBezTo>
                    <a:cubicBezTo>
                      <a:pt x="50414" y="54441"/>
                      <a:pt x="53352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C86F01C-3193-4764-AFB8-AD44192DF65C}"/>
                  </a:ext>
                </a:extLst>
              </p:cNvPr>
              <p:cNvSpPr/>
              <p:nvPr/>
            </p:nvSpPr>
            <p:spPr>
              <a:xfrm>
                <a:off x="2915564" y="5108912"/>
                <a:ext cx="56090" cy="83920"/>
              </a:xfrm>
              <a:custGeom>
                <a:avLst/>
                <a:gdLst>
                  <a:gd name="connsiteX0" fmla="*/ 43857 w 56090"/>
                  <a:gd name="connsiteY0" fmla="*/ 21078 h 83920"/>
                  <a:gd name="connsiteX1" fmla="*/ 53745 w 56090"/>
                  <a:gd name="connsiteY1" fmla="*/ 21078 h 83920"/>
                  <a:gd name="connsiteX2" fmla="*/ 46722 w 56090"/>
                  <a:gd name="connsiteY2" fmla="*/ 5463 h 83920"/>
                  <a:gd name="connsiteX3" fmla="*/ 30451 w 56090"/>
                  <a:gd name="connsiteY3" fmla="*/ 0 h 83920"/>
                  <a:gd name="connsiteX4" fmla="*/ 15745 w 56090"/>
                  <a:gd name="connsiteY4" fmla="*/ 3771 h 83920"/>
                  <a:gd name="connsiteX5" fmla="*/ 6377 w 56090"/>
                  <a:gd name="connsiteY5" fmla="*/ 13657 h 83920"/>
                  <a:gd name="connsiteX6" fmla="*/ 1433 w 56090"/>
                  <a:gd name="connsiteY6" fmla="*/ 27840 h 83920"/>
                  <a:gd name="connsiteX7" fmla="*/ 0 w 56090"/>
                  <a:gd name="connsiteY7" fmla="*/ 44235 h 83920"/>
                  <a:gd name="connsiteX8" fmla="*/ 913 w 56090"/>
                  <a:gd name="connsiteY8" fmla="*/ 57772 h 83920"/>
                  <a:gd name="connsiteX9" fmla="*/ 4944 w 56090"/>
                  <a:gd name="connsiteY9" fmla="*/ 70650 h 83920"/>
                  <a:gd name="connsiteX10" fmla="*/ 13666 w 56090"/>
                  <a:gd name="connsiteY10" fmla="*/ 80276 h 83920"/>
                  <a:gd name="connsiteX11" fmla="*/ 28498 w 56090"/>
                  <a:gd name="connsiteY11" fmla="*/ 83920 h 83920"/>
                  <a:gd name="connsiteX12" fmla="*/ 41512 w 56090"/>
                  <a:gd name="connsiteY12" fmla="*/ 81322 h 83920"/>
                  <a:gd name="connsiteX13" fmla="*/ 50100 w 56090"/>
                  <a:gd name="connsiteY13" fmla="*/ 74687 h 83920"/>
                  <a:gd name="connsiteX14" fmla="*/ 54658 w 56090"/>
                  <a:gd name="connsiteY14" fmla="*/ 65706 h 83920"/>
                  <a:gd name="connsiteX15" fmla="*/ 56091 w 56090"/>
                  <a:gd name="connsiteY15" fmla="*/ 56340 h 83920"/>
                  <a:gd name="connsiteX16" fmla="*/ 54265 w 56090"/>
                  <a:gd name="connsiteY16" fmla="*/ 45667 h 83920"/>
                  <a:gd name="connsiteX17" fmla="*/ 49321 w 56090"/>
                  <a:gd name="connsiteY17" fmla="*/ 37213 h 83920"/>
                  <a:gd name="connsiteX18" fmla="*/ 41385 w 56090"/>
                  <a:gd name="connsiteY18" fmla="*/ 31484 h 83920"/>
                  <a:gd name="connsiteX19" fmla="*/ 30844 w 56090"/>
                  <a:gd name="connsiteY19" fmla="*/ 29406 h 83920"/>
                  <a:gd name="connsiteX20" fmla="*/ 18870 w 56090"/>
                  <a:gd name="connsiteY20" fmla="*/ 32004 h 83920"/>
                  <a:gd name="connsiteX21" fmla="*/ 10148 w 56090"/>
                  <a:gd name="connsiteY21" fmla="*/ 40331 h 83920"/>
                  <a:gd name="connsiteX22" fmla="*/ 9888 w 56090"/>
                  <a:gd name="connsiteY22" fmla="*/ 40072 h 83920"/>
                  <a:gd name="connsiteX23" fmla="*/ 10801 w 56090"/>
                  <a:gd name="connsiteY23" fmla="*/ 29792 h 83920"/>
                  <a:gd name="connsiteX24" fmla="*/ 13793 w 56090"/>
                  <a:gd name="connsiteY24" fmla="*/ 19646 h 83920"/>
                  <a:gd name="connsiteX25" fmla="*/ 19783 w 56090"/>
                  <a:gd name="connsiteY25" fmla="*/ 11838 h 83920"/>
                  <a:gd name="connsiteX26" fmla="*/ 29931 w 56090"/>
                  <a:gd name="connsiteY26" fmla="*/ 8714 h 83920"/>
                  <a:gd name="connsiteX27" fmla="*/ 39559 w 56090"/>
                  <a:gd name="connsiteY27" fmla="*/ 12098 h 83920"/>
                  <a:gd name="connsiteX28" fmla="*/ 43857 w 56090"/>
                  <a:gd name="connsiteY28" fmla="*/ 21078 h 83920"/>
                  <a:gd name="connsiteX29" fmla="*/ 28891 w 56090"/>
                  <a:gd name="connsiteY29" fmla="*/ 38253 h 83920"/>
                  <a:gd name="connsiteX30" fmla="*/ 36308 w 56090"/>
                  <a:gd name="connsiteY30" fmla="*/ 39812 h 83920"/>
                  <a:gd name="connsiteX31" fmla="*/ 41512 w 56090"/>
                  <a:gd name="connsiteY31" fmla="*/ 43716 h 83920"/>
                  <a:gd name="connsiteX32" fmla="*/ 44503 w 56090"/>
                  <a:gd name="connsiteY32" fmla="*/ 49705 h 83920"/>
                  <a:gd name="connsiteX33" fmla="*/ 45549 w 56090"/>
                  <a:gd name="connsiteY33" fmla="*/ 56986 h 83920"/>
                  <a:gd name="connsiteX34" fmla="*/ 44377 w 56090"/>
                  <a:gd name="connsiteY34" fmla="*/ 64014 h 83920"/>
                  <a:gd name="connsiteX35" fmla="*/ 41252 w 56090"/>
                  <a:gd name="connsiteY35" fmla="*/ 69870 h 83920"/>
                  <a:gd name="connsiteX36" fmla="*/ 36048 w 56090"/>
                  <a:gd name="connsiteY36" fmla="*/ 73901 h 83920"/>
                  <a:gd name="connsiteX37" fmla="*/ 28891 w 56090"/>
                  <a:gd name="connsiteY37" fmla="*/ 75333 h 83920"/>
                  <a:gd name="connsiteX38" fmla="*/ 21602 w 56090"/>
                  <a:gd name="connsiteY38" fmla="*/ 73901 h 83920"/>
                  <a:gd name="connsiteX39" fmla="*/ 16265 w 56090"/>
                  <a:gd name="connsiteY39" fmla="*/ 69997 h 83920"/>
                  <a:gd name="connsiteX40" fmla="*/ 12880 w 56090"/>
                  <a:gd name="connsiteY40" fmla="*/ 64148 h 83920"/>
                  <a:gd name="connsiteX41" fmla="*/ 11841 w 56090"/>
                  <a:gd name="connsiteY41" fmla="*/ 56859 h 83920"/>
                  <a:gd name="connsiteX42" fmla="*/ 12880 w 56090"/>
                  <a:gd name="connsiteY42" fmla="*/ 49571 h 83920"/>
                  <a:gd name="connsiteX43" fmla="*/ 16265 w 56090"/>
                  <a:gd name="connsiteY43" fmla="*/ 43716 h 83920"/>
                  <a:gd name="connsiteX44" fmla="*/ 21602 w 56090"/>
                  <a:gd name="connsiteY44" fmla="*/ 39685 h 83920"/>
                  <a:gd name="connsiteX45" fmla="*/ 28891 w 56090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090" h="83920">
                    <a:moveTo>
                      <a:pt x="43857" y="21078"/>
                    </a:moveTo>
                    <a:lnTo>
                      <a:pt x="53745" y="21078"/>
                    </a:lnTo>
                    <a:cubicBezTo>
                      <a:pt x="53146" y="14230"/>
                      <a:pt x="50807" y="9027"/>
                      <a:pt x="46722" y="5463"/>
                    </a:cubicBezTo>
                    <a:cubicBezTo>
                      <a:pt x="42738" y="1819"/>
                      <a:pt x="37294" y="0"/>
                      <a:pt x="30451" y="0"/>
                    </a:cubicBezTo>
                    <a:cubicBezTo>
                      <a:pt x="24541" y="0"/>
                      <a:pt x="19650" y="1272"/>
                      <a:pt x="15745" y="3771"/>
                    </a:cubicBezTo>
                    <a:cubicBezTo>
                      <a:pt x="11841" y="6216"/>
                      <a:pt x="8716" y="9493"/>
                      <a:pt x="6377" y="13657"/>
                    </a:cubicBezTo>
                    <a:cubicBezTo>
                      <a:pt x="4031" y="17774"/>
                      <a:pt x="2392" y="22484"/>
                      <a:pt x="1433" y="27840"/>
                    </a:cubicBezTo>
                    <a:cubicBezTo>
                      <a:pt x="466" y="33150"/>
                      <a:pt x="0" y="38619"/>
                      <a:pt x="0" y="44235"/>
                    </a:cubicBezTo>
                    <a:cubicBezTo>
                      <a:pt x="0" y="48585"/>
                      <a:pt x="313" y="53082"/>
                      <a:pt x="913" y="57772"/>
                    </a:cubicBezTo>
                    <a:cubicBezTo>
                      <a:pt x="1613" y="62455"/>
                      <a:pt x="2939" y="66746"/>
                      <a:pt x="4944" y="70650"/>
                    </a:cubicBezTo>
                    <a:cubicBezTo>
                      <a:pt x="7030" y="74554"/>
                      <a:pt x="9941" y="77778"/>
                      <a:pt x="13666" y="80276"/>
                    </a:cubicBezTo>
                    <a:cubicBezTo>
                      <a:pt x="17384" y="82674"/>
                      <a:pt x="22328" y="83920"/>
                      <a:pt x="28498" y="83920"/>
                    </a:cubicBezTo>
                    <a:cubicBezTo>
                      <a:pt x="33702" y="83920"/>
                      <a:pt x="38053" y="83034"/>
                      <a:pt x="41512" y="81322"/>
                    </a:cubicBezTo>
                    <a:cubicBezTo>
                      <a:pt x="45076" y="79603"/>
                      <a:pt x="47942" y="77391"/>
                      <a:pt x="50100" y="74687"/>
                    </a:cubicBezTo>
                    <a:cubicBezTo>
                      <a:pt x="52266" y="72002"/>
                      <a:pt x="53798" y="69037"/>
                      <a:pt x="54658" y="65706"/>
                    </a:cubicBezTo>
                    <a:cubicBezTo>
                      <a:pt x="55618" y="62429"/>
                      <a:pt x="56091" y="59304"/>
                      <a:pt x="56091" y="56340"/>
                    </a:cubicBezTo>
                    <a:cubicBezTo>
                      <a:pt x="56091" y="52536"/>
                      <a:pt x="55491" y="48998"/>
                      <a:pt x="54265" y="45667"/>
                    </a:cubicBezTo>
                    <a:cubicBezTo>
                      <a:pt x="53146" y="42390"/>
                      <a:pt x="51480" y="39552"/>
                      <a:pt x="49321" y="37213"/>
                    </a:cubicBezTo>
                    <a:cubicBezTo>
                      <a:pt x="47242" y="34789"/>
                      <a:pt x="44583" y="32890"/>
                      <a:pt x="41385" y="31484"/>
                    </a:cubicBezTo>
                    <a:cubicBezTo>
                      <a:pt x="38260" y="30105"/>
                      <a:pt x="34748" y="29406"/>
                      <a:pt x="30844" y="29406"/>
                    </a:cubicBezTo>
                    <a:cubicBezTo>
                      <a:pt x="26340" y="29406"/>
                      <a:pt x="22328" y="30292"/>
                      <a:pt x="18870" y="32004"/>
                    </a:cubicBezTo>
                    <a:cubicBezTo>
                      <a:pt x="15405" y="33749"/>
                      <a:pt x="12493" y="36534"/>
                      <a:pt x="10148" y="40331"/>
                    </a:cubicBezTo>
                    <a:lnTo>
                      <a:pt x="9888" y="40072"/>
                    </a:lnTo>
                    <a:cubicBezTo>
                      <a:pt x="9968" y="36874"/>
                      <a:pt x="10281" y="33436"/>
                      <a:pt x="10801" y="29792"/>
                    </a:cubicBezTo>
                    <a:cubicBezTo>
                      <a:pt x="11401" y="26148"/>
                      <a:pt x="12414" y="22770"/>
                      <a:pt x="13793" y="19646"/>
                    </a:cubicBezTo>
                    <a:cubicBezTo>
                      <a:pt x="15279" y="16468"/>
                      <a:pt x="17258" y="13870"/>
                      <a:pt x="19783" y="11838"/>
                    </a:cubicBezTo>
                    <a:cubicBezTo>
                      <a:pt x="22382" y="9753"/>
                      <a:pt x="25766" y="8714"/>
                      <a:pt x="29931" y="8714"/>
                    </a:cubicBezTo>
                    <a:cubicBezTo>
                      <a:pt x="33915" y="8714"/>
                      <a:pt x="37141" y="9860"/>
                      <a:pt x="39559" y="12098"/>
                    </a:cubicBezTo>
                    <a:cubicBezTo>
                      <a:pt x="41985" y="14390"/>
                      <a:pt x="4341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0" y="38253"/>
                      <a:pt x="34229" y="38772"/>
                      <a:pt x="36308" y="39812"/>
                    </a:cubicBezTo>
                    <a:cubicBezTo>
                      <a:pt x="38393" y="40778"/>
                      <a:pt x="40132" y="42077"/>
                      <a:pt x="41512" y="43716"/>
                    </a:cubicBezTo>
                    <a:cubicBezTo>
                      <a:pt x="42891" y="45381"/>
                      <a:pt x="43910" y="47360"/>
                      <a:pt x="44503" y="49705"/>
                    </a:cubicBezTo>
                    <a:cubicBezTo>
                      <a:pt x="45210" y="51963"/>
                      <a:pt x="45549" y="54388"/>
                      <a:pt x="45549" y="56986"/>
                    </a:cubicBezTo>
                    <a:cubicBezTo>
                      <a:pt x="45549" y="59438"/>
                      <a:pt x="45156" y="61776"/>
                      <a:pt x="44377" y="64014"/>
                    </a:cubicBezTo>
                    <a:cubicBezTo>
                      <a:pt x="43677" y="66200"/>
                      <a:pt x="42631" y="68151"/>
                      <a:pt x="41252" y="69870"/>
                    </a:cubicBezTo>
                    <a:cubicBezTo>
                      <a:pt x="39872" y="71536"/>
                      <a:pt x="38127" y="72861"/>
                      <a:pt x="36048" y="73901"/>
                    </a:cubicBezTo>
                    <a:cubicBezTo>
                      <a:pt x="34042" y="74867"/>
                      <a:pt x="31677" y="75333"/>
                      <a:pt x="28891" y="75333"/>
                    </a:cubicBezTo>
                    <a:cubicBezTo>
                      <a:pt x="26206" y="75333"/>
                      <a:pt x="23761" y="74867"/>
                      <a:pt x="21602" y="73901"/>
                    </a:cubicBezTo>
                    <a:cubicBezTo>
                      <a:pt x="19517" y="72861"/>
                      <a:pt x="17751" y="71562"/>
                      <a:pt x="16265" y="69997"/>
                    </a:cubicBezTo>
                    <a:cubicBezTo>
                      <a:pt x="14786" y="68358"/>
                      <a:pt x="13666" y="66433"/>
                      <a:pt x="12880" y="64148"/>
                    </a:cubicBezTo>
                    <a:cubicBezTo>
                      <a:pt x="12180" y="61909"/>
                      <a:pt x="11841" y="59458"/>
                      <a:pt x="11841" y="56859"/>
                    </a:cubicBezTo>
                    <a:cubicBezTo>
                      <a:pt x="11841" y="54255"/>
                      <a:pt x="12180" y="51863"/>
                      <a:pt x="12880" y="49571"/>
                    </a:cubicBezTo>
                    <a:cubicBezTo>
                      <a:pt x="13666" y="47333"/>
                      <a:pt x="14786" y="45381"/>
                      <a:pt x="16265" y="43716"/>
                    </a:cubicBezTo>
                    <a:cubicBezTo>
                      <a:pt x="17751" y="41997"/>
                      <a:pt x="19517" y="40671"/>
                      <a:pt x="21602" y="39685"/>
                    </a:cubicBezTo>
                    <a:cubicBezTo>
                      <a:pt x="23688" y="38746"/>
                      <a:pt x="26106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D9086B7-17CA-4638-AB19-726EDD0F9A22}"/>
                  </a:ext>
                </a:extLst>
              </p:cNvPr>
              <p:cNvSpPr/>
              <p:nvPr/>
            </p:nvSpPr>
            <p:spPr>
              <a:xfrm>
                <a:off x="2980916" y="5106307"/>
                <a:ext cx="82903" cy="87044"/>
              </a:xfrm>
              <a:custGeom>
                <a:avLst/>
                <a:gdLst>
                  <a:gd name="connsiteX0" fmla="*/ 57263 w 82903"/>
                  <a:gd name="connsiteY0" fmla="*/ 53735 h 87044"/>
                  <a:gd name="connsiteX1" fmla="*/ 67158 w 82903"/>
                  <a:gd name="connsiteY1" fmla="*/ 20685 h 87044"/>
                  <a:gd name="connsiteX2" fmla="*/ 59735 w 82903"/>
                  <a:gd name="connsiteY2" fmla="*/ 20685 h 87044"/>
                  <a:gd name="connsiteX3" fmla="*/ 57137 w 82903"/>
                  <a:gd name="connsiteY3" fmla="*/ 27973 h 87044"/>
                  <a:gd name="connsiteX4" fmla="*/ 51539 w 82903"/>
                  <a:gd name="connsiteY4" fmla="*/ 20685 h 87044"/>
                  <a:gd name="connsiteX5" fmla="*/ 43990 w 82903"/>
                  <a:gd name="connsiteY5" fmla="*/ 18474 h 87044"/>
                  <a:gd name="connsiteX6" fmla="*/ 32796 w 82903"/>
                  <a:gd name="connsiteY6" fmla="*/ 21338 h 87044"/>
                  <a:gd name="connsiteX7" fmla="*/ 24081 w 82903"/>
                  <a:gd name="connsiteY7" fmla="*/ 28886 h 87044"/>
                  <a:gd name="connsiteX8" fmla="*/ 18610 w 82903"/>
                  <a:gd name="connsiteY8" fmla="*/ 39558 h 87044"/>
                  <a:gd name="connsiteX9" fmla="*/ 16658 w 82903"/>
                  <a:gd name="connsiteY9" fmla="*/ 51523 h 87044"/>
                  <a:gd name="connsiteX10" fmla="*/ 17831 w 82903"/>
                  <a:gd name="connsiteY10" fmla="*/ 58811 h 87044"/>
                  <a:gd name="connsiteX11" fmla="*/ 21215 w 82903"/>
                  <a:gd name="connsiteY11" fmla="*/ 64667 h 87044"/>
                  <a:gd name="connsiteX12" fmla="*/ 26419 w 82903"/>
                  <a:gd name="connsiteY12" fmla="*/ 68571 h 87044"/>
                  <a:gd name="connsiteX13" fmla="*/ 33316 w 82903"/>
                  <a:gd name="connsiteY13" fmla="*/ 70003 h 87044"/>
                  <a:gd name="connsiteX14" fmla="*/ 41258 w 82903"/>
                  <a:gd name="connsiteY14" fmla="*/ 67658 h 87044"/>
                  <a:gd name="connsiteX15" fmla="*/ 47762 w 82903"/>
                  <a:gd name="connsiteY15" fmla="*/ 62196 h 87044"/>
                  <a:gd name="connsiteX16" fmla="*/ 48155 w 82903"/>
                  <a:gd name="connsiteY16" fmla="*/ 62196 h 87044"/>
                  <a:gd name="connsiteX17" fmla="*/ 50367 w 82903"/>
                  <a:gd name="connsiteY17" fmla="*/ 67918 h 87044"/>
                  <a:gd name="connsiteX18" fmla="*/ 55571 w 82903"/>
                  <a:gd name="connsiteY18" fmla="*/ 69744 h 87044"/>
                  <a:gd name="connsiteX19" fmla="*/ 64419 w 82903"/>
                  <a:gd name="connsiteY19" fmla="*/ 67272 h 87044"/>
                  <a:gd name="connsiteX20" fmla="*/ 73275 w 82903"/>
                  <a:gd name="connsiteY20" fmla="*/ 60377 h 87044"/>
                  <a:gd name="connsiteX21" fmla="*/ 80171 w 82903"/>
                  <a:gd name="connsiteY21" fmla="*/ 49705 h 87044"/>
                  <a:gd name="connsiteX22" fmla="*/ 82903 w 82903"/>
                  <a:gd name="connsiteY22" fmla="*/ 35914 h 87044"/>
                  <a:gd name="connsiteX23" fmla="*/ 79651 w 82903"/>
                  <a:gd name="connsiteY23" fmla="*/ 21471 h 87044"/>
                  <a:gd name="connsiteX24" fmla="*/ 71056 w 82903"/>
                  <a:gd name="connsiteY24" fmla="*/ 10146 h 87044"/>
                  <a:gd name="connsiteX25" fmla="*/ 58436 w 82903"/>
                  <a:gd name="connsiteY25" fmla="*/ 2731 h 87044"/>
                  <a:gd name="connsiteX26" fmla="*/ 43211 w 82903"/>
                  <a:gd name="connsiteY26" fmla="*/ 0 h 87044"/>
                  <a:gd name="connsiteX27" fmla="*/ 26419 w 82903"/>
                  <a:gd name="connsiteY27" fmla="*/ 3384 h 87044"/>
                  <a:gd name="connsiteX28" fmla="*/ 12627 w 82903"/>
                  <a:gd name="connsiteY28" fmla="*/ 12624 h 87044"/>
                  <a:gd name="connsiteX29" fmla="*/ 3385 w 82903"/>
                  <a:gd name="connsiteY29" fmla="*/ 26414 h 87044"/>
                  <a:gd name="connsiteX30" fmla="*/ 0 w 82903"/>
                  <a:gd name="connsiteY30" fmla="*/ 43196 h 87044"/>
                  <a:gd name="connsiteX31" fmla="*/ 3385 w 82903"/>
                  <a:gd name="connsiteY31" fmla="*/ 60637 h 87044"/>
                  <a:gd name="connsiteX32" fmla="*/ 12627 w 82903"/>
                  <a:gd name="connsiteY32" fmla="*/ 74427 h 87044"/>
                  <a:gd name="connsiteX33" fmla="*/ 26419 w 82903"/>
                  <a:gd name="connsiteY33" fmla="*/ 83667 h 87044"/>
                  <a:gd name="connsiteX34" fmla="*/ 43730 w 82903"/>
                  <a:gd name="connsiteY34" fmla="*/ 87045 h 87044"/>
                  <a:gd name="connsiteX35" fmla="*/ 54664 w 82903"/>
                  <a:gd name="connsiteY35" fmla="*/ 85745 h 87044"/>
                  <a:gd name="connsiteX36" fmla="*/ 64679 w 82903"/>
                  <a:gd name="connsiteY36" fmla="*/ 81842 h 87044"/>
                  <a:gd name="connsiteX37" fmla="*/ 73401 w 82903"/>
                  <a:gd name="connsiteY37" fmla="*/ 75340 h 87044"/>
                  <a:gd name="connsiteX38" fmla="*/ 80171 w 82903"/>
                  <a:gd name="connsiteY38" fmla="*/ 66752 h 87044"/>
                  <a:gd name="connsiteX39" fmla="*/ 72882 w 82903"/>
                  <a:gd name="connsiteY39" fmla="*/ 66752 h 87044"/>
                  <a:gd name="connsiteX40" fmla="*/ 59995 w 82903"/>
                  <a:gd name="connsiteY40" fmla="*/ 77032 h 87044"/>
                  <a:gd name="connsiteX41" fmla="*/ 43857 w 82903"/>
                  <a:gd name="connsiteY41" fmla="*/ 80802 h 87044"/>
                  <a:gd name="connsiteX42" fmla="*/ 30064 w 82903"/>
                  <a:gd name="connsiteY42" fmla="*/ 77938 h 87044"/>
                  <a:gd name="connsiteX43" fmla="*/ 18484 w 82903"/>
                  <a:gd name="connsiteY43" fmla="*/ 70130 h 87044"/>
                  <a:gd name="connsiteX44" fmla="*/ 10674 w 82903"/>
                  <a:gd name="connsiteY44" fmla="*/ 58425 h 87044"/>
                  <a:gd name="connsiteX45" fmla="*/ 7942 w 82903"/>
                  <a:gd name="connsiteY45" fmla="*/ 43849 h 87044"/>
                  <a:gd name="connsiteX46" fmla="*/ 10674 w 82903"/>
                  <a:gd name="connsiteY46" fmla="*/ 29406 h 87044"/>
                  <a:gd name="connsiteX47" fmla="*/ 18090 w 82903"/>
                  <a:gd name="connsiteY47" fmla="*/ 17567 h 87044"/>
                  <a:gd name="connsiteX48" fmla="*/ 29411 w 82903"/>
                  <a:gd name="connsiteY48" fmla="*/ 9367 h 87044"/>
                  <a:gd name="connsiteX49" fmla="*/ 43337 w 82903"/>
                  <a:gd name="connsiteY49" fmla="*/ 6375 h 87044"/>
                  <a:gd name="connsiteX50" fmla="*/ 55051 w 82903"/>
                  <a:gd name="connsiteY50" fmla="*/ 8587 h 87044"/>
                  <a:gd name="connsiteX51" fmla="*/ 65206 w 82903"/>
                  <a:gd name="connsiteY51" fmla="*/ 14576 h 87044"/>
                  <a:gd name="connsiteX52" fmla="*/ 72229 w 82903"/>
                  <a:gd name="connsiteY52" fmla="*/ 24070 h 87044"/>
                  <a:gd name="connsiteX53" fmla="*/ 74961 w 82903"/>
                  <a:gd name="connsiteY53" fmla="*/ 36434 h 87044"/>
                  <a:gd name="connsiteX54" fmla="*/ 73401 w 82903"/>
                  <a:gd name="connsiteY54" fmla="*/ 45934 h 87044"/>
                  <a:gd name="connsiteX55" fmla="*/ 69497 w 82903"/>
                  <a:gd name="connsiteY55" fmla="*/ 54648 h 87044"/>
                  <a:gd name="connsiteX56" fmla="*/ 64419 w 82903"/>
                  <a:gd name="connsiteY56" fmla="*/ 60896 h 87044"/>
                  <a:gd name="connsiteX57" fmla="*/ 58829 w 82903"/>
                  <a:gd name="connsiteY57" fmla="*/ 63368 h 87044"/>
                  <a:gd name="connsiteX58" fmla="*/ 56091 w 82903"/>
                  <a:gd name="connsiteY58" fmla="*/ 59724 h 87044"/>
                  <a:gd name="connsiteX59" fmla="*/ 56484 w 82903"/>
                  <a:gd name="connsiteY59" fmla="*/ 56859 h 87044"/>
                  <a:gd name="connsiteX60" fmla="*/ 57263 w 82903"/>
                  <a:gd name="connsiteY60" fmla="*/ 53735 h 87044"/>
                  <a:gd name="connsiteX61" fmla="*/ 43990 w 82903"/>
                  <a:gd name="connsiteY61" fmla="*/ 26414 h 87044"/>
                  <a:gd name="connsiteX62" fmla="*/ 47635 w 82903"/>
                  <a:gd name="connsiteY62" fmla="*/ 27327 h 87044"/>
                  <a:gd name="connsiteX63" fmla="*/ 50627 w 82903"/>
                  <a:gd name="connsiteY63" fmla="*/ 29666 h 87044"/>
                  <a:gd name="connsiteX64" fmla="*/ 52712 w 82903"/>
                  <a:gd name="connsiteY64" fmla="*/ 33183 h 87044"/>
                  <a:gd name="connsiteX65" fmla="*/ 53492 w 82903"/>
                  <a:gd name="connsiteY65" fmla="*/ 37213 h 87044"/>
                  <a:gd name="connsiteX66" fmla="*/ 52059 w 82903"/>
                  <a:gd name="connsiteY66" fmla="*/ 45148 h 87044"/>
                  <a:gd name="connsiteX67" fmla="*/ 48155 w 82903"/>
                  <a:gd name="connsiteY67" fmla="*/ 53215 h 87044"/>
                  <a:gd name="connsiteX68" fmla="*/ 42558 w 82903"/>
                  <a:gd name="connsiteY68" fmla="*/ 59591 h 87044"/>
                  <a:gd name="connsiteX69" fmla="*/ 35401 w 82903"/>
                  <a:gd name="connsiteY69" fmla="*/ 62062 h 87044"/>
                  <a:gd name="connsiteX70" fmla="*/ 28112 w 82903"/>
                  <a:gd name="connsiteY70" fmla="*/ 58811 h 87044"/>
                  <a:gd name="connsiteX71" fmla="*/ 25380 w 82903"/>
                  <a:gd name="connsiteY71" fmla="*/ 50744 h 87044"/>
                  <a:gd name="connsiteX72" fmla="*/ 26679 w 82903"/>
                  <a:gd name="connsiteY72" fmla="*/ 42676 h 87044"/>
                  <a:gd name="connsiteX73" fmla="*/ 30584 w 82903"/>
                  <a:gd name="connsiteY73" fmla="*/ 34742 h 87044"/>
                  <a:gd name="connsiteX74" fmla="*/ 36441 w 82903"/>
                  <a:gd name="connsiteY74" fmla="*/ 28753 h 87044"/>
                  <a:gd name="connsiteX75" fmla="*/ 43990 w 82903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903" h="87044">
                    <a:moveTo>
                      <a:pt x="57263" y="53735"/>
                    </a:moveTo>
                    <a:lnTo>
                      <a:pt x="67158" y="20685"/>
                    </a:lnTo>
                    <a:lnTo>
                      <a:pt x="59735" y="20685"/>
                    </a:lnTo>
                    <a:lnTo>
                      <a:pt x="57137" y="27973"/>
                    </a:lnTo>
                    <a:cubicBezTo>
                      <a:pt x="55757" y="24542"/>
                      <a:pt x="53878" y="22091"/>
                      <a:pt x="51539" y="20685"/>
                    </a:cubicBezTo>
                    <a:cubicBezTo>
                      <a:pt x="49274" y="19233"/>
                      <a:pt x="46775" y="18474"/>
                      <a:pt x="43990" y="18474"/>
                    </a:cubicBezTo>
                    <a:cubicBezTo>
                      <a:pt x="39906" y="18474"/>
                      <a:pt x="36181" y="19439"/>
                      <a:pt x="32796" y="21338"/>
                    </a:cubicBezTo>
                    <a:cubicBezTo>
                      <a:pt x="29411" y="23263"/>
                      <a:pt x="26499" y="25762"/>
                      <a:pt x="24081" y="28886"/>
                    </a:cubicBezTo>
                    <a:cubicBezTo>
                      <a:pt x="21735" y="32010"/>
                      <a:pt x="19916" y="35575"/>
                      <a:pt x="18610" y="39558"/>
                    </a:cubicBezTo>
                    <a:cubicBezTo>
                      <a:pt x="17311" y="43456"/>
                      <a:pt x="16658" y="47466"/>
                      <a:pt x="16658" y="51523"/>
                    </a:cubicBezTo>
                    <a:cubicBezTo>
                      <a:pt x="16658" y="54128"/>
                      <a:pt x="17051" y="56573"/>
                      <a:pt x="17831" y="58811"/>
                    </a:cubicBezTo>
                    <a:cubicBezTo>
                      <a:pt x="18690" y="61076"/>
                      <a:pt x="19836" y="63055"/>
                      <a:pt x="21215" y="64667"/>
                    </a:cubicBezTo>
                    <a:cubicBezTo>
                      <a:pt x="22701" y="66226"/>
                      <a:pt x="24414" y="67532"/>
                      <a:pt x="26419" y="68571"/>
                    </a:cubicBezTo>
                    <a:cubicBezTo>
                      <a:pt x="28505" y="69557"/>
                      <a:pt x="30791" y="70003"/>
                      <a:pt x="33316" y="70003"/>
                    </a:cubicBezTo>
                    <a:cubicBezTo>
                      <a:pt x="36181" y="70003"/>
                      <a:pt x="38839" y="69224"/>
                      <a:pt x="41258" y="67658"/>
                    </a:cubicBezTo>
                    <a:cubicBezTo>
                      <a:pt x="43784" y="66020"/>
                      <a:pt x="45942" y="64201"/>
                      <a:pt x="47762" y="62196"/>
                    </a:cubicBezTo>
                    <a:lnTo>
                      <a:pt x="48155" y="62196"/>
                    </a:lnTo>
                    <a:cubicBezTo>
                      <a:pt x="48235" y="64720"/>
                      <a:pt x="48988" y="66619"/>
                      <a:pt x="50367" y="67918"/>
                    </a:cubicBezTo>
                    <a:cubicBezTo>
                      <a:pt x="51853" y="69144"/>
                      <a:pt x="53565" y="69744"/>
                      <a:pt x="55571" y="69744"/>
                    </a:cubicBezTo>
                    <a:cubicBezTo>
                      <a:pt x="58256" y="69744"/>
                      <a:pt x="61221" y="68937"/>
                      <a:pt x="64419" y="67272"/>
                    </a:cubicBezTo>
                    <a:cubicBezTo>
                      <a:pt x="67624" y="65653"/>
                      <a:pt x="70590" y="63341"/>
                      <a:pt x="73275" y="60377"/>
                    </a:cubicBezTo>
                    <a:cubicBezTo>
                      <a:pt x="76053" y="57432"/>
                      <a:pt x="78345" y="53868"/>
                      <a:pt x="80171" y="49705"/>
                    </a:cubicBezTo>
                    <a:cubicBezTo>
                      <a:pt x="81990" y="45541"/>
                      <a:pt x="82903" y="40958"/>
                      <a:pt x="82903" y="35914"/>
                    </a:cubicBezTo>
                    <a:cubicBezTo>
                      <a:pt x="82903" y="30631"/>
                      <a:pt x="81810" y="25842"/>
                      <a:pt x="79651" y="21471"/>
                    </a:cubicBezTo>
                    <a:cubicBezTo>
                      <a:pt x="77566" y="17048"/>
                      <a:pt x="74701" y="13271"/>
                      <a:pt x="71056" y="10146"/>
                    </a:cubicBezTo>
                    <a:cubicBezTo>
                      <a:pt x="67491" y="6948"/>
                      <a:pt x="63300" y="4503"/>
                      <a:pt x="58436" y="2731"/>
                    </a:cubicBezTo>
                    <a:cubicBezTo>
                      <a:pt x="53672" y="913"/>
                      <a:pt x="48594" y="0"/>
                      <a:pt x="43211" y="0"/>
                    </a:cubicBezTo>
                    <a:cubicBezTo>
                      <a:pt x="37300" y="0"/>
                      <a:pt x="31703" y="1146"/>
                      <a:pt x="26419" y="3384"/>
                    </a:cubicBezTo>
                    <a:cubicBezTo>
                      <a:pt x="21215" y="5649"/>
                      <a:pt x="16611" y="8720"/>
                      <a:pt x="12627" y="12624"/>
                    </a:cubicBezTo>
                    <a:cubicBezTo>
                      <a:pt x="8722" y="16528"/>
                      <a:pt x="5650" y="21158"/>
                      <a:pt x="3385" y="26414"/>
                    </a:cubicBezTo>
                    <a:cubicBezTo>
                      <a:pt x="1119" y="31617"/>
                      <a:pt x="0" y="37213"/>
                      <a:pt x="0" y="43196"/>
                    </a:cubicBezTo>
                    <a:cubicBezTo>
                      <a:pt x="0" y="49445"/>
                      <a:pt x="1119" y="55274"/>
                      <a:pt x="3385" y="60637"/>
                    </a:cubicBezTo>
                    <a:cubicBezTo>
                      <a:pt x="5650" y="65940"/>
                      <a:pt x="8722" y="70523"/>
                      <a:pt x="12627" y="74427"/>
                    </a:cubicBezTo>
                    <a:cubicBezTo>
                      <a:pt x="16531" y="78331"/>
                      <a:pt x="21136" y="81429"/>
                      <a:pt x="26419" y="83667"/>
                    </a:cubicBezTo>
                    <a:cubicBezTo>
                      <a:pt x="31810" y="85905"/>
                      <a:pt x="37560" y="87045"/>
                      <a:pt x="43730" y="87045"/>
                    </a:cubicBezTo>
                    <a:cubicBezTo>
                      <a:pt x="47448" y="87045"/>
                      <a:pt x="51093" y="86578"/>
                      <a:pt x="54664" y="85745"/>
                    </a:cubicBezTo>
                    <a:cubicBezTo>
                      <a:pt x="58229" y="84913"/>
                      <a:pt x="61561" y="83614"/>
                      <a:pt x="64679" y="81842"/>
                    </a:cubicBezTo>
                    <a:cubicBezTo>
                      <a:pt x="67884" y="80023"/>
                      <a:pt x="70796" y="77884"/>
                      <a:pt x="73401" y="75340"/>
                    </a:cubicBezTo>
                    <a:cubicBezTo>
                      <a:pt x="76080" y="72841"/>
                      <a:pt x="78345" y="69977"/>
                      <a:pt x="80171" y="66752"/>
                    </a:cubicBezTo>
                    <a:lnTo>
                      <a:pt x="72882" y="66752"/>
                    </a:lnTo>
                    <a:cubicBezTo>
                      <a:pt x="69497" y="71016"/>
                      <a:pt x="65206" y="74427"/>
                      <a:pt x="59995" y="77032"/>
                    </a:cubicBezTo>
                    <a:cubicBezTo>
                      <a:pt x="54871" y="79550"/>
                      <a:pt x="49507" y="80802"/>
                      <a:pt x="43857" y="80802"/>
                    </a:cubicBezTo>
                    <a:cubicBezTo>
                      <a:pt x="38993" y="80802"/>
                      <a:pt x="34409" y="79863"/>
                      <a:pt x="30064" y="77938"/>
                    </a:cubicBezTo>
                    <a:cubicBezTo>
                      <a:pt x="25720" y="76066"/>
                      <a:pt x="21868" y="73461"/>
                      <a:pt x="18484" y="70130"/>
                    </a:cubicBezTo>
                    <a:cubicBezTo>
                      <a:pt x="15179" y="66852"/>
                      <a:pt x="12573" y="62948"/>
                      <a:pt x="10674" y="58425"/>
                    </a:cubicBezTo>
                    <a:cubicBezTo>
                      <a:pt x="8855" y="53948"/>
                      <a:pt x="7942" y="49052"/>
                      <a:pt x="7942" y="43849"/>
                    </a:cubicBezTo>
                    <a:cubicBezTo>
                      <a:pt x="7942" y="38746"/>
                      <a:pt x="8855" y="33936"/>
                      <a:pt x="10674" y="29406"/>
                    </a:cubicBezTo>
                    <a:cubicBezTo>
                      <a:pt x="12493" y="24902"/>
                      <a:pt x="14972" y="20952"/>
                      <a:pt x="18090" y="17567"/>
                    </a:cubicBezTo>
                    <a:cubicBezTo>
                      <a:pt x="21295" y="14130"/>
                      <a:pt x="25067" y="11372"/>
                      <a:pt x="29411" y="9367"/>
                    </a:cubicBezTo>
                    <a:cubicBezTo>
                      <a:pt x="33762" y="7388"/>
                      <a:pt x="38393" y="6375"/>
                      <a:pt x="43337" y="6375"/>
                    </a:cubicBezTo>
                    <a:cubicBezTo>
                      <a:pt x="47428" y="6375"/>
                      <a:pt x="51333" y="7128"/>
                      <a:pt x="55051" y="8587"/>
                    </a:cubicBezTo>
                    <a:cubicBezTo>
                      <a:pt x="58876" y="9993"/>
                      <a:pt x="62261" y="11971"/>
                      <a:pt x="65206" y="14576"/>
                    </a:cubicBezTo>
                    <a:cubicBezTo>
                      <a:pt x="68144" y="17174"/>
                      <a:pt x="70490" y="20379"/>
                      <a:pt x="72229" y="24070"/>
                    </a:cubicBezTo>
                    <a:cubicBezTo>
                      <a:pt x="74054" y="27820"/>
                      <a:pt x="74961" y="31931"/>
                      <a:pt x="74961" y="36434"/>
                    </a:cubicBezTo>
                    <a:cubicBezTo>
                      <a:pt x="74961" y="39558"/>
                      <a:pt x="74441" y="42756"/>
                      <a:pt x="73401" y="45934"/>
                    </a:cubicBezTo>
                    <a:cubicBezTo>
                      <a:pt x="72362" y="49158"/>
                      <a:pt x="71056" y="52049"/>
                      <a:pt x="69497" y="54648"/>
                    </a:cubicBezTo>
                    <a:cubicBezTo>
                      <a:pt x="68011" y="57173"/>
                      <a:pt x="66325" y="59258"/>
                      <a:pt x="64419" y="60896"/>
                    </a:cubicBezTo>
                    <a:cubicBezTo>
                      <a:pt x="62520" y="62562"/>
                      <a:pt x="60648" y="63368"/>
                      <a:pt x="58829" y="63368"/>
                    </a:cubicBezTo>
                    <a:cubicBezTo>
                      <a:pt x="57003" y="63368"/>
                      <a:pt x="56091" y="62169"/>
                      <a:pt x="56091" y="59724"/>
                    </a:cubicBezTo>
                    <a:cubicBezTo>
                      <a:pt x="56091" y="58891"/>
                      <a:pt x="56224" y="57899"/>
                      <a:pt x="56484" y="56859"/>
                    </a:cubicBezTo>
                    <a:cubicBezTo>
                      <a:pt x="56743" y="55820"/>
                      <a:pt x="57003" y="54781"/>
                      <a:pt x="57263" y="53735"/>
                    </a:cubicBezTo>
                    <a:close/>
                    <a:moveTo>
                      <a:pt x="43990" y="26414"/>
                    </a:moveTo>
                    <a:cubicBezTo>
                      <a:pt x="45290" y="26414"/>
                      <a:pt x="46515" y="26728"/>
                      <a:pt x="47635" y="27327"/>
                    </a:cubicBezTo>
                    <a:cubicBezTo>
                      <a:pt x="48754" y="27947"/>
                      <a:pt x="49767" y="28733"/>
                      <a:pt x="50627" y="29666"/>
                    </a:cubicBezTo>
                    <a:cubicBezTo>
                      <a:pt x="51486" y="30631"/>
                      <a:pt x="52186" y="31824"/>
                      <a:pt x="52712" y="33183"/>
                    </a:cubicBezTo>
                    <a:cubicBezTo>
                      <a:pt x="53232" y="34482"/>
                      <a:pt x="53492" y="35834"/>
                      <a:pt x="53492" y="37213"/>
                    </a:cubicBezTo>
                    <a:cubicBezTo>
                      <a:pt x="53492" y="39658"/>
                      <a:pt x="53019" y="42290"/>
                      <a:pt x="52059" y="45148"/>
                    </a:cubicBezTo>
                    <a:cubicBezTo>
                      <a:pt x="51093" y="48012"/>
                      <a:pt x="49794" y="50717"/>
                      <a:pt x="48155" y="53215"/>
                    </a:cubicBezTo>
                    <a:cubicBezTo>
                      <a:pt x="46595" y="55767"/>
                      <a:pt x="44717" y="57879"/>
                      <a:pt x="42558" y="59591"/>
                    </a:cubicBezTo>
                    <a:cubicBezTo>
                      <a:pt x="40399" y="61256"/>
                      <a:pt x="38007" y="62062"/>
                      <a:pt x="35401" y="62062"/>
                    </a:cubicBezTo>
                    <a:cubicBezTo>
                      <a:pt x="32456" y="62062"/>
                      <a:pt x="30011" y="60997"/>
                      <a:pt x="28112" y="58811"/>
                    </a:cubicBezTo>
                    <a:cubicBezTo>
                      <a:pt x="26293" y="56653"/>
                      <a:pt x="25380" y="53975"/>
                      <a:pt x="25380" y="50744"/>
                    </a:cubicBezTo>
                    <a:cubicBezTo>
                      <a:pt x="25380" y="48146"/>
                      <a:pt x="25820" y="45461"/>
                      <a:pt x="26679" y="42676"/>
                    </a:cubicBezTo>
                    <a:cubicBezTo>
                      <a:pt x="27645" y="39818"/>
                      <a:pt x="28945" y="37187"/>
                      <a:pt x="30584" y="34742"/>
                    </a:cubicBezTo>
                    <a:cubicBezTo>
                      <a:pt x="32223" y="32344"/>
                      <a:pt x="34175" y="30318"/>
                      <a:pt x="36441" y="28753"/>
                    </a:cubicBezTo>
                    <a:cubicBezTo>
                      <a:pt x="38786" y="27194"/>
                      <a:pt x="41312" y="26414"/>
                      <a:pt x="43990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CA6C700-9A11-4273-A505-4914F08082BF}"/>
                  </a:ext>
                </a:extLst>
              </p:cNvPr>
              <p:cNvSpPr/>
              <p:nvPr/>
            </p:nvSpPr>
            <p:spPr>
              <a:xfrm>
                <a:off x="3072122" y="5108912"/>
                <a:ext cx="54791" cy="82621"/>
              </a:xfrm>
              <a:custGeom>
                <a:avLst/>
                <a:gdLst>
                  <a:gd name="connsiteX0" fmla="*/ 2212 w 54791"/>
                  <a:gd name="connsiteY0" fmla="*/ 29273 h 82621"/>
                  <a:gd name="connsiteX1" fmla="*/ 12234 w 54791"/>
                  <a:gd name="connsiteY1" fmla="*/ 29273 h 82621"/>
                  <a:gd name="connsiteX2" fmla="*/ 12880 w 54791"/>
                  <a:gd name="connsiteY2" fmla="*/ 21858 h 82621"/>
                  <a:gd name="connsiteX3" fmla="*/ 15745 w 54791"/>
                  <a:gd name="connsiteY3" fmla="*/ 15349 h 82621"/>
                  <a:gd name="connsiteX4" fmla="*/ 20822 w 54791"/>
                  <a:gd name="connsiteY4" fmla="*/ 10539 h 82621"/>
                  <a:gd name="connsiteX5" fmla="*/ 28239 w 54791"/>
                  <a:gd name="connsiteY5" fmla="*/ 8714 h 82621"/>
                  <a:gd name="connsiteX6" fmla="*/ 34355 w 54791"/>
                  <a:gd name="connsiteY6" fmla="*/ 9753 h 82621"/>
                  <a:gd name="connsiteX7" fmla="*/ 39433 w 54791"/>
                  <a:gd name="connsiteY7" fmla="*/ 12878 h 82621"/>
                  <a:gd name="connsiteX8" fmla="*/ 42944 w 54791"/>
                  <a:gd name="connsiteY8" fmla="*/ 17561 h 82621"/>
                  <a:gd name="connsiteX9" fmla="*/ 44250 w 54791"/>
                  <a:gd name="connsiteY9" fmla="*/ 23677 h 82621"/>
                  <a:gd name="connsiteX10" fmla="*/ 42817 w 54791"/>
                  <a:gd name="connsiteY10" fmla="*/ 31224 h 82621"/>
                  <a:gd name="connsiteX11" fmla="*/ 38913 w 54791"/>
                  <a:gd name="connsiteY11" fmla="*/ 37340 h 82621"/>
                  <a:gd name="connsiteX12" fmla="*/ 32276 w 54791"/>
                  <a:gd name="connsiteY12" fmla="*/ 42803 h 82621"/>
                  <a:gd name="connsiteX13" fmla="*/ 23161 w 54791"/>
                  <a:gd name="connsiteY13" fmla="*/ 48792 h 82621"/>
                  <a:gd name="connsiteX14" fmla="*/ 14832 w 54791"/>
                  <a:gd name="connsiteY14" fmla="*/ 54388 h 82621"/>
                  <a:gd name="connsiteX15" fmla="*/ 7676 w 54791"/>
                  <a:gd name="connsiteY15" fmla="*/ 61150 h 82621"/>
                  <a:gd name="connsiteX16" fmla="*/ 2472 w 54791"/>
                  <a:gd name="connsiteY16" fmla="*/ 70130 h 82621"/>
                  <a:gd name="connsiteX17" fmla="*/ 0 w 54791"/>
                  <a:gd name="connsiteY17" fmla="*/ 82621 h 82621"/>
                  <a:gd name="connsiteX18" fmla="*/ 53878 w 54791"/>
                  <a:gd name="connsiteY18" fmla="*/ 82621 h 82621"/>
                  <a:gd name="connsiteX19" fmla="*/ 53878 w 54791"/>
                  <a:gd name="connsiteY19" fmla="*/ 73901 h 82621"/>
                  <a:gd name="connsiteX20" fmla="*/ 11454 w 54791"/>
                  <a:gd name="connsiteY20" fmla="*/ 73901 h 82621"/>
                  <a:gd name="connsiteX21" fmla="*/ 14446 w 54791"/>
                  <a:gd name="connsiteY21" fmla="*/ 67139 h 82621"/>
                  <a:gd name="connsiteX22" fmla="*/ 19910 w 54791"/>
                  <a:gd name="connsiteY22" fmla="*/ 61543 h 82621"/>
                  <a:gd name="connsiteX23" fmla="*/ 26939 w 54791"/>
                  <a:gd name="connsiteY23" fmla="*/ 56726 h 82621"/>
                  <a:gd name="connsiteX24" fmla="*/ 34748 w 54791"/>
                  <a:gd name="connsiteY24" fmla="*/ 52043 h 82621"/>
                  <a:gd name="connsiteX25" fmla="*/ 42165 w 54791"/>
                  <a:gd name="connsiteY25" fmla="*/ 46967 h 82621"/>
                  <a:gd name="connsiteX26" fmla="*/ 48541 w 54791"/>
                  <a:gd name="connsiteY26" fmla="*/ 40984 h 82621"/>
                  <a:gd name="connsiteX27" fmla="*/ 53099 w 54791"/>
                  <a:gd name="connsiteY27" fmla="*/ 33436 h 82621"/>
                  <a:gd name="connsiteX28" fmla="*/ 54791 w 54791"/>
                  <a:gd name="connsiteY28" fmla="*/ 23810 h 82621"/>
                  <a:gd name="connsiteX29" fmla="*/ 52706 w 54791"/>
                  <a:gd name="connsiteY29" fmla="*/ 13530 h 82621"/>
                  <a:gd name="connsiteX30" fmla="*/ 47109 w 54791"/>
                  <a:gd name="connsiteY30" fmla="*/ 6116 h 82621"/>
                  <a:gd name="connsiteX31" fmla="*/ 38913 w 54791"/>
                  <a:gd name="connsiteY31" fmla="*/ 1559 h 82621"/>
                  <a:gd name="connsiteX32" fmla="*/ 28891 w 54791"/>
                  <a:gd name="connsiteY32" fmla="*/ 0 h 82621"/>
                  <a:gd name="connsiteX33" fmla="*/ 17178 w 54791"/>
                  <a:gd name="connsiteY33" fmla="*/ 2212 h 82621"/>
                  <a:gd name="connsiteX34" fmla="*/ 8589 w 54791"/>
                  <a:gd name="connsiteY34" fmla="*/ 8327 h 82621"/>
                  <a:gd name="connsiteX35" fmla="*/ 3512 w 54791"/>
                  <a:gd name="connsiteY35" fmla="*/ 17561 h 82621"/>
                  <a:gd name="connsiteX36" fmla="*/ 2212 w 54791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91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54" y="26774"/>
                      <a:pt x="12360" y="24303"/>
                      <a:pt x="12880" y="21858"/>
                    </a:cubicBezTo>
                    <a:cubicBezTo>
                      <a:pt x="13480" y="19439"/>
                      <a:pt x="14446" y="17274"/>
                      <a:pt x="15745" y="15349"/>
                    </a:cubicBezTo>
                    <a:cubicBezTo>
                      <a:pt x="17124" y="13371"/>
                      <a:pt x="18817" y="11785"/>
                      <a:pt x="20822" y="10539"/>
                    </a:cubicBezTo>
                    <a:cubicBezTo>
                      <a:pt x="22901" y="9340"/>
                      <a:pt x="25380" y="8714"/>
                      <a:pt x="28239" y="8714"/>
                    </a:cubicBezTo>
                    <a:cubicBezTo>
                      <a:pt x="30397" y="8714"/>
                      <a:pt x="32456" y="9080"/>
                      <a:pt x="34355" y="9753"/>
                    </a:cubicBezTo>
                    <a:cubicBezTo>
                      <a:pt x="36361" y="10486"/>
                      <a:pt x="38053" y="11525"/>
                      <a:pt x="39433" y="12878"/>
                    </a:cubicBezTo>
                    <a:cubicBezTo>
                      <a:pt x="40918" y="14183"/>
                      <a:pt x="42085" y="15742"/>
                      <a:pt x="42944" y="17561"/>
                    </a:cubicBezTo>
                    <a:cubicBezTo>
                      <a:pt x="43804" y="19386"/>
                      <a:pt x="44250" y="21438"/>
                      <a:pt x="44250" y="23677"/>
                    </a:cubicBezTo>
                    <a:cubicBezTo>
                      <a:pt x="44250" y="26541"/>
                      <a:pt x="43777" y="29066"/>
                      <a:pt x="42817" y="31224"/>
                    </a:cubicBezTo>
                    <a:cubicBezTo>
                      <a:pt x="41958" y="33410"/>
                      <a:pt x="40652" y="35468"/>
                      <a:pt x="38913" y="37340"/>
                    </a:cubicBezTo>
                    <a:cubicBezTo>
                      <a:pt x="37167" y="39165"/>
                      <a:pt x="34955" y="40984"/>
                      <a:pt x="32276" y="42803"/>
                    </a:cubicBezTo>
                    <a:cubicBezTo>
                      <a:pt x="29671" y="44628"/>
                      <a:pt x="26626" y="46660"/>
                      <a:pt x="23161" y="48792"/>
                    </a:cubicBezTo>
                    <a:cubicBezTo>
                      <a:pt x="20303" y="50564"/>
                      <a:pt x="17517" y="52409"/>
                      <a:pt x="14832" y="54388"/>
                    </a:cubicBezTo>
                    <a:cubicBezTo>
                      <a:pt x="12234" y="56313"/>
                      <a:pt x="9835" y="58552"/>
                      <a:pt x="7676" y="61150"/>
                    </a:cubicBezTo>
                    <a:cubicBezTo>
                      <a:pt x="5597" y="63675"/>
                      <a:pt x="3851" y="66693"/>
                      <a:pt x="2472" y="70130"/>
                    </a:cubicBezTo>
                    <a:cubicBezTo>
                      <a:pt x="1173" y="73614"/>
                      <a:pt x="340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4" y="73901"/>
                    </a:lnTo>
                    <a:cubicBezTo>
                      <a:pt x="11974" y="71302"/>
                      <a:pt x="12960" y="69064"/>
                      <a:pt x="14446" y="67139"/>
                    </a:cubicBezTo>
                    <a:cubicBezTo>
                      <a:pt x="16005" y="65160"/>
                      <a:pt x="17831" y="63315"/>
                      <a:pt x="19910" y="61543"/>
                    </a:cubicBezTo>
                    <a:cubicBezTo>
                      <a:pt x="22068" y="59824"/>
                      <a:pt x="24414" y="58212"/>
                      <a:pt x="26939" y="56726"/>
                    </a:cubicBezTo>
                    <a:cubicBezTo>
                      <a:pt x="29538" y="55167"/>
                      <a:pt x="32143" y="53608"/>
                      <a:pt x="34748" y="52043"/>
                    </a:cubicBezTo>
                    <a:cubicBezTo>
                      <a:pt x="37274" y="50404"/>
                      <a:pt x="39746" y="48739"/>
                      <a:pt x="42165" y="46967"/>
                    </a:cubicBezTo>
                    <a:cubicBezTo>
                      <a:pt x="44583" y="45148"/>
                      <a:pt x="46722" y="43169"/>
                      <a:pt x="48541" y="40984"/>
                    </a:cubicBezTo>
                    <a:cubicBezTo>
                      <a:pt x="50440" y="38746"/>
                      <a:pt x="51979" y="36248"/>
                      <a:pt x="53099" y="33436"/>
                    </a:cubicBezTo>
                    <a:cubicBezTo>
                      <a:pt x="54218" y="30678"/>
                      <a:pt x="54791" y="27454"/>
                      <a:pt x="54791" y="23810"/>
                    </a:cubicBezTo>
                    <a:cubicBezTo>
                      <a:pt x="54791" y="19906"/>
                      <a:pt x="54085" y="16495"/>
                      <a:pt x="52706" y="13530"/>
                    </a:cubicBezTo>
                    <a:cubicBezTo>
                      <a:pt x="51326" y="10592"/>
                      <a:pt x="49454" y="8141"/>
                      <a:pt x="47109" y="6116"/>
                    </a:cubicBezTo>
                    <a:cubicBezTo>
                      <a:pt x="44843" y="4137"/>
                      <a:pt x="42111" y="2598"/>
                      <a:pt x="38913" y="1559"/>
                    </a:cubicBezTo>
                    <a:cubicBezTo>
                      <a:pt x="35788" y="520"/>
                      <a:pt x="32456" y="0"/>
                      <a:pt x="28891" y="0"/>
                    </a:cubicBezTo>
                    <a:cubicBezTo>
                      <a:pt x="24541" y="0"/>
                      <a:pt x="20642" y="753"/>
                      <a:pt x="17178" y="2212"/>
                    </a:cubicBezTo>
                    <a:cubicBezTo>
                      <a:pt x="13793" y="3717"/>
                      <a:pt x="10934" y="5723"/>
                      <a:pt x="8589" y="8327"/>
                    </a:cubicBezTo>
                    <a:cubicBezTo>
                      <a:pt x="6323" y="10926"/>
                      <a:pt x="4631" y="14023"/>
                      <a:pt x="3512" y="17561"/>
                    </a:cubicBezTo>
                    <a:cubicBezTo>
                      <a:pt x="2472" y="21152"/>
                      <a:pt x="2032" y="25056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08E839-62E6-4B5C-AF99-6F2E1E2EAD8C}"/>
                  </a:ext>
                </a:extLst>
              </p:cNvPr>
              <p:cNvSpPr/>
              <p:nvPr/>
            </p:nvSpPr>
            <p:spPr>
              <a:xfrm>
                <a:off x="3138780" y="5108912"/>
                <a:ext cx="55437" cy="83920"/>
              </a:xfrm>
              <a:custGeom>
                <a:avLst/>
                <a:gdLst>
                  <a:gd name="connsiteX0" fmla="*/ 13406 w 55437"/>
                  <a:gd name="connsiteY0" fmla="*/ 21465 h 83920"/>
                  <a:gd name="connsiteX1" fmla="*/ 14572 w 55437"/>
                  <a:gd name="connsiteY1" fmla="*/ 16002 h 83920"/>
                  <a:gd name="connsiteX2" fmla="*/ 17571 w 55437"/>
                  <a:gd name="connsiteY2" fmla="*/ 11971 h 83920"/>
                  <a:gd name="connsiteX3" fmla="*/ 22255 w 55437"/>
                  <a:gd name="connsiteY3" fmla="*/ 9493 h 83920"/>
                  <a:gd name="connsiteX4" fmla="*/ 27845 w 55437"/>
                  <a:gd name="connsiteY4" fmla="*/ 8714 h 83920"/>
                  <a:gd name="connsiteX5" fmla="*/ 37867 w 55437"/>
                  <a:gd name="connsiteY5" fmla="*/ 11971 h 83920"/>
                  <a:gd name="connsiteX6" fmla="*/ 41771 w 55437"/>
                  <a:gd name="connsiteY6" fmla="*/ 21465 h 83920"/>
                  <a:gd name="connsiteX7" fmla="*/ 37867 w 55437"/>
                  <a:gd name="connsiteY7" fmla="*/ 31224 h 83920"/>
                  <a:gd name="connsiteX8" fmla="*/ 28112 w 55437"/>
                  <a:gd name="connsiteY8" fmla="*/ 34735 h 83920"/>
                  <a:gd name="connsiteX9" fmla="*/ 22255 w 55437"/>
                  <a:gd name="connsiteY9" fmla="*/ 33956 h 83920"/>
                  <a:gd name="connsiteX10" fmla="*/ 17697 w 55437"/>
                  <a:gd name="connsiteY10" fmla="*/ 31484 h 83920"/>
                  <a:gd name="connsiteX11" fmla="*/ 14572 w 55437"/>
                  <a:gd name="connsiteY11" fmla="*/ 27321 h 83920"/>
                  <a:gd name="connsiteX12" fmla="*/ 13406 w 55437"/>
                  <a:gd name="connsiteY12" fmla="*/ 21465 h 83920"/>
                  <a:gd name="connsiteX13" fmla="*/ 2859 w 55437"/>
                  <a:gd name="connsiteY13" fmla="*/ 21078 h 83920"/>
                  <a:gd name="connsiteX14" fmla="*/ 5984 w 55437"/>
                  <a:gd name="connsiteY14" fmla="*/ 31358 h 83920"/>
                  <a:gd name="connsiteX15" fmla="*/ 14446 w 55437"/>
                  <a:gd name="connsiteY15" fmla="*/ 38253 h 83920"/>
                  <a:gd name="connsiteX16" fmla="*/ 3645 w 55437"/>
                  <a:gd name="connsiteY16" fmla="*/ 46060 h 83920"/>
                  <a:gd name="connsiteX17" fmla="*/ 0 w 55437"/>
                  <a:gd name="connsiteY17" fmla="*/ 58811 h 83920"/>
                  <a:gd name="connsiteX18" fmla="*/ 2079 w 55437"/>
                  <a:gd name="connsiteY18" fmla="*/ 69870 h 83920"/>
                  <a:gd name="connsiteX19" fmla="*/ 8069 w 55437"/>
                  <a:gd name="connsiteY19" fmla="*/ 77805 h 83920"/>
                  <a:gd name="connsiteX20" fmla="*/ 16918 w 55437"/>
                  <a:gd name="connsiteY20" fmla="*/ 82488 h 83920"/>
                  <a:gd name="connsiteX21" fmla="*/ 28112 w 55437"/>
                  <a:gd name="connsiteY21" fmla="*/ 83920 h 83920"/>
                  <a:gd name="connsiteX22" fmla="*/ 38780 w 55437"/>
                  <a:gd name="connsiteY22" fmla="*/ 82361 h 83920"/>
                  <a:gd name="connsiteX23" fmla="*/ 47502 w 55437"/>
                  <a:gd name="connsiteY23" fmla="*/ 77418 h 83920"/>
                  <a:gd name="connsiteX24" fmla="*/ 53225 w 55437"/>
                  <a:gd name="connsiteY24" fmla="*/ 69610 h 83920"/>
                  <a:gd name="connsiteX25" fmla="*/ 55438 w 55437"/>
                  <a:gd name="connsiteY25" fmla="*/ 58811 h 83920"/>
                  <a:gd name="connsiteX26" fmla="*/ 51793 w 55437"/>
                  <a:gd name="connsiteY26" fmla="*/ 45927 h 83920"/>
                  <a:gd name="connsiteX27" fmla="*/ 40732 w 55437"/>
                  <a:gd name="connsiteY27" fmla="*/ 38253 h 83920"/>
                  <a:gd name="connsiteX28" fmla="*/ 49061 w 55437"/>
                  <a:gd name="connsiteY28" fmla="*/ 31358 h 83920"/>
                  <a:gd name="connsiteX29" fmla="*/ 52186 w 55437"/>
                  <a:gd name="connsiteY29" fmla="*/ 21078 h 83920"/>
                  <a:gd name="connsiteX30" fmla="*/ 50753 w 55437"/>
                  <a:gd name="connsiteY30" fmla="*/ 13271 h 83920"/>
                  <a:gd name="connsiteX31" fmla="*/ 46456 w 55437"/>
                  <a:gd name="connsiteY31" fmla="*/ 6635 h 83920"/>
                  <a:gd name="connsiteX32" fmla="*/ 38653 w 55437"/>
                  <a:gd name="connsiteY32" fmla="*/ 1819 h 83920"/>
                  <a:gd name="connsiteX33" fmla="*/ 27199 w 55437"/>
                  <a:gd name="connsiteY33" fmla="*/ 0 h 83920"/>
                  <a:gd name="connsiteX34" fmla="*/ 17957 w 55437"/>
                  <a:gd name="connsiteY34" fmla="*/ 1426 h 83920"/>
                  <a:gd name="connsiteX35" fmla="*/ 10281 w 55437"/>
                  <a:gd name="connsiteY35" fmla="*/ 5463 h 83920"/>
                  <a:gd name="connsiteX36" fmla="*/ 4811 w 55437"/>
                  <a:gd name="connsiteY36" fmla="*/ 11971 h 83920"/>
                  <a:gd name="connsiteX37" fmla="*/ 2859 w 55437"/>
                  <a:gd name="connsiteY37" fmla="*/ 21078 h 83920"/>
                  <a:gd name="connsiteX38" fmla="*/ 10408 w 55437"/>
                  <a:gd name="connsiteY38" fmla="*/ 59331 h 83920"/>
                  <a:gd name="connsiteX39" fmla="*/ 11714 w 55437"/>
                  <a:gd name="connsiteY39" fmla="*/ 52822 h 83920"/>
                  <a:gd name="connsiteX40" fmla="*/ 15485 w 55437"/>
                  <a:gd name="connsiteY40" fmla="*/ 47753 h 83920"/>
                  <a:gd name="connsiteX41" fmla="*/ 21082 w 55437"/>
                  <a:gd name="connsiteY41" fmla="*/ 44628 h 83920"/>
                  <a:gd name="connsiteX42" fmla="*/ 27979 w 55437"/>
                  <a:gd name="connsiteY42" fmla="*/ 43456 h 83920"/>
                  <a:gd name="connsiteX43" fmla="*/ 34489 w 55437"/>
                  <a:gd name="connsiteY43" fmla="*/ 44755 h 83920"/>
                  <a:gd name="connsiteX44" fmla="*/ 39952 w 55437"/>
                  <a:gd name="connsiteY44" fmla="*/ 48012 h 83920"/>
                  <a:gd name="connsiteX45" fmla="*/ 43597 w 55437"/>
                  <a:gd name="connsiteY45" fmla="*/ 52956 h 83920"/>
                  <a:gd name="connsiteX46" fmla="*/ 45030 w 55437"/>
                  <a:gd name="connsiteY46" fmla="*/ 59198 h 83920"/>
                  <a:gd name="connsiteX47" fmla="*/ 43724 w 55437"/>
                  <a:gd name="connsiteY47" fmla="*/ 65706 h 83920"/>
                  <a:gd name="connsiteX48" fmla="*/ 40212 w 55437"/>
                  <a:gd name="connsiteY48" fmla="*/ 70783 h 83920"/>
                  <a:gd name="connsiteX49" fmla="*/ 34875 w 55437"/>
                  <a:gd name="connsiteY49" fmla="*/ 74161 h 83920"/>
                  <a:gd name="connsiteX50" fmla="*/ 28112 w 55437"/>
                  <a:gd name="connsiteY50" fmla="*/ 75333 h 83920"/>
                  <a:gd name="connsiteX51" fmla="*/ 15359 w 55437"/>
                  <a:gd name="connsiteY51" fmla="*/ 71043 h 83920"/>
                  <a:gd name="connsiteX52" fmla="*/ 10408 w 55437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7" h="83920">
                    <a:moveTo>
                      <a:pt x="13406" y="21465"/>
                    </a:moveTo>
                    <a:cubicBezTo>
                      <a:pt x="13406" y="19333"/>
                      <a:pt x="13793" y="17514"/>
                      <a:pt x="14572" y="16002"/>
                    </a:cubicBezTo>
                    <a:cubicBezTo>
                      <a:pt x="15359" y="14443"/>
                      <a:pt x="16345" y="13111"/>
                      <a:pt x="17571" y="11971"/>
                    </a:cubicBezTo>
                    <a:cubicBezTo>
                      <a:pt x="18870" y="10852"/>
                      <a:pt x="20429" y="10020"/>
                      <a:pt x="22255" y="9493"/>
                    </a:cubicBezTo>
                    <a:cubicBezTo>
                      <a:pt x="24074" y="8974"/>
                      <a:pt x="25920" y="8714"/>
                      <a:pt x="27845" y="8714"/>
                    </a:cubicBezTo>
                    <a:cubicBezTo>
                      <a:pt x="31910" y="8714"/>
                      <a:pt x="35268" y="9806"/>
                      <a:pt x="37867" y="11971"/>
                    </a:cubicBezTo>
                    <a:cubicBezTo>
                      <a:pt x="40472" y="14050"/>
                      <a:pt x="41771" y="17254"/>
                      <a:pt x="41771" y="21465"/>
                    </a:cubicBezTo>
                    <a:cubicBezTo>
                      <a:pt x="41771" y="25628"/>
                      <a:pt x="40472" y="28886"/>
                      <a:pt x="37867" y="31224"/>
                    </a:cubicBezTo>
                    <a:cubicBezTo>
                      <a:pt x="35268" y="33569"/>
                      <a:pt x="32016" y="34735"/>
                      <a:pt x="28112" y="34735"/>
                    </a:cubicBezTo>
                    <a:cubicBezTo>
                      <a:pt x="26026" y="34735"/>
                      <a:pt x="24074" y="34476"/>
                      <a:pt x="22255" y="33956"/>
                    </a:cubicBezTo>
                    <a:cubicBezTo>
                      <a:pt x="20509" y="33383"/>
                      <a:pt x="18997" y="32524"/>
                      <a:pt x="17697" y="31484"/>
                    </a:cubicBezTo>
                    <a:cubicBezTo>
                      <a:pt x="16398" y="30365"/>
                      <a:pt x="15359" y="28986"/>
                      <a:pt x="14572" y="27321"/>
                    </a:cubicBezTo>
                    <a:cubicBezTo>
                      <a:pt x="13793" y="25682"/>
                      <a:pt x="13406" y="23756"/>
                      <a:pt x="13406" y="21465"/>
                    </a:cubicBezTo>
                    <a:close/>
                    <a:moveTo>
                      <a:pt x="2859" y="21078"/>
                    </a:moveTo>
                    <a:cubicBezTo>
                      <a:pt x="2859" y="24822"/>
                      <a:pt x="3905" y="28233"/>
                      <a:pt x="5984" y="31358"/>
                    </a:cubicBezTo>
                    <a:cubicBezTo>
                      <a:pt x="8142" y="34476"/>
                      <a:pt x="10954" y="36794"/>
                      <a:pt x="14446" y="38253"/>
                    </a:cubicBezTo>
                    <a:cubicBezTo>
                      <a:pt x="9762" y="39812"/>
                      <a:pt x="6143" y="42416"/>
                      <a:pt x="3645" y="46060"/>
                    </a:cubicBezTo>
                    <a:cubicBezTo>
                      <a:pt x="1193" y="49705"/>
                      <a:pt x="0" y="53968"/>
                      <a:pt x="0" y="58811"/>
                    </a:cubicBezTo>
                    <a:cubicBezTo>
                      <a:pt x="0" y="63075"/>
                      <a:pt x="673" y="66746"/>
                      <a:pt x="2079" y="69870"/>
                    </a:cubicBezTo>
                    <a:cubicBezTo>
                      <a:pt x="3538" y="72995"/>
                      <a:pt x="5544" y="75646"/>
                      <a:pt x="8069" y="77805"/>
                    </a:cubicBezTo>
                    <a:cubicBezTo>
                      <a:pt x="10568" y="79890"/>
                      <a:pt x="13533" y="81449"/>
                      <a:pt x="16918" y="82488"/>
                    </a:cubicBezTo>
                    <a:cubicBezTo>
                      <a:pt x="20376" y="83427"/>
                      <a:pt x="24101" y="83920"/>
                      <a:pt x="28112" y="83920"/>
                    </a:cubicBezTo>
                    <a:cubicBezTo>
                      <a:pt x="31910" y="83920"/>
                      <a:pt x="35475" y="83401"/>
                      <a:pt x="38780" y="82361"/>
                    </a:cubicBezTo>
                    <a:cubicBezTo>
                      <a:pt x="42165" y="81269"/>
                      <a:pt x="45056" y="79603"/>
                      <a:pt x="47502" y="77418"/>
                    </a:cubicBezTo>
                    <a:cubicBezTo>
                      <a:pt x="49920" y="75280"/>
                      <a:pt x="51820" y="72681"/>
                      <a:pt x="53225" y="69610"/>
                    </a:cubicBezTo>
                    <a:cubicBezTo>
                      <a:pt x="54685" y="66486"/>
                      <a:pt x="55438" y="62895"/>
                      <a:pt x="55438" y="58811"/>
                    </a:cubicBezTo>
                    <a:cubicBezTo>
                      <a:pt x="55438" y="53708"/>
                      <a:pt x="54218" y="49418"/>
                      <a:pt x="51793" y="45927"/>
                    </a:cubicBezTo>
                    <a:cubicBezTo>
                      <a:pt x="49454" y="42390"/>
                      <a:pt x="45756" y="39812"/>
                      <a:pt x="40732" y="38253"/>
                    </a:cubicBezTo>
                    <a:cubicBezTo>
                      <a:pt x="44270" y="36687"/>
                      <a:pt x="47055" y="34429"/>
                      <a:pt x="49061" y="31358"/>
                    </a:cubicBezTo>
                    <a:cubicBezTo>
                      <a:pt x="51146" y="28233"/>
                      <a:pt x="52186" y="24822"/>
                      <a:pt x="52186" y="21078"/>
                    </a:cubicBezTo>
                    <a:cubicBezTo>
                      <a:pt x="52186" y="18394"/>
                      <a:pt x="51693" y="15795"/>
                      <a:pt x="50753" y="13271"/>
                    </a:cubicBezTo>
                    <a:cubicBezTo>
                      <a:pt x="49867" y="10772"/>
                      <a:pt x="48435" y="8561"/>
                      <a:pt x="46456" y="6635"/>
                    </a:cubicBezTo>
                    <a:cubicBezTo>
                      <a:pt x="44457" y="4657"/>
                      <a:pt x="41851" y="3044"/>
                      <a:pt x="38653" y="1819"/>
                    </a:cubicBezTo>
                    <a:cubicBezTo>
                      <a:pt x="35528" y="620"/>
                      <a:pt x="31703" y="0"/>
                      <a:pt x="27199" y="0"/>
                    </a:cubicBezTo>
                    <a:cubicBezTo>
                      <a:pt x="23968" y="0"/>
                      <a:pt x="20902" y="493"/>
                      <a:pt x="17957" y="1426"/>
                    </a:cubicBezTo>
                    <a:cubicBezTo>
                      <a:pt x="15092" y="2312"/>
                      <a:pt x="12520" y="3644"/>
                      <a:pt x="10281" y="5463"/>
                    </a:cubicBezTo>
                    <a:cubicBezTo>
                      <a:pt x="8016" y="7208"/>
                      <a:pt x="6190" y="9367"/>
                      <a:pt x="4811" y="11971"/>
                    </a:cubicBezTo>
                    <a:cubicBezTo>
                      <a:pt x="3512" y="14570"/>
                      <a:pt x="2859" y="17614"/>
                      <a:pt x="2859" y="21078"/>
                    </a:cubicBezTo>
                    <a:close/>
                    <a:moveTo>
                      <a:pt x="10408" y="59331"/>
                    </a:moveTo>
                    <a:cubicBezTo>
                      <a:pt x="10408" y="56913"/>
                      <a:pt x="10828" y="54748"/>
                      <a:pt x="11714" y="52822"/>
                    </a:cubicBezTo>
                    <a:cubicBezTo>
                      <a:pt x="12647" y="50844"/>
                      <a:pt x="13926" y="49158"/>
                      <a:pt x="15485" y="47753"/>
                    </a:cubicBezTo>
                    <a:cubicBezTo>
                      <a:pt x="17124" y="46394"/>
                      <a:pt x="18997" y="45354"/>
                      <a:pt x="21082" y="44628"/>
                    </a:cubicBezTo>
                    <a:cubicBezTo>
                      <a:pt x="23241" y="43849"/>
                      <a:pt x="25533" y="43456"/>
                      <a:pt x="27979" y="43456"/>
                    </a:cubicBezTo>
                    <a:cubicBezTo>
                      <a:pt x="30324" y="43456"/>
                      <a:pt x="32483" y="43902"/>
                      <a:pt x="34489" y="44755"/>
                    </a:cubicBezTo>
                    <a:cubicBezTo>
                      <a:pt x="36568" y="45541"/>
                      <a:pt x="38393" y="46660"/>
                      <a:pt x="39952" y="48012"/>
                    </a:cubicBezTo>
                    <a:cubicBezTo>
                      <a:pt x="41512" y="49418"/>
                      <a:pt x="42711" y="51084"/>
                      <a:pt x="43597" y="52956"/>
                    </a:cubicBezTo>
                    <a:cubicBezTo>
                      <a:pt x="44530" y="54881"/>
                      <a:pt x="45030" y="56959"/>
                      <a:pt x="45030" y="59198"/>
                    </a:cubicBezTo>
                    <a:cubicBezTo>
                      <a:pt x="45030" y="61543"/>
                      <a:pt x="44583" y="63728"/>
                      <a:pt x="43724" y="65706"/>
                    </a:cubicBezTo>
                    <a:cubicBezTo>
                      <a:pt x="42944" y="67632"/>
                      <a:pt x="41771" y="69324"/>
                      <a:pt x="40212" y="70783"/>
                    </a:cubicBezTo>
                    <a:cubicBezTo>
                      <a:pt x="38726" y="72188"/>
                      <a:pt x="36961" y="73308"/>
                      <a:pt x="34875" y="74161"/>
                    </a:cubicBezTo>
                    <a:cubicBezTo>
                      <a:pt x="32796" y="74947"/>
                      <a:pt x="30531" y="75333"/>
                      <a:pt x="28112" y="75333"/>
                    </a:cubicBezTo>
                    <a:cubicBezTo>
                      <a:pt x="22981" y="75333"/>
                      <a:pt x="18737" y="73901"/>
                      <a:pt x="15359" y="71043"/>
                    </a:cubicBezTo>
                    <a:cubicBezTo>
                      <a:pt x="12047" y="68178"/>
                      <a:pt x="10408" y="64274"/>
                      <a:pt x="10408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E597CA8-F04D-45FF-876D-44669533E830}"/>
                  </a:ext>
                </a:extLst>
              </p:cNvPr>
              <p:cNvSpPr/>
              <p:nvPr/>
            </p:nvSpPr>
            <p:spPr>
              <a:xfrm>
                <a:off x="3199968" y="5131289"/>
                <a:ext cx="58302" cy="60243"/>
              </a:xfrm>
              <a:custGeom>
                <a:avLst/>
                <a:gdLst>
                  <a:gd name="connsiteX0" fmla="*/ 22648 w 58302"/>
                  <a:gd name="connsiteY0" fmla="*/ 28493 h 60243"/>
                  <a:gd name="connsiteX1" fmla="*/ 0 w 58302"/>
                  <a:gd name="connsiteY1" fmla="*/ 60244 h 60243"/>
                  <a:gd name="connsiteX2" fmla="*/ 11974 w 58302"/>
                  <a:gd name="connsiteY2" fmla="*/ 60244 h 60243"/>
                  <a:gd name="connsiteX3" fmla="*/ 28765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704 w 58302"/>
                  <a:gd name="connsiteY7" fmla="*/ 0 h 60243"/>
                  <a:gd name="connsiteX8" fmla="*/ 43857 w 58302"/>
                  <a:gd name="connsiteY8" fmla="*/ 0 h 60243"/>
                  <a:gd name="connsiteX9" fmla="*/ 28765 w 58302"/>
                  <a:gd name="connsiteY9" fmla="*/ 21078 h 60243"/>
                  <a:gd name="connsiteX10" fmla="*/ 14319 w 58302"/>
                  <a:gd name="connsiteY10" fmla="*/ 0 h 60243"/>
                  <a:gd name="connsiteX11" fmla="*/ 169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8" y="28493"/>
                    </a:moveTo>
                    <a:lnTo>
                      <a:pt x="0" y="60244"/>
                    </a:lnTo>
                    <a:lnTo>
                      <a:pt x="11974" y="60244"/>
                    </a:lnTo>
                    <a:lnTo>
                      <a:pt x="28765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704" y="0"/>
                    </a:lnTo>
                    <a:lnTo>
                      <a:pt x="43857" y="0"/>
                    </a:lnTo>
                    <a:lnTo>
                      <a:pt x="28765" y="21078"/>
                    </a:lnTo>
                    <a:lnTo>
                      <a:pt x="14319" y="0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03109C4-F485-4A34-B80D-C74B20A8E207}"/>
                  </a:ext>
                </a:extLst>
              </p:cNvPr>
              <p:cNvSpPr/>
              <p:nvPr/>
            </p:nvSpPr>
            <p:spPr>
              <a:xfrm>
                <a:off x="3262202" y="5108912"/>
                <a:ext cx="54791" cy="82621"/>
              </a:xfrm>
              <a:custGeom>
                <a:avLst/>
                <a:gdLst>
                  <a:gd name="connsiteX0" fmla="*/ 2212 w 54791"/>
                  <a:gd name="connsiteY0" fmla="*/ 29273 h 82621"/>
                  <a:gd name="connsiteX1" fmla="*/ 12234 w 54791"/>
                  <a:gd name="connsiteY1" fmla="*/ 29273 h 82621"/>
                  <a:gd name="connsiteX2" fmla="*/ 12887 w 54791"/>
                  <a:gd name="connsiteY2" fmla="*/ 21858 h 82621"/>
                  <a:gd name="connsiteX3" fmla="*/ 15752 w 54791"/>
                  <a:gd name="connsiteY3" fmla="*/ 15349 h 82621"/>
                  <a:gd name="connsiteX4" fmla="*/ 20822 w 54791"/>
                  <a:gd name="connsiteY4" fmla="*/ 10539 h 82621"/>
                  <a:gd name="connsiteX5" fmla="*/ 28245 w 54791"/>
                  <a:gd name="connsiteY5" fmla="*/ 8714 h 82621"/>
                  <a:gd name="connsiteX6" fmla="*/ 34355 w 54791"/>
                  <a:gd name="connsiteY6" fmla="*/ 9753 h 82621"/>
                  <a:gd name="connsiteX7" fmla="*/ 39433 w 54791"/>
                  <a:gd name="connsiteY7" fmla="*/ 12878 h 82621"/>
                  <a:gd name="connsiteX8" fmla="*/ 42951 w 54791"/>
                  <a:gd name="connsiteY8" fmla="*/ 17561 h 82621"/>
                  <a:gd name="connsiteX9" fmla="*/ 44250 w 54791"/>
                  <a:gd name="connsiteY9" fmla="*/ 23677 h 82621"/>
                  <a:gd name="connsiteX10" fmla="*/ 42817 w 54791"/>
                  <a:gd name="connsiteY10" fmla="*/ 31224 h 82621"/>
                  <a:gd name="connsiteX11" fmla="*/ 38913 w 54791"/>
                  <a:gd name="connsiteY11" fmla="*/ 37340 h 82621"/>
                  <a:gd name="connsiteX12" fmla="*/ 32276 w 54791"/>
                  <a:gd name="connsiteY12" fmla="*/ 42803 h 82621"/>
                  <a:gd name="connsiteX13" fmla="*/ 23168 w 54791"/>
                  <a:gd name="connsiteY13" fmla="*/ 48792 h 82621"/>
                  <a:gd name="connsiteX14" fmla="*/ 14839 w 54791"/>
                  <a:gd name="connsiteY14" fmla="*/ 54388 h 82621"/>
                  <a:gd name="connsiteX15" fmla="*/ 7683 w 54791"/>
                  <a:gd name="connsiteY15" fmla="*/ 61150 h 82621"/>
                  <a:gd name="connsiteX16" fmla="*/ 2472 w 54791"/>
                  <a:gd name="connsiteY16" fmla="*/ 70130 h 82621"/>
                  <a:gd name="connsiteX17" fmla="*/ 0 w 54791"/>
                  <a:gd name="connsiteY17" fmla="*/ 82621 h 82621"/>
                  <a:gd name="connsiteX18" fmla="*/ 53878 w 54791"/>
                  <a:gd name="connsiteY18" fmla="*/ 82621 h 82621"/>
                  <a:gd name="connsiteX19" fmla="*/ 53878 w 54791"/>
                  <a:gd name="connsiteY19" fmla="*/ 73901 h 82621"/>
                  <a:gd name="connsiteX20" fmla="*/ 11454 w 54791"/>
                  <a:gd name="connsiteY20" fmla="*/ 73901 h 82621"/>
                  <a:gd name="connsiteX21" fmla="*/ 14446 w 54791"/>
                  <a:gd name="connsiteY21" fmla="*/ 67139 h 82621"/>
                  <a:gd name="connsiteX22" fmla="*/ 19916 w 54791"/>
                  <a:gd name="connsiteY22" fmla="*/ 61543 h 82621"/>
                  <a:gd name="connsiteX23" fmla="*/ 26939 w 54791"/>
                  <a:gd name="connsiteY23" fmla="*/ 56726 h 82621"/>
                  <a:gd name="connsiteX24" fmla="*/ 34748 w 54791"/>
                  <a:gd name="connsiteY24" fmla="*/ 52043 h 82621"/>
                  <a:gd name="connsiteX25" fmla="*/ 42165 w 54791"/>
                  <a:gd name="connsiteY25" fmla="*/ 46967 h 82621"/>
                  <a:gd name="connsiteX26" fmla="*/ 48541 w 54791"/>
                  <a:gd name="connsiteY26" fmla="*/ 40984 h 82621"/>
                  <a:gd name="connsiteX27" fmla="*/ 53099 w 54791"/>
                  <a:gd name="connsiteY27" fmla="*/ 33436 h 82621"/>
                  <a:gd name="connsiteX28" fmla="*/ 54791 w 54791"/>
                  <a:gd name="connsiteY28" fmla="*/ 23810 h 82621"/>
                  <a:gd name="connsiteX29" fmla="*/ 52706 w 54791"/>
                  <a:gd name="connsiteY29" fmla="*/ 13530 h 82621"/>
                  <a:gd name="connsiteX30" fmla="*/ 47115 w 54791"/>
                  <a:gd name="connsiteY30" fmla="*/ 6116 h 82621"/>
                  <a:gd name="connsiteX31" fmla="*/ 38913 w 54791"/>
                  <a:gd name="connsiteY31" fmla="*/ 1559 h 82621"/>
                  <a:gd name="connsiteX32" fmla="*/ 28891 w 54791"/>
                  <a:gd name="connsiteY32" fmla="*/ 0 h 82621"/>
                  <a:gd name="connsiteX33" fmla="*/ 17178 w 54791"/>
                  <a:gd name="connsiteY33" fmla="*/ 2212 h 82621"/>
                  <a:gd name="connsiteX34" fmla="*/ 8589 w 54791"/>
                  <a:gd name="connsiteY34" fmla="*/ 8327 h 82621"/>
                  <a:gd name="connsiteX35" fmla="*/ 3518 w 54791"/>
                  <a:gd name="connsiteY35" fmla="*/ 17561 h 82621"/>
                  <a:gd name="connsiteX36" fmla="*/ 2212 w 54791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91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34" y="26774"/>
                      <a:pt x="12367" y="24303"/>
                      <a:pt x="12887" y="21858"/>
                    </a:cubicBezTo>
                    <a:cubicBezTo>
                      <a:pt x="13460" y="19439"/>
                      <a:pt x="14446" y="17274"/>
                      <a:pt x="15752" y="15349"/>
                    </a:cubicBezTo>
                    <a:cubicBezTo>
                      <a:pt x="17104" y="13371"/>
                      <a:pt x="18797" y="11785"/>
                      <a:pt x="20822" y="10539"/>
                    </a:cubicBezTo>
                    <a:cubicBezTo>
                      <a:pt x="22908" y="9340"/>
                      <a:pt x="25380" y="8714"/>
                      <a:pt x="28245" y="8714"/>
                    </a:cubicBezTo>
                    <a:cubicBezTo>
                      <a:pt x="30377" y="8714"/>
                      <a:pt x="32430" y="9080"/>
                      <a:pt x="34355" y="9753"/>
                    </a:cubicBezTo>
                    <a:cubicBezTo>
                      <a:pt x="36334" y="10486"/>
                      <a:pt x="38027" y="11525"/>
                      <a:pt x="39433" y="12878"/>
                    </a:cubicBezTo>
                    <a:cubicBezTo>
                      <a:pt x="40892" y="14183"/>
                      <a:pt x="42064" y="15742"/>
                      <a:pt x="42951" y="17561"/>
                    </a:cubicBezTo>
                    <a:cubicBezTo>
                      <a:pt x="43784" y="19386"/>
                      <a:pt x="44250" y="21438"/>
                      <a:pt x="44250" y="23677"/>
                    </a:cubicBezTo>
                    <a:cubicBezTo>
                      <a:pt x="44250" y="26541"/>
                      <a:pt x="43757" y="29066"/>
                      <a:pt x="42817" y="31224"/>
                    </a:cubicBezTo>
                    <a:cubicBezTo>
                      <a:pt x="41931" y="33410"/>
                      <a:pt x="40632" y="35468"/>
                      <a:pt x="38913" y="37340"/>
                    </a:cubicBezTo>
                    <a:cubicBezTo>
                      <a:pt x="37141" y="39165"/>
                      <a:pt x="34928" y="40984"/>
                      <a:pt x="32276" y="42803"/>
                    </a:cubicBezTo>
                    <a:cubicBezTo>
                      <a:pt x="29671" y="44628"/>
                      <a:pt x="26599" y="46660"/>
                      <a:pt x="23168" y="48792"/>
                    </a:cubicBezTo>
                    <a:cubicBezTo>
                      <a:pt x="20303" y="50564"/>
                      <a:pt x="17491" y="52409"/>
                      <a:pt x="14839" y="54388"/>
                    </a:cubicBezTo>
                    <a:cubicBezTo>
                      <a:pt x="12234" y="56313"/>
                      <a:pt x="9815" y="58552"/>
                      <a:pt x="7683" y="61150"/>
                    </a:cubicBezTo>
                    <a:cubicBezTo>
                      <a:pt x="5597" y="63675"/>
                      <a:pt x="3825" y="66693"/>
                      <a:pt x="2472" y="70130"/>
                    </a:cubicBezTo>
                    <a:cubicBezTo>
                      <a:pt x="1173" y="73614"/>
                      <a:pt x="313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4" y="73901"/>
                    </a:lnTo>
                    <a:cubicBezTo>
                      <a:pt x="11974" y="71302"/>
                      <a:pt x="12940" y="69064"/>
                      <a:pt x="14446" y="67139"/>
                    </a:cubicBezTo>
                    <a:cubicBezTo>
                      <a:pt x="16011" y="65160"/>
                      <a:pt x="17831" y="63315"/>
                      <a:pt x="19916" y="61543"/>
                    </a:cubicBezTo>
                    <a:cubicBezTo>
                      <a:pt x="22048" y="59824"/>
                      <a:pt x="24387" y="58212"/>
                      <a:pt x="26939" y="56726"/>
                    </a:cubicBezTo>
                    <a:cubicBezTo>
                      <a:pt x="29544" y="55167"/>
                      <a:pt x="32143" y="53608"/>
                      <a:pt x="34748" y="52043"/>
                    </a:cubicBezTo>
                    <a:cubicBezTo>
                      <a:pt x="37247" y="50404"/>
                      <a:pt x="39719" y="48739"/>
                      <a:pt x="42165" y="46967"/>
                    </a:cubicBezTo>
                    <a:cubicBezTo>
                      <a:pt x="44563" y="45148"/>
                      <a:pt x="46722" y="43169"/>
                      <a:pt x="48541" y="40984"/>
                    </a:cubicBezTo>
                    <a:cubicBezTo>
                      <a:pt x="50420" y="38746"/>
                      <a:pt x="51953" y="36248"/>
                      <a:pt x="53099" y="33436"/>
                    </a:cubicBezTo>
                    <a:cubicBezTo>
                      <a:pt x="54192" y="30678"/>
                      <a:pt x="54791" y="27454"/>
                      <a:pt x="54791" y="23810"/>
                    </a:cubicBezTo>
                    <a:cubicBezTo>
                      <a:pt x="54791" y="19906"/>
                      <a:pt x="54065" y="16495"/>
                      <a:pt x="52706" y="13530"/>
                    </a:cubicBezTo>
                    <a:cubicBezTo>
                      <a:pt x="51300" y="10592"/>
                      <a:pt x="49454" y="8141"/>
                      <a:pt x="47115" y="6116"/>
                    </a:cubicBezTo>
                    <a:cubicBezTo>
                      <a:pt x="44823" y="4137"/>
                      <a:pt x="42091" y="2598"/>
                      <a:pt x="38913" y="1559"/>
                    </a:cubicBezTo>
                    <a:cubicBezTo>
                      <a:pt x="35788" y="520"/>
                      <a:pt x="32430" y="0"/>
                      <a:pt x="28891" y="0"/>
                    </a:cubicBezTo>
                    <a:cubicBezTo>
                      <a:pt x="24520" y="0"/>
                      <a:pt x="20616" y="753"/>
                      <a:pt x="17178" y="2212"/>
                    </a:cubicBezTo>
                    <a:cubicBezTo>
                      <a:pt x="13799" y="3717"/>
                      <a:pt x="10934" y="5723"/>
                      <a:pt x="8589" y="8327"/>
                    </a:cubicBezTo>
                    <a:cubicBezTo>
                      <a:pt x="6303" y="10926"/>
                      <a:pt x="4611" y="14023"/>
                      <a:pt x="3518" y="17561"/>
                    </a:cubicBezTo>
                    <a:cubicBezTo>
                      <a:pt x="2472" y="21152"/>
                      <a:pt x="2006" y="25056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23095A4-29C8-4ED2-92FF-A4F45EF64B32}"/>
                  </a:ext>
                </a:extLst>
              </p:cNvPr>
              <p:cNvSpPr/>
              <p:nvPr/>
            </p:nvSpPr>
            <p:spPr>
              <a:xfrm>
                <a:off x="3328860" y="5108912"/>
                <a:ext cx="55437" cy="83920"/>
              </a:xfrm>
              <a:custGeom>
                <a:avLst/>
                <a:gdLst>
                  <a:gd name="connsiteX0" fmla="*/ 13406 w 55437"/>
                  <a:gd name="connsiteY0" fmla="*/ 21465 h 83920"/>
                  <a:gd name="connsiteX1" fmla="*/ 14579 w 55437"/>
                  <a:gd name="connsiteY1" fmla="*/ 16002 h 83920"/>
                  <a:gd name="connsiteX2" fmla="*/ 17571 w 55437"/>
                  <a:gd name="connsiteY2" fmla="*/ 11971 h 83920"/>
                  <a:gd name="connsiteX3" fmla="*/ 22255 w 55437"/>
                  <a:gd name="connsiteY3" fmla="*/ 9493 h 83920"/>
                  <a:gd name="connsiteX4" fmla="*/ 27852 w 55437"/>
                  <a:gd name="connsiteY4" fmla="*/ 8714 h 83920"/>
                  <a:gd name="connsiteX5" fmla="*/ 37873 w 55437"/>
                  <a:gd name="connsiteY5" fmla="*/ 11971 h 83920"/>
                  <a:gd name="connsiteX6" fmla="*/ 41778 w 55437"/>
                  <a:gd name="connsiteY6" fmla="*/ 21465 h 83920"/>
                  <a:gd name="connsiteX7" fmla="*/ 37873 w 55437"/>
                  <a:gd name="connsiteY7" fmla="*/ 31224 h 83920"/>
                  <a:gd name="connsiteX8" fmla="*/ 28112 w 55437"/>
                  <a:gd name="connsiteY8" fmla="*/ 34735 h 83920"/>
                  <a:gd name="connsiteX9" fmla="*/ 22255 w 55437"/>
                  <a:gd name="connsiteY9" fmla="*/ 33956 h 83920"/>
                  <a:gd name="connsiteX10" fmla="*/ 17697 w 55437"/>
                  <a:gd name="connsiteY10" fmla="*/ 31484 h 83920"/>
                  <a:gd name="connsiteX11" fmla="*/ 14579 w 55437"/>
                  <a:gd name="connsiteY11" fmla="*/ 27321 h 83920"/>
                  <a:gd name="connsiteX12" fmla="*/ 13406 w 55437"/>
                  <a:gd name="connsiteY12" fmla="*/ 21465 h 83920"/>
                  <a:gd name="connsiteX13" fmla="*/ 2865 w 55437"/>
                  <a:gd name="connsiteY13" fmla="*/ 21078 h 83920"/>
                  <a:gd name="connsiteX14" fmla="*/ 5990 w 55437"/>
                  <a:gd name="connsiteY14" fmla="*/ 31358 h 83920"/>
                  <a:gd name="connsiteX15" fmla="*/ 14446 w 55437"/>
                  <a:gd name="connsiteY15" fmla="*/ 38253 h 83920"/>
                  <a:gd name="connsiteX16" fmla="*/ 3645 w 55437"/>
                  <a:gd name="connsiteY16" fmla="*/ 46060 h 83920"/>
                  <a:gd name="connsiteX17" fmla="*/ 0 w 55437"/>
                  <a:gd name="connsiteY17" fmla="*/ 58811 h 83920"/>
                  <a:gd name="connsiteX18" fmla="*/ 2085 w 55437"/>
                  <a:gd name="connsiteY18" fmla="*/ 69870 h 83920"/>
                  <a:gd name="connsiteX19" fmla="*/ 8069 w 55437"/>
                  <a:gd name="connsiteY19" fmla="*/ 77805 h 83920"/>
                  <a:gd name="connsiteX20" fmla="*/ 16918 w 55437"/>
                  <a:gd name="connsiteY20" fmla="*/ 82488 h 83920"/>
                  <a:gd name="connsiteX21" fmla="*/ 28112 w 55437"/>
                  <a:gd name="connsiteY21" fmla="*/ 83920 h 83920"/>
                  <a:gd name="connsiteX22" fmla="*/ 38780 w 55437"/>
                  <a:gd name="connsiteY22" fmla="*/ 82361 h 83920"/>
                  <a:gd name="connsiteX23" fmla="*/ 47502 w 55437"/>
                  <a:gd name="connsiteY23" fmla="*/ 77418 h 83920"/>
                  <a:gd name="connsiteX24" fmla="*/ 53225 w 55437"/>
                  <a:gd name="connsiteY24" fmla="*/ 69610 h 83920"/>
                  <a:gd name="connsiteX25" fmla="*/ 55438 w 55437"/>
                  <a:gd name="connsiteY25" fmla="*/ 58811 h 83920"/>
                  <a:gd name="connsiteX26" fmla="*/ 51799 w 55437"/>
                  <a:gd name="connsiteY26" fmla="*/ 45927 h 83920"/>
                  <a:gd name="connsiteX27" fmla="*/ 40732 w 55437"/>
                  <a:gd name="connsiteY27" fmla="*/ 38253 h 83920"/>
                  <a:gd name="connsiteX28" fmla="*/ 49061 w 55437"/>
                  <a:gd name="connsiteY28" fmla="*/ 31358 h 83920"/>
                  <a:gd name="connsiteX29" fmla="*/ 52186 w 55437"/>
                  <a:gd name="connsiteY29" fmla="*/ 21078 h 83920"/>
                  <a:gd name="connsiteX30" fmla="*/ 50753 w 55437"/>
                  <a:gd name="connsiteY30" fmla="*/ 13271 h 83920"/>
                  <a:gd name="connsiteX31" fmla="*/ 46462 w 55437"/>
                  <a:gd name="connsiteY31" fmla="*/ 6635 h 83920"/>
                  <a:gd name="connsiteX32" fmla="*/ 38653 w 55437"/>
                  <a:gd name="connsiteY32" fmla="*/ 1819 h 83920"/>
                  <a:gd name="connsiteX33" fmla="*/ 27199 w 55437"/>
                  <a:gd name="connsiteY33" fmla="*/ 0 h 83920"/>
                  <a:gd name="connsiteX34" fmla="*/ 17957 w 55437"/>
                  <a:gd name="connsiteY34" fmla="*/ 1426 h 83920"/>
                  <a:gd name="connsiteX35" fmla="*/ 10281 w 55437"/>
                  <a:gd name="connsiteY35" fmla="*/ 5463 h 83920"/>
                  <a:gd name="connsiteX36" fmla="*/ 4817 w 55437"/>
                  <a:gd name="connsiteY36" fmla="*/ 11971 h 83920"/>
                  <a:gd name="connsiteX37" fmla="*/ 2865 w 55437"/>
                  <a:gd name="connsiteY37" fmla="*/ 21078 h 83920"/>
                  <a:gd name="connsiteX38" fmla="*/ 10414 w 55437"/>
                  <a:gd name="connsiteY38" fmla="*/ 59331 h 83920"/>
                  <a:gd name="connsiteX39" fmla="*/ 11714 w 55437"/>
                  <a:gd name="connsiteY39" fmla="*/ 52822 h 83920"/>
                  <a:gd name="connsiteX40" fmla="*/ 15485 w 55437"/>
                  <a:gd name="connsiteY40" fmla="*/ 47753 h 83920"/>
                  <a:gd name="connsiteX41" fmla="*/ 21082 w 55437"/>
                  <a:gd name="connsiteY41" fmla="*/ 44628 h 83920"/>
                  <a:gd name="connsiteX42" fmla="*/ 27979 w 55437"/>
                  <a:gd name="connsiteY42" fmla="*/ 43456 h 83920"/>
                  <a:gd name="connsiteX43" fmla="*/ 34489 w 55437"/>
                  <a:gd name="connsiteY43" fmla="*/ 44755 h 83920"/>
                  <a:gd name="connsiteX44" fmla="*/ 39952 w 55437"/>
                  <a:gd name="connsiteY44" fmla="*/ 48012 h 83920"/>
                  <a:gd name="connsiteX45" fmla="*/ 43597 w 55437"/>
                  <a:gd name="connsiteY45" fmla="*/ 52956 h 83920"/>
                  <a:gd name="connsiteX46" fmla="*/ 45030 w 55437"/>
                  <a:gd name="connsiteY46" fmla="*/ 59198 h 83920"/>
                  <a:gd name="connsiteX47" fmla="*/ 43730 w 55437"/>
                  <a:gd name="connsiteY47" fmla="*/ 65706 h 83920"/>
                  <a:gd name="connsiteX48" fmla="*/ 40212 w 55437"/>
                  <a:gd name="connsiteY48" fmla="*/ 70783 h 83920"/>
                  <a:gd name="connsiteX49" fmla="*/ 34882 w 55437"/>
                  <a:gd name="connsiteY49" fmla="*/ 74161 h 83920"/>
                  <a:gd name="connsiteX50" fmla="*/ 28112 w 55437"/>
                  <a:gd name="connsiteY50" fmla="*/ 75333 h 83920"/>
                  <a:gd name="connsiteX51" fmla="*/ 15359 w 55437"/>
                  <a:gd name="connsiteY51" fmla="*/ 71043 h 83920"/>
                  <a:gd name="connsiteX52" fmla="*/ 10414 w 55437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7" h="83920">
                    <a:moveTo>
                      <a:pt x="13406" y="21465"/>
                    </a:moveTo>
                    <a:cubicBezTo>
                      <a:pt x="13406" y="19333"/>
                      <a:pt x="13793" y="17514"/>
                      <a:pt x="14579" y="16002"/>
                    </a:cubicBezTo>
                    <a:cubicBezTo>
                      <a:pt x="15359" y="14443"/>
                      <a:pt x="16318" y="13111"/>
                      <a:pt x="17571" y="11971"/>
                    </a:cubicBezTo>
                    <a:cubicBezTo>
                      <a:pt x="18870" y="10852"/>
                      <a:pt x="20436" y="10020"/>
                      <a:pt x="22255" y="9493"/>
                    </a:cubicBezTo>
                    <a:cubicBezTo>
                      <a:pt x="24074" y="8974"/>
                      <a:pt x="25926" y="8714"/>
                      <a:pt x="27852" y="8714"/>
                    </a:cubicBezTo>
                    <a:cubicBezTo>
                      <a:pt x="31910" y="8714"/>
                      <a:pt x="35268" y="9806"/>
                      <a:pt x="37873" y="11971"/>
                    </a:cubicBezTo>
                    <a:cubicBezTo>
                      <a:pt x="40472" y="14050"/>
                      <a:pt x="41778" y="17254"/>
                      <a:pt x="41778" y="21465"/>
                    </a:cubicBezTo>
                    <a:cubicBezTo>
                      <a:pt x="41778" y="25628"/>
                      <a:pt x="40472" y="28886"/>
                      <a:pt x="37873" y="31224"/>
                    </a:cubicBezTo>
                    <a:cubicBezTo>
                      <a:pt x="35268" y="33569"/>
                      <a:pt x="32016" y="34735"/>
                      <a:pt x="28112" y="34735"/>
                    </a:cubicBezTo>
                    <a:cubicBezTo>
                      <a:pt x="26026" y="34735"/>
                      <a:pt x="24074" y="34476"/>
                      <a:pt x="22255" y="33956"/>
                    </a:cubicBezTo>
                    <a:cubicBezTo>
                      <a:pt x="20483" y="33383"/>
                      <a:pt x="19003" y="32524"/>
                      <a:pt x="17697" y="31484"/>
                    </a:cubicBezTo>
                    <a:cubicBezTo>
                      <a:pt x="16398" y="30365"/>
                      <a:pt x="15359" y="28986"/>
                      <a:pt x="14579" y="27321"/>
                    </a:cubicBezTo>
                    <a:cubicBezTo>
                      <a:pt x="13793" y="25682"/>
                      <a:pt x="13406" y="23756"/>
                      <a:pt x="13406" y="21465"/>
                    </a:cubicBezTo>
                    <a:close/>
                    <a:moveTo>
                      <a:pt x="2865" y="21078"/>
                    </a:moveTo>
                    <a:cubicBezTo>
                      <a:pt x="2865" y="24822"/>
                      <a:pt x="3905" y="28233"/>
                      <a:pt x="5990" y="31358"/>
                    </a:cubicBezTo>
                    <a:cubicBezTo>
                      <a:pt x="8122" y="34476"/>
                      <a:pt x="10961" y="36794"/>
                      <a:pt x="14446" y="38253"/>
                    </a:cubicBezTo>
                    <a:cubicBezTo>
                      <a:pt x="9762" y="39812"/>
                      <a:pt x="6143" y="42416"/>
                      <a:pt x="3645" y="46060"/>
                    </a:cubicBezTo>
                    <a:cubicBezTo>
                      <a:pt x="1199" y="49705"/>
                      <a:pt x="0" y="53968"/>
                      <a:pt x="0" y="58811"/>
                    </a:cubicBezTo>
                    <a:cubicBezTo>
                      <a:pt x="0" y="63075"/>
                      <a:pt x="680" y="66746"/>
                      <a:pt x="2085" y="69870"/>
                    </a:cubicBezTo>
                    <a:cubicBezTo>
                      <a:pt x="3538" y="72995"/>
                      <a:pt x="5517" y="75646"/>
                      <a:pt x="8069" y="77805"/>
                    </a:cubicBezTo>
                    <a:cubicBezTo>
                      <a:pt x="10568" y="79890"/>
                      <a:pt x="13533" y="81449"/>
                      <a:pt x="16918" y="82488"/>
                    </a:cubicBezTo>
                    <a:cubicBezTo>
                      <a:pt x="20356" y="83427"/>
                      <a:pt x="24101" y="83920"/>
                      <a:pt x="28112" y="83920"/>
                    </a:cubicBezTo>
                    <a:cubicBezTo>
                      <a:pt x="31910" y="83920"/>
                      <a:pt x="35448" y="83401"/>
                      <a:pt x="38780" y="82361"/>
                    </a:cubicBezTo>
                    <a:cubicBezTo>
                      <a:pt x="42165" y="81269"/>
                      <a:pt x="45056" y="79603"/>
                      <a:pt x="47502" y="77418"/>
                    </a:cubicBezTo>
                    <a:cubicBezTo>
                      <a:pt x="49894" y="75280"/>
                      <a:pt x="51826" y="72681"/>
                      <a:pt x="53225" y="69610"/>
                    </a:cubicBezTo>
                    <a:cubicBezTo>
                      <a:pt x="54685" y="66486"/>
                      <a:pt x="55438" y="62895"/>
                      <a:pt x="55438" y="58811"/>
                    </a:cubicBezTo>
                    <a:cubicBezTo>
                      <a:pt x="55438" y="53708"/>
                      <a:pt x="54192" y="49418"/>
                      <a:pt x="51799" y="45927"/>
                    </a:cubicBezTo>
                    <a:cubicBezTo>
                      <a:pt x="49454" y="42390"/>
                      <a:pt x="45729" y="39812"/>
                      <a:pt x="40732" y="38253"/>
                    </a:cubicBezTo>
                    <a:cubicBezTo>
                      <a:pt x="44277" y="36687"/>
                      <a:pt x="47035" y="34429"/>
                      <a:pt x="49061" y="31358"/>
                    </a:cubicBezTo>
                    <a:cubicBezTo>
                      <a:pt x="51146" y="28233"/>
                      <a:pt x="52186" y="24822"/>
                      <a:pt x="52186" y="21078"/>
                    </a:cubicBezTo>
                    <a:cubicBezTo>
                      <a:pt x="52186" y="18394"/>
                      <a:pt x="51693" y="15795"/>
                      <a:pt x="50753" y="13271"/>
                    </a:cubicBezTo>
                    <a:cubicBezTo>
                      <a:pt x="49874" y="10772"/>
                      <a:pt x="48441" y="8561"/>
                      <a:pt x="46462" y="6635"/>
                    </a:cubicBezTo>
                    <a:cubicBezTo>
                      <a:pt x="44430" y="4657"/>
                      <a:pt x="41831" y="3044"/>
                      <a:pt x="38653" y="1819"/>
                    </a:cubicBezTo>
                    <a:cubicBezTo>
                      <a:pt x="35528" y="620"/>
                      <a:pt x="31677" y="0"/>
                      <a:pt x="27199" y="0"/>
                    </a:cubicBezTo>
                    <a:cubicBezTo>
                      <a:pt x="23974" y="0"/>
                      <a:pt x="20876" y="493"/>
                      <a:pt x="17957" y="1426"/>
                    </a:cubicBezTo>
                    <a:cubicBezTo>
                      <a:pt x="15099" y="2312"/>
                      <a:pt x="12520" y="3644"/>
                      <a:pt x="10281" y="5463"/>
                    </a:cubicBezTo>
                    <a:cubicBezTo>
                      <a:pt x="7989" y="7208"/>
                      <a:pt x="6170" y="9367"/>
                      <a:pt x="4817" y="11971"/>
                    </a:cubicBezTo>
                    <a:cubicBezTo>
                      <a:pt x="3518" y="14570"/>
                      <a:pt x="2865" y="17614"/>
                      <a:pt x="2865" y="21078"/>
                    </a:cubicBezTo>
                    <a:close/>
                    <a:moveTo>
                      <a:pt x="10414" y="59331"/>
                    </a:moveTo>
                    <a:cubicBezTo>
                      <a:pt x="10414" y="56913"/>
                      <a:pt x="10828" y="54748"/>
                      <a:pt x="11714" y="52822"/>
                    </a:cubicBezTo>
                    <a:cubicBezTo>
                      <a:pt x="12653" y="50844"/>
                      <a:pt x="13926" y="49158"/>
                      <a:pt x="15485" y="47753"/>
                    </a:cubicBezTo>
                    <a:cubicBezTo>
                      <a:pt x="17104" y="46394"/>
                      <a:pt x="19003" y="45354"/>
                      <a:pt x="21082" y="44628"/>
                    </a:cubicBezTo>
                    <a:cubicBezTo>
                      <a:pt x="23221" y="43849"/>
                      <a:pt x="25533" y="43456"/>
                      <a:pt x="27979" y="43456"/>
                    </a:cubicBezTo>
                    <a:cubicBezTo>
                      <a:pt x="30324" y="43456"/>
                      <a:pt x="32456" y="43902"/>
                      <a:pt x="34489" y="44755"/>
                    </a:cubicBezTo>
                    <a:cubicBezTo>
                      <a:pt x="36568" y="45541"/>
                      <a:pt x="38393" y="46660"/>
                      <a:pt x="39952" y="48012"/>
                    </a:cubicBezTo>
                    <a:cubicBezTo>
                      <a:pt x="41518" y="49418"/>
                      <a:pt x="42711" y="51084"/>
                      <a:pt x="43597" y="52956"/>
                    </a:cubicBezTo>
                    <a:cubicBezTo>
                      <a:pt x="44537" y="54881"/>
                      <a:pt x="45030" y="56959"/>
                      <a:pt x="45030" y="59198"/>
                    </a:cubicBezTo>
                    <a:cubicBezTo>
                      <a:pt x="45030" y="61543"/>
                      <a:pt x="44563" y="63728"/>
                      <a:pt x="43730" y="65706"/>
                    </a:cubicBezTo>
                    <a:cubicBezTo>
                      <a:pt x="42944" y="67632"/>
                      <a:pt x="41778" y="69324"/>
                      <a:pt x="40212" y="70783"/>
                    </a:cubicBezTo>
                    <a:cubicBezTo>
                      <a:pt x="38706" y="72188"/>
                      <a:pt x="36961" y="73308"/>
                      <a:pt x="34882" y="74161"/>
                    </a:cubicBezTo>
                    <a:cubicBezTo>
                      <a:pt x="32796" y="74947"/>
                      <a:pt x="30504" y="75333"/>
                      <a:pt x="28112" y="75333"/>
                    </a:cubicBezTo>
                    <a:cubicBezTo>
                      <a:pt x="22955" y="75333"/>
                      <a:pt x="18743" y="73901"/>
                      <a:pt x="15359" y="71043"/>
                    </a:cubicBezTo>
                    <a:cubicBezTo>
                      <a:pt x="12027" y="68178"/>
                      <a:pt x="10414" y="64274"/>
                      <a:pt x="10414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B829C44-E815-4AB9-86BE-DBC554A29FD7}"/>
                  </a:ext>
                </a:extLst>
              </p:cNvPr>
              <p:cNvSpPr/>
              <p:nvPr/>
            </p:nvSpPr>
            <p:spPr>
              <a:xfrm>
                <a:off x="2752290" y="5242797"/>
                <a:ext cx="74440" cy="87051"/>
              </a:xfrm>
              <a:custGeom>
                <a:avLst/>
                <a:gdLst>
                  <a:gd name="connsiteX0" fmla="*/ 62594 w 74440"/>
                  <a:gd name="connsiteY0" fmla="*/ 27067 h 87051"/>
                  <a:gd name="connsiteX1" fmla="*/ 73661 w 74440"/>
                  <a:gd name="connsiteY1" fmla="*/ 27067 h 87051"/>
                  <a:gd name="connsiteX2" fmla="*/ 69623 w 74440"/>
                  <a:gd name="connsiteY2" fmla="*/ 15356 h 87051"/>
                  <a:gd name="connsiteX3" fmla="*/ 62074 w 74440"/>
                  <a:gd name="connsiteY3" fmla="*/ 6895 h 87051"/>
                  <a:gd name="connsiteX4" fmla="*/ 51666 w 74440"/>
                  <a:gd name="connsiteY4" fmla="*/ 1825 h 87051"/>
                  <a:gd name="connsiteX5" fmla="*/ 39299 w 74440"/>
                  <a:gd name="connsiteY5" fmla="*/ 0 h 87051"/>
                  <a:gd name="connsiteX6" fmla="*/ 22382 w 74440"/>
                  <a:gd name="connsiteY6" fmla="*/ 3517 h 87051"/>
                  <a:gd name="connsiteX7" fmla="*/ 10021 w 74440"/>
                  <a:gd name="connsiteY7" fmla="*/ 12884 h 87051"/>
                  <a:gd name="connsiteX8" fmla="*/ 2472 w 74440"/>
                  <a:gd name="connsiteY8" fmla="*/ 26807 h 87051"/>
                  <a:gd name="connsiteX9" fmla="*/ 0 w 74440"/>
                  <a:gd name="connsiteY9" fmla="*/ 43849 h 87051"/>
                  <a:gd name="connsiteX10" fmla="*/ 2339 w 74440"/>
                  <a:gd name="connsiteY10" fmla="*/ 60896 h 87051"/>
                  <a:gd name="connsiteX11" fmla="*/ 9502 w 74440"/>
                  <a:gd name="connsiteY11" fmla="*/ 74687 h 87051"/>
                  <a:gd name="connsiteX12" fmla="*/ 21475 w 74440"/>
                  <a:gd name="connsiteY12" fmla="*/ 83794 h 87051"/>
                  <a:gd name="connsiteX13" fmla="*/ 38393 w 74440"/>
                  <a:gd name="connsiteY13" fmla="*/ 87051 h 87051"/>
                  <a:gd name="connsiteX14" fmla="*/ 63640 w 74440"/>
                  <a:gd name="connsiteY14" fmla="*/ 78331 h 87051"/>
                  <a:gd name="connsiteX15" fmla="*/ 74441 w 74440"/>
                  <a:gd name="connsiteY15" fmla="*/ 53868 h 87051"/>
                  <a:gd name="connsiteX16" fmla="*/ 63380 w 74440"/>
                  <a:gd name="connsiteY16" fmla="*/ 53868 h 87051"/>
                  <a:gd name="connsiteX17" fmla="*/ 61168 w 74440"/>
                  <a:gd name="connsiteY17" fmla="*/ 63368 h 87051"/>
                  <a:gd name="connsiteX18" fmla="*/ 56350 w 74440"/>
                  <a:gd name="connsiteY18" fmla="*/ 71043 h 87051"/>
                  <a:gd name="connsiteX19" fmla="*/ 49061 w 74440"/>
                  <a:gd name="connsiteY19" fmla="*/ 76119 h 87051"/>
                  <a:gd name="connsiteX20" fmla="*/ 39299 w 74440"/>
                  <a:gd name="connsiteY20" fmla="*/ 77944 h 87051"/>
                  <a:gd name="connsiteX21" fmla="*/ 26546 w 74440"/>
                  <a:gd name="connsiteY21" fmla="*/ 75206 h 87051"/>
                  <a:gd name="connsiteX22" fmla="*/ 17697 w 74440"/>
                  <a:gd name="connsiteY22" fmla="*/ 67665 h 87051"/>
                  <a:gd name="connsiteX23" fmla="*/ 12620 w 74440"/>
                  <a:gd name="connsiteY23" fmla="*/ 56473 h 87051"/>
                  <a:gd name="connsiteX24" fmla="*/ 11061 w 74440"/>
                  <a:gd name="connsiteY24" fmla="*/ 43069 h 87051"/>
                  <a:gd name="connsiteX25" fmla="*/ 12620 w 74440"/>
                  <a:gd name="connsiteY25" fmla="*/ 30451 h 87051"/>
                  <a:gd name="connsiteX26" fmla="*/ 17697 w 74440"/>
                  <a:gd name="connsiteY26" fmla="*/ 19653 h 87051"/>
                  <a:gd name="connsiteX27" fmla="*/ 26419 w 74440"/>
                  <a:gd name="connsiteY27" fmla="*/ 12231 h 87051"/>
                  <a:gd name="connsiteX28" fmla="*/ 39173 w 74440"/>
                  <a:gd name="connsiteY28" fmla="*/ 9373 h 87051"/>
                  <a:gd name="connsiteX29" fmla="*/ 54265 w 74440"/>
                  <a:gd name="connsiteY29" fmla="*/ 13797 h 87051"/>
                  <a:gd name="connsiteX30" fmla="*/ 62594 w 74440"/>
                  <a:gd name="connsiteY30" fmla="*/ 27067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4440" h="87051">
                    <a:moveTo>
                      <a:pt x="62594" y="27067"/>
                    </a:moveTo>
                    <a:lnTo>
                      <a:pt x="73661" y="27067"/>
                    </a:lnTo>
                    <a:cubicBezTo>
                      <a:pt x="73035" y="22644"/>
                      <a:pt x="71709" y="18740"/>
                      <a:pt x="69623" y="15356"/>
                    </a:cubicBezTo>
                    <a:cubicBezTo>
                      <a:pt x="67591" y="11971"/>
                      <a:pt x="65093" y="9187"/>
                      <a:pt x="62074" y="6895"/>
                    </a:cubicBezTo>
                    <a:cubicBezTo>
                      <a:pt x="59002" y="4663"/>
                      <a:pt x="55571" y="2971"/>
                      <a:pt x="51666" y="1825"/>
                    </a:cubicBezTo>
                    <a:cubicBezTo>
                      <a:pt x="47815" y="626"/>
                      <a:pt x="43724" y="0"/>
                      <a:pt x="39299" y="0"/>
                    </a:cubicBezTo>
                    <a:cubicBezTo>
                      <a:pt x="32949" y="0"/>
                      <a:pt x="27326" y="1172"/>
                      <a:pt x="22382" y="3517"/>
                    </a:cubicBezTo>
                    <a:cubicBezTo>
                      <a:pt x="17438" y="5803"/>
                      <a:pt x="13300" y="8927"/>
                      <a:pt x="10021" y="12884"/>
                    </a:cubicBezTo>
                    <a:cubicBezTo>
                      <a:pt x="6690" y="16788"/>
                      <a:pt x="4191" y="21445"/>
                      <a:pt x="2472" y="26807"/>
                    </a:cubicBezTo>
                    <a:cubicBezTo>
                      <a:pt x="806" y="32117"/>
                      <a:pt x="0" y="37813"/>
                      <a:pt x="0" y="43849"/>
                    </a:cubicBezTo>
                    <a:cubicBezTo>
                      <a:pt x="0" y="49938"/>
                      <a:pt x="780" y="55640"/>
                      <a:pt x="2339" y="60896"/>
                    </a:cubicBezTo>
                    <a:cubicBezTo>
                      <a:pt x="3905" y="66206"/>
                      <a:pt x="6270" y="70783"/>
                      <a:pt x="9502" y="74687"/>
                    </a:cubicBezTo>
                    <a:cubicBezTo>
                      <a:pt x="12673" y="78537"/>
                      <a:pt x="16685" y="81562"/>
                      <a:pt x="21475" y="83794"/>
                    </a:cubicBezTo>
                    <a:cubicBezTo>
                      <a:pt x="26313" y="85959"/>
                      <a:pt x="31937" y="87051"/>
                      <a:pt x="38393" y="87051"/>
                    </a:cubicBezTo>
                    <a:cubicBezTo>
                      <a:pt x="49061" y="87051"/>
                      <a:pt x="57443" y="84160"/>
                      <a:pt x="63640" y="78331"/>
                    </a:cubicBezTo>
                    <a:cubicBezTo>
                      <a:pt x="69783" y="72555"/>
                      <a:pt x="73401" y="64381"/>
                      <a:pt x="74441" y="53868"/>
                    </a:cubicBezTo>
                    <a:lnTo>
                      <a:pt x="63380" y="53868"/>
                    </a:lnTo>
                    <a:cubicBezTo>
                      <a:pt x="63120" y="57252"/>
                      <a:pt x="62361" y="60457"/>
                      <a:pt x="61168" y="63368"/>
                    </a:cubicBezTo>
                    <a:cubicBezTo>
                      <a:pt x="60022" y="66333"/>
                      <a:pt x="58429" y="68911"/>
                      <a:pt x="56350" y="71043"/>
                    </a:cubicBezTo>
                    <a:cubicBezTo>
                      <a:pt x="54318" y="73234"/>
                      <a:pt x="51926" y="74920"/>
                      <a:pt x="49061" y="76119"/>
                    </a:cubicBezTo>
                    <a:cubicBezTo>
                      <a:pt x="46196" y="77371"/>
                      <a:pt x="42944" y="77944"/>
                      <a:pt x="39299" y="77944"/>
                    </a:cubicBezTo>
                    <a:cubicBezTo>
                      <a:pt x="34355" y="77944"/>
                      <a:pt x="30091" y="77032"/>
                      <a:pt x="26546" y="75206"/>
                    </a:cubicBezTo>
                    <a:cubicBezTo>
                      <a:pt x="22955" y="73334"/>
                      <a:pt x="20043" y="70783"/>
                      <a:pt x="17697" y="67665"/>
                    </a:cubicBezTo>
                    <a:cubicBezTo>
                      <a:pt x="15405" y="64487"/>
                      <a:pt x="13719" y="60737"/>
                      <a:pt x="12620" y="56473"/>
                    </a:cubicBezTo>
                    <a:cubicBezTo>
                      <a:pt x="11581" y="52256"/>
                      <a:pt x="11061" y="47753"/>
                      <a:pt x="11061" y="43069"/>
                    </a:cubicBezTo>
                    <a:cubicBezTo>
                      <a:pt x="11061" y="38646"/>
                      <a:pt x="11581" y="34455"/>
                      <a:pt x="12620" y="30451"/>
                    </a:cubicBezTo>
                    <a:cubicBezTo>
                      <a:pt x="13719" y="26388"/>
                      <a:pt x="15405" y="22770"/>
                      <a:pt x="17697" y="19653"/>
                    </a:cubicBezTo>
                    <a:cubicBezTo>
                      <a:pt x="20043" y="16528"/>
                      <a:pt x="22928" y="14057"/>
                      <a:pt x="26419" y="12231"/>
                    </a:cubicBezTo>
                    <a:cubicBezTo>
                      <a:pt x="29958" y="10359"/>
                      <a:pt x="34229" y="9373"/>
                      <a:pt x="39173" y="9373"/>
                    </a:cubicBezTo>
                    <a:cubicBezTo>
                      <a:pt x="45056" y="9373"/>
                      <a:pt x="50100" y="10879"/>
                      <a:pt x="54265" y="13797"/>
                    </a:cubicBezTo>
                    <a:cubicBezTo>
                      <a:pt x="58483" y="16761"/>
                      <a:pt x="61295" y="21185"/>
                      <a:pt x="62594" y="270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474107A-4AE2-4DA2-A1C9-C74222B692AF}"/>
                  </a:ext>
                </a:extLst>
              </p:cNvPr>
              <p:cNvSpPr/>
              <p:nvPr/>
            </p:nvSpPr>
            <p:spPr>
              <a:xfrm>
                <a:off x="2841536" y="5245401"/>
                <a:ext cx="31363" cy="82621"/>
              </a:xfrm>
              <a:custGeom>
                <a:avLst/>
                <a:gdLst>
                  <a:gd name="connsiteX0" fmla="*/ 31364 w 31363"/>
                  <a:gd name="connsiteY0" fmla="*/ 82621 h 82621"/>
                  <a:gd name="connsiteX1" fmla="*/ 31364 w 31363"/>
                  <a:gd name="connsiteY1" fmla="*/ 0 h 82621"/>
                  <a:gd name="connsiteX2" fmla="*/ 23821 w 31363"/>
                  <a:gd name="connsiteY2" fmla="*/ 0 h 82621"/>
                  <a:gd name="connsiteX3" fmla="*/ 20696 w 31363"/>
                  <a:gd name="connsiteY3" fmla="*/ 7675 h 82621"/>
                  <a:gd name="connsiteX4" fmla="*/ 15232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23 h 82621"/>
                  <a:gd name="connsiteX8" fmla="*/ 21475 w 31363"/>
                  <a:gd name="connsiteY8" fmla="*/ 23423 h 82621"/>
                  <a:gd name="connsiteX9" fmla="*/ 21475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4" y="82621"/>
                    </a:moveTo>
                    <a:lnTo>
                      <a:pt x="31364" y="0"/>
                    </a:lnTo>
                    <a:lnTo>
                      <a:pt x="23821" y="0"/>
                    </a:lnTo>
                    <a:cubicBezTo>
                      <a:pt x="23194" y="3124"/>
                      <a:pt x="22155" y="5696"/>
                      <a:pt x="20696" y="7675"/>
                    </a:cubicBezTo>
                    <a:cubicBezTo>
                      <a:pt x="19210" y="9706"/>
                      <a:pt x="17391" y="11292"/>
                      <a:pt x="15232" y="12491"/>
                    </a:cubicBezTo>
                    <a:cubicBezTo>
                      <a:pt x="13146" y="13637"/>
                      <a:pt x="10754" y="14416"/>
                      <a:pt x="8069" y="14830"/>
                    </a:cubicBezTo>
                    <a:cubicBezTo>
                      <a:pt x="5470" y="15302"/>
                      <a:pt x="2765" y="15482"/>
                      <a:pt x="0" y="15482"/>
                    </a:cubicBezTo>
                    <a:lnTo>
                      <a:pt x="0" y="23423"/>
                    </a:lnTo>
                    <a:lnTo>
                      <a:pt x="21475" y="23423"/>
                    </a:lnTo>
                    <a:lnTo>
                      <a:pt x="21475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75790E7-6500-44D0-9A14-916B2E9B7A3C}"/>
                  </a:ext>
                </a:extLst>
              </p:cNvPr>
              <p:cNvSpPr/>
              <p:nvPr/>
            </p:nvSpPr>
            <p:spPr>
              <a:xfrm>
                <a:off x="2930063" y="5243842"/>
                <a:ext cx="33182" cy="84180"/>
              </a:xfrm>
              <a:custGeom>
                <a:avLst/>
                <a:gdLst>
                  <a:gd name="connsiteX0" fmla="*/ 10148 w 33182"/>
                  <a:gd name="connsiteY0" fmla="*/ 32657 h 84180"/>
                  <a:gd name="connsiteX1" fmla="*/ 10148 w 33182"/>
                  <a:gd name="connsiteY1" fmla="*/ 84180 h 84180"/>
                  <a:gd name="connsiteX2" fmla="*/ 20036 w 33182"/>
                  <a:gd name="connsiteY2" fmla="*/ 84180 h 84180"/>
                  <a:gd name="connsiteX3" fmla="*/ 20036 w 33182"/>
                  <a:gd name="connsiteY3" fmla="*/ 32657 h 84180"/>
                  <a:gd name="connsiteX4" fmla="*/ 31623 w 33182"/>
                  <a:gd name="connsiteY4" fmla="*/ 32657 h 84180"/>
                  <a:gd name="connsiteX5" fmla="*/ 31623 w 33182"/>
                  <a:gd name="connsiteY5" fmla="*/ 23936 h 84180"/>
                  <a:gd name="connsiteX6" fmla="*/ 20036 w 33182"/>
                  <a:gd name="connsiteY6" fmla="*/ 23936 h 84180"/>
                  <a:gd name="connsiteX7" fmla="*/ 20036 w 33182"/>
                  <a:gd name="connsiteY7" fmla="*/ 15482 h 84180"/>
                  <a:gd name="connsiteX8" fmla="*/ 21989 w 33182"/>
                  <a:gd name="connsiteY8" fmla="*/ 10146 h 84180"/>
                  <a:gd name="connsiteX9" fmla="*/ 27586 w 33182"/>
                  <a:gd name="connsiteY9" fmla="*/ 8714 h 84180"/>
                  <a:gd name="connsiteX10" fmla="*/ 30318 w 33182"/>
                  <a:gd name="connsiteY10" fmla="*/ 8974 h 84180"/>
                  <a:gd name="connsiteX11" fmla="*/ 33183 w 33182"/>
                  <a:gd name="connsiteY11" fmla="*/ 9627 h 84180"/>
                  <a:gd name="connsiteX12" fmla="*/ 33183 w 33182"/>
                  <a:gd name="connsiteY12" fmla="*/ 906 h 84180"/>
                  <a:gd name="connsiteX13" fmla="*/ 29931 w 33182"/>
                  <a:gd name="connsiteY13" fmla="*/ 260 h 84180"/>
                  <a:gd name="connsiteX14" fmla="*/ 26806 w 33182"/>
                  <a:gd name="connsiteY14" fmla="*/ 0 h 84180"/>
                  <a:gd name="connsiteX15" fmla="*/ 14313 w 33182"/>
                  <a:gd name="connsiteY15" fmla="*/ 3771 h 84180"/>
                  <a:gd name="connsiteX16" fmla="*/ 10148 w 33182"/>
                  <a:gd name="connsiteY16" fmla="*/ 14963 h 84180"/>
                  <a:gd name="connsiteX17" fmla="*/ 10148 w 33182"/>
                  <a:gd name="connsiteY17" fmla="*/ 23936 h 84180"/>
                  <a:gd name="connsiteX18" fmla="*/ 0 w 33182"/>
                  <a:gd name="connsiteY18" fmla="*/ 23936 h 84180"/>
                  <a:gd name="connsiteX19" fmla="*/ 0 w 33182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2" h="84180">
                    <a:moveTo>
                      <a:pt x="10148" y="32657"/>
                    </a:moveTo>
                    <a:lnTo>
                      <a:pt x="10148" y="84180"/>
                    </a:lnTo>
                    <a:lnTo>
                      <a:pt x="20036" y="84180"/>
                    </a:lnTo>
                    <a:lnTo>
                      <a:pt x="20036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36" y="23936"/>
                    </a:lnTo>
                    <a:lnTo>
                      <a:pt x="20036" y="15482"/>
                    </a:lnTo>
                    <a:cubicBezTo>
                      <a:pt x="20036" y="12878"/>
                      <a:pt x="20689" y="11132"/>
                      <a:pt x="21989" y="10146"/>
                    </a:cubicBezTo>
                    <a:cubicBezTo>
                      <a:pt x="23294" y="9207"/>
                      <a:pt x="25167" y="8714"/>
                      <a:pt x="27586" y="8714"/>
                    </a:cubicBezTo>
                    <a:cubicBezTo>
                      <a:pt x="28445" y="8714"/>
                      <a:pt x="29358" y="8820"/>
                      <a:pt x="30318" y="8974"/>
                    </a:cubicBezTo>
                    <a:cubicBezTo>
                      <a:pt x="31364" y="9080"/>
                      <a:pt x="32323" y="9313"/>
                      <a:pt x="33183" y="9627"/>
                    </a:cubicBezTo>
                    <a:lnTo>
                      <a:pt x="33183" y="906"/>
                    </a:lnTo>
                    <a:cubicBezTo>
                      <a:pt x="32223" y="646"/>
                      <a:pt x="31150" y="466"/>
                      <a:pt x="29931" y="260"/>
                    </a:cubicBezTo>
                    <a:cubicBezTo>
                      <a:pt x="28812" y="100"/>
                      <a:pt x="27772" y="0"/>
                      <a:pt x="26806" y="0"/>
                    </a:cubicBezTo>
                    <a:cubicBezTo>
                      <a:pt x="21342" y="0"/>
                      <a:pt x="17178" y="1272"/>
                      <a:pt x="14313" y="3771"/>
                    </a:cubicBezTo>
                    <a:cubicBezTo>
                      <a:pt x="11527" y="6322"/>
                      <a:pt x="10148" y="10013"/>
                      <a:pt x="10148" y="14963"/>
                    </a:cubicBezTo>
                    <a:lnTo>
                      <a:pt x="10148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5A54D7A-DDDB-4417-B5BB-0D9D7002A864}"/>
                  </a:ext>
                </a:extLst>
              </p:cNvPr>
              <p:cNvSpPr/>
              <p:nvPr/>
            </p:nvSpPr>
            <p:spPr>
              <a:xfrm>
                <a:off x="2967330" y="5266346"/>
                <a:ext cx="55709" cy="62981"/>
              </a:xfrm>
              <a:custGeom>
                <a:avLst/>
                <a:gdLst>
                  <a:gd name="connsiteX0" fmla="*/ 45163 w 55709"/>
                  <a:gd name="connsiteY0" fmla="*/ 25768 h 62981"/>
                  <a:gd name="connsiteX1" fmla="*/ 10541 w 55709"/>
                  <a:gd name="connsiteY1" fmla="*/ 25768 h 62981"/>
                  <a:gd name="connsiteX2" fmla="*/ 11974 w 55709"/>
                  <a:gd name="connsiteY2" fmla="*/ 19260 h 62981"/>
                  <a:gd name="connsiteX3" fmla="*/ 15492 w 55709"/>
                  <a:gd name="connsiteY3" fmla="*/ 13797 h 62981"/>
                  <a:gd name="connsiteX4" fmla="*/ 20822 w 55709"/>
                  <a:gd name="connsiteY4" fmla="*/ 10153 h 62981"/>
                  <a:gd name="connsiteX5" fmla="*/ 27852 w 55709"/>
                  <a:gd name="connsiteY5" fmla="*/ 8720 h 62981"/>
                  <a:gd name="connsiteX6" fmla="*/ 34622 w 55709"/>
                  <a:gd name="connsiteY6" fmla="*/ 10153 h 62981"/>
                  <a:gd name="connsiteX7" fmla="*/ 39952 w 55709"/>
                  <a:gd name="connsiteY7" fmla="*/ 13797 h 62981"/>
                  <a:gd name="connsiteX8" fmla="*/ 43597 w 55709"/>
                  <a:gd name="connsiteY8" fmla="*/ 19133 h 62981"/>
                  <a:gd name="connsiteX9" fmla="*/ 45163 w 55709"/>
                  <a:gd name="connsiteY9" fmla="*/ 25768 h 62981"/>
                  <a:gd name="connsiteX10" fmla="*/ 54658 w 55709"/>
                  <a:gd name="connsiteY10" fmla="*/ 42550 h 62981"/>
                  <a:gd name="connsiteX11" fmla="*/ 44903 w 55709"/>
                  <a:gd name="connsiteY11" fmla="*/ 42550 h 62981"/>
                  <a:gd name="connsiteX12" fmla="*/ 39566 w 55709"/>
                  <a:gd name="connsiteY12" fmla="*/ 51530 h 62981"/>
                  <a:gd name="connsiteX13" fmla="*/ 29285 w 55709"/>
                  <a:gd name="connsiteY13" fmla="*/ 54394 h 62981"/>
                  <a:gd name="connsiteX14" fmla="*/ 20822 w 55709"/>
                  <a:gd name="connsiteY14" fmla="*/ 52702 h 62981"/>
                  <a:gd name="connsiteX15" fmla="*/ 14839 w 55709"/>
                  <a:gd name="connsiteY15" fmla="*/ 48279 h 62981"/>
                  <a:gd name="connsiteX16" fmla="*/ 11454 w 55709"/>
                  <a:gd name="connsiteY16" fmla="*/ 42030 h 62981"/>
                  <a:gd name="connsiteX17" fmla="*/ 10541 w 55709"/>
                  <a:gd name="connsiteY17" fmla="*/ 34482 h 62981"/>
                  <a:gd name="connsiteX18" fmla="*/ 55704 w 55709"/>
                  <a:gd name="connsiteY18" fmla="*/ 34482 h 62981"/>
                  <a:gd name="connsiteX19" fmla="*/ 54658 w 55709"/>
                  <a:gd name="connsiteY19" fmla="*/ 23037 h 62981"/>
                  <a:gd name="connsiteX20" fmla="*/ 50234 w 55709"/>
                  <a:gd name="connsiteY20" fmla="*/ 11845 h 62981"/>
                  <a:gd name="connsiteX21" fmla="*/ 41645 w 55709"/>
                  <a:gd name="connsiteY21" fmla="*/ 3384 h 62981"/>
                  <a:gd name="connsiteX22" fmla="*/ 28372 w 55709"/>
                  <a:gd name="connsiteY22" fmla="*/ 0 h 62981"/>
                  <a:gd name="connsiteX23" fmla="*/ 16918 w 55709"/>
                  <a:gd name="connsiteY23" fmla="*/ 2345 h 62981"/>
                  <a:gd name="connsiteX24" fmla="*/ 8069 w 55709"/>
                  <a:gd name="connsiteY24" fmla="*/ 8854 h 62981"/>
                  <a:gd name="connsiteX25" fmla="*/ 2085 w 55709"/>
                  <a:gd name="connsiteY25" fmla="*/ 18740 h 62981"/>
                  <a:gd name="connsiteX26" fmla="*/ 0 w 55709"/>
                  <a:gd name="connsiteY26" fmla="*/ 31364 h 62981"/>
                  <a:gd name="connsiteX27" fmla="*/ 2085 w 55709"/>
                  <a:gd name="connsiteY27" fmla="*/ 44115 h 62981"/>
                  <a:gd name="connsiteX28" fmla="*/ 7423 w 55709"/>
                  <a:gd name="connsiteY28" fmla="*/ 54128 h 62981"/>
                  <a:gd name="connsiteX29" fmla="*/ 16398 w 55709"/>
                  <a:gd name="connsiteY29" fmla="*/ 60637 h 62981"/>
                  <a:gd name="connsiteX30" fmla="*/ 28891 w 55709"/>
                  <a:gd name="connsiteY30" fmla="*/ 62982 h 62981"/>
                  <a:gd name="connsiteX31" fmla="*/ 45942 w 55709"/>
                  <a:gd name="connsiteY31" fmla="*/ 57905 h 62981"/>
                  <a:gd name="connsiteX32" fmla="*/ 54658 w 55709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9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01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92" y="13797"/>
                    </a:cubicBezTo>
                    <a:cubicBezTo>
                      <a:pt x="16944" y="12231"/>
                      <a:pt x="18743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22" y="10153"/>
                    </a:cubicBezTo>
                    <a:cubicBezTo>
                      <a:pt x="36701" y="11039"/>
                      <a:pt x="38446" y="12231"/>
                      <a:pt x="39952" y="13797"/>
                    </a:cubicBezTo>
                    <a:cubicBezTo>
                      <a:pt x="41518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17" y="46560"/>
                      <a:pt x="42218" y="49551"/>
                      <a:pt x="39566" y="51530"/>
                    </a:cubicBezTo>
                    <a:cubicBezTo>
                      <a:pt x="36961" y="53455"/>
                      <a:pt x="33502" y="54394"/>
                      <a:pt x="29285" y="54394"/>
                    </a:cubicBezTo>
                    <a:cubicBezTo>
                      <a:pt x="26053" y="54394"/>
                      <a:pt x="23221" y="53842"/>
                      <a:pt x="20822" y="52702"/>
                    </a:cubicBezTo>
                    <a:cubicBezTo>
                      <a:pt x="18377" y="51610"/>
                      <a:pt x="16398" y="50098"/>
                      <a:pt x="14839" y="48279"/>
                    </a:cubicBezTo>
                    <a:cubicBezTo>
                      <a:pt x="13280" y="46453"/>
                      <a:pt x="12134" y="44375"/>
                      <a:pt x="11454" y="42030"/>
                    </a:cubicBezTo>
                    <a:cubicBezTo>
                      <a:pt x="10728" y="39692"/>
                      <a:pt x="10441" y="37187"/>
                      <a:pt x="10541" y="34482"/>
                    </a:cubicBezTo>
                    <a:lnTo>
                      <a:pt x="55704" y="34482"/>
                    </a:lnTo>
                    <a:cubicBezTo>
                      <a:pt x="55757" y="30838"/>
                      <a:pt x="55444" y="27041"/>
                      <a:pt x="54658" y="23037"/>
                    </a:cubicBezTo>
                    <a:cubicBezTo>
                      <a:pt x="53878" y="18973"/>
                      <a:pt x="52372" y="15229"/>
                      <a:pt x="50234" y="11845"/>
                    </a:cubicBezTo>
                    <a:cubicBezTo>
                      <a:pt x="48048" y="8407"/>
                      <a:pt x="45189" y="5569"/>
                      <a:pt x="41645" y="3384"/>
                    </a:cubicBezTo>
                    <a:cubicBezTo>
                      <a:pt x="38160" y="1146"/>
                      <a:pt x="33736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39" y="3904"/>
                      <a:pt x="10568" y="6096"/>
                      <a:pt x="8069" y="8854"/>
                    </a:cubicBezTo>
                    <a:cubicBezTo>
                      <a:pt x="5517" y="11658"/>
                      <a:pt x="3545" y="14943"/>
                      <a:pt x="2085" y="18740"/>
                    </a:cubicBezTo>
                    <a:cubicBezTo>
                      <a:pt x="680" y="22590"/>
                      <a:pt x="0" y="26781"/>
                      <a:pt x="0" y="31364"/>
                    </a:cubicBezTo>
                    <a:cubicBezTo>
                      <a:pt x="160" y="35994"/>
                      <a:pt x="833" y="40211"/>
                      <a:pt x="2085" y="44115"/>
                    </a:cubicBezTo>
                    <a:cubicBezTo>
                      <a:pt x="3285" y="48019"/>
                      <a:pt x="5077" y="51370"/>
                      <a:pt x="7423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43" y="62196"/>
                      <a:pt x="24107" y="62982"/>
                      <a:pt x="28891" y="62982"/>
                    </a:cubicBezTo>
                    <a:cubicBezTo>
                      <a:pt x="35714" y="62982"/>
                      <a:pt x="41412" y="61289"/>
                      <a:pt x="45942" y="57905"/>
                    </a:cubicBezTo>
                    <a:cubicBezTo>
                      <a:pt x="50420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B78353F-3455-43E1-8C7B-0E58129BBEB3}"/>
                  </a:ext>
                </a:extLst>
              </p:cNvPr>
              <p:cNvSpPr/>
              <p:nvPr/>
            </p:nvSpPr>
            <p:spPr>
              <a:xfrm>
                <a:off x="3029931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1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3 w 56736"/>
                  <a:gd name="connsiteY4" fmla="*/ 60896 h 62981"/>
                  <a:gd name="connsiteX5" fmla="*/ 19910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2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12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8 w 56736"/>
                  <a:gd name="connsiteY19" fmla="*/ 10539 h 62981"/>
                  <a:gd name="connsiteX20" fmla="*/ 32016 w 56736"/>
                  <a:gd name="connsiteY20" fmla="*/ 9113 h 62981"/>
                  <a:gd name="connsiteX21" fmla="*/ 27326 w 56736"/>
                  <a:gd name="connsiteY21" fmla="*/ 8720 h 62981"/>
                  <a:gd name="connsiteX22" fmla="*/ 16785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52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7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605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54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84 w 56736"/>
                  <a:gd name="connsiteY48" fmla="*/ 53089 h 62981"/>
                  <a:gd name="connsiteX49" fmla="*/ 36308 w 56736"/>
                  <a:gd name="connsiteY49" fmla="*/ 49705 h 62981"/>
                  <a:gd name="connsiteX50" fmla="*/ 39559 w 56736"/>
                  <a:gd name="connsiteY50" fmla="*/ 45281 h 62981"/>
                  <a:gd name="connsiteX51" fmla="*/ 40605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98" y="62455"/>
                      <a:pt x="52626" y="62982"/>
                      <a:pt x="49581" y="62982"/>
                    </a:cubicBezTo>
                    <a:cubicBezTo>
                      <a:pt x="46982" y="62982"/>
                      <a:pt x="44950" y="62276"/>
                      <a:pt x="43464" y="60896"/>
                    </a:cubicBezTo>
                    <a:cubicBezTo>
                      <a:pt x="41985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3" y="60896"/>
                    </a:cubicBezTo>
                    <a:cubicBezTo>
                      <a:pt x="28059" y="62276"/>
                      <a:pt x="24154" y="62982"/>
                      <a:pt x="19910" y="62982"/>
                    </a:cubicBezTo>
                    <a:cubicBezTo>
                      <a:pt x="17231" y="62982"/>
                      <a:pt x="14652" y="62668"/>
                      <a:pt x="12234" y="62069"/>
                    </a:cubicBezTo>
                    <a:cubicBezTo>
                      <a:pt x="9815" y="61496"/>
                      <a:pt x="7676" y="60503"/>
                      <a:pt x="5857" y="59204"/>
                    </a:cubicBezTo>
                    <a:cubicBezTo>
                      <a:pt x="4031" y="57852"/>
                      <a:pt x="2605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73" y="39925"/>
                      <a:pt x="1692" y="37740"/>
                    </a:cubicBezTo>
                    <a:cubicBezTo>
                      <a:pt x="2912" y="35601"/>
                      <a:pt x="4478" y="33836"/>
                      <a:pt x="6377" y="32530"/>
                    </a:cubicBezTo>
                    <a:cubicBezTo>
                      <a:pt x="8276" y="31178"/>
                      <a:pt x="10461" y="30138"/>
                      <a:pt x="12880" y="29412"/>
                    </a:cubicBezTo>
                    <a:cubicBezTo>
                      <a:pt x="15305" y="28733"/>
                      <a:pt x="17831" y="28107"/>
                      <a:pt x="20429" y="27587"/>
                    </a:cubicBezTo>
                    <a:cubicBezTo>
                      <a:pt x="23114" y="27067"/>
                      <a:pt x="25687" y="26674"/>
                      <a:pt x="28112" y="26414"/>
                    </a:cubicBezTo>
                    <a:cubicBezTo>
                      <a:pt x="30637" y="26155"/>
                      <a:pt x="32796" y="25768"/>
                      <a:pt x="34615" y="25249"/>
                    </a:cubicBezTo>
                    <a:cubicBezTo>
                      <a:pt x="36514" y="24722"/>
                      <a:pt x="38000" y="24023"/>
                      <a:pt x="39040" y="23037"/>
                    </a:cubicBezTo>
                    <a:cubicBezTo>
                      <a:pt x="40159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53" y="12231"/>
                      <a:pt x="37607" y="11272"/>
                      <a:pt x="36308" y="10539"/>
                    </a:cubicBezTo>
                    <a:cubicBezTo>
                      <a:pt x="35082" y="9866"/>
                      <a:pt x="33656" y="9373"/>
                      <a:pt x="32016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5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525" y="16475"/>
                      <a:pt x="3305" y="13350"/>
                      <a:pt x="4684" y="10805"/>
                    </a:cubicBezTo>
                    <a:cubicBezTo>
                      <a:pt x="6064" y="8201"/>
                      <a:pt x="7936" y="6116"/>
                      <a:pt x="10281" y="4557"/>
                    </a:cubicBezTo>
                    <a:cubicBezTo>
                      <a:pt x="12620" y="2944"/>
                      <a:pt x="15279" y="1772"/>
                      <a:pt x="18217" y="1046"/>
                    </a:cubicBezTo>
                    <a:cubicBezTo>
                      <a:pt x="21262" y="366"/>
                      <a:pt x="24467" y="0"/>
                      <a:pt x="27852" y="0"/>
                    </a:cubicBezTo>
                    <a:cubicBezTo>
                      <a:pt x="30637" y="0"/>
                      <a:pt x="33369" y="240"/>
                      <a:pt x="36048" y="653"/>
                    </a:cubicBezTo>
                    <a:cubicBezTo>
                      <a:pt x="38726" y="1019"/>
                      <a:pt x="41178" y="1799"/>
                      <a:pt x="43337" y="2998"/>
                    </a:cubicBezTo>
                    <a:cubicBezTo>
                      <a:pt x="45496" y="4244"/>
                      <a:pt x="47242" y="5936"/>
                      <a:pt x="48541" y="8068"/>
                    </a:cubicBezTo>
                    <a:cubicBezTo>
                      <a:pt x="49841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6" y="53842"/>
                      <a:pt x="52053" y="54394"/>
                      <a:pt x="53618" y="54394"/>
                    </a:cubicBezTo>
                    <a:cubicBezTo>
                      <a:pt x="54478" y="54394"/>
                      <a:pt x="55518" y="54208"/>
                      <a:pt x="56737" y="53742"/>
                    </a:cubicBezTo>
                    <a:close/>
                    <a:moveTo>
                      <a:pt x="40605" y="30578"/>
                    </a:moveTo>
                    <a:cubicBezTo>
                      <a:pt x="39379" y="31571"/>
                      <a:pt x="37740" y="32244"/>
                      <a:pt x="35655" y="32663"/>
                    </a:cubicBezTo>
                    <a:cubicBezTo>
                      <a:pt x="33656" y="33030"/>
                      <a:pt x="31543" y="33389"/>
                      <a:pt x="29278" y="33703"/>
                    </a:cubicBezTo>
                    <a:cubicBezTo>
                      <a:pt x="27119" y="33962"/>
                      <a:pt x="24907" y="34302"/>
                      <a:pt x="22642" y="34615"/>
                    </a:cubicBezTo>
                    <a:cubicBezTo>
                      <a:pt x="20376" y="34975"/>
                      <a:pt x="18350" y="35521"/>
                      <a:pt x="16525" y="36307"/>
                    </a:cubicBezTo>
                    <a:cubicBezTo>
                      <a:pt x="14786" y="37087"/>
                      <a:pt x="13353" y="38233"/>
                      <a:pt x="12234" y="39692"/>
                    </a:cubicBezTo>
                    <a:cubicBezTo>
                      <a:pt x="11114" y="41091"/>
                      <a:pt x="10541" y="43022"/>
                      <a:pt x="10541" y="45414"/>
                    </a:cubicBezTo>
                    <a:cubicBezTo>
                      <a:pt x="10541" y="47080"/>
                      <a:pt x="10854" y="48485"/>
                      <a:pt x="11454" y="49578"/>
                    </a:cubicBezTo>
                    <a:cubicBezTo>
                      <a:pt x="12154" y="50724"/>
                      <a:pt x="13013" y="51630"/>
                      <a:pt x="14053" y="52309"/>
                    </a:cubicBezTo>
                    <a:cubicBezTo>
                      <a:pt x="15092" y="53035"/>
                      <a:pt x="16318" y="53562"/>
                      <a:pt x="17697" y="53868"/>
                    </a:cubicBezTo>
                    <a:cubicBezTo>
                      <a:pt x="19183" y="54235"/>
                      <a:pt x="20642" y="54394"/>
                      <a:pt x="22122" y="54394"/>
                    </a:cubicBezTo>
                    <a:cubicBezTo>
                      <a:pt x="25427" y="54394"/>
                      <a:pt x="28239" y="53975"/>
                      <a:pt x="30584" y="53089"/>
                    </a:cubicBezTo>
                    <a:cubicBezTo>
                      <a:pt x="32923" y="52156"/>
                      <a:pt x="34822" y="51010"/>
                      <a:pt x="36308" y="49705"/>
                    </a:cubicBezTo>
                    <a:cubicBezTo>
                      <a:pt x="37793" y="48352"/>
                      <a:pt x="38860" y="46846"/>
                      <a:pt x="39559" y="45281"/>
                    </a:cubicBezTo>
                    <a:cubicBezTo>
                      <a:pt x="40266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DB22659-7DDE-42BA-AA44-5006B1E72324}"/>
                  </a:ext>
                </a:extLst>
              </p:cNvPr>
              <p:cNvSpPr/>
              <p:nvPr/>
            </p:nvSpPr>
            <p:spPr>
              <a:xfrm>
                <a:off x="3089433" y="5249692"/>
                <a:ext cx="32143" cy="78330"/>
              </a:xfrm>
              <a:custGeom>
                <a:avLst/>
                <a:gdLst>
                  <a:gd name="connsiteX0" fmla="*/ 20169 w 32143"/>
                  <a:gd name="connsiteY0" fmla="*/ 18087 h 78330"/>
                  <a:gd name="connsiteX1" fmla="*/ 20169 w 32143"/>
                  <a:gd name="connsiteY1" fmla="*/ 0 h 78330"/>
                  <a:gd name="connsiteX2" fmla="*/ 10281 w 32143"/>
                  <a:gd name="connsiteY2" fmla="*/ 0 h 78330"/>
                  <a:gd name="connsiteX3" fmla="*/ 10281 w 32143"/>
                  <a:gd name="connsiteY3" fmla="*/ 18087 h 78330"/>
                  <a:gd name="connsiteX4" fmla="*/ 0 w 32143"/>
                  <a:gd name="connsiteY4" fmla="*/ 18087 h 78330"/>
                  <a:gd name="connsiteX5" fmla="*/ 0 w 32143"/>
                  <a:gd name="connsiteY5" fmla="*/ 26807 h 78330"/>
                  <a:gd name="connsiteX6" fmla="*/ 10281 w 32143"/>
                  <a:gd name="connsiteY6" fmla="*/ 26807 h 78330"/>
                  <a:gd name="connsiteX7" fmla="*/ 10281 w 32143"/>
                  <a:gd name="connsiteY7" fmla="*/ 65193 h 78330"/>
                  <a:gd name="connsiteX8" fmla="*/ 11061 w 32143"/>
                  <a:gd name="connsiteY8" fmla="*/ 71955 h 78330"/>
                  <a:gd name="connsiteX9" fmla="*/ 13533 w 32143"/>
                  <a:gd name="connsiteY9" fmla="*/ 75859 h 78330"/>
                  <a:gd name="connsiteX10" fmla="*/ 17957 w 32143"/>
                  <a:gd name="connsiteY10" fmla="*/ 77811 h 78330"/>
                  <a:gd name="connsiteX11" fmla="*/ 24594 w 32143"/>
                  <a:gd name="connsiteY11" fmla="*/ 78331 h 78330"/>
                  <a:gd name="connsiteX12" fmla="*/ 32143 w 32143"/>
                  <a:gd name="connsiteY12" fmla="*/ 78331 h 78330"/>
                  <a:gd name="connsiteX13" fmla="*/ 32143 w 32143"/>
                  <a:gd name="connsiteY13" fmla="*/ 69617 h 78330"/>
                  <a:gd name="connsiteX14" fmla="*/ 27586 w 32143"/>
                  <a:gd name="connsiteY14" fmla="*/ 69617 h 78330"/>
                  <a:gd name="connsiteX15" fmla="*/ 23814 w 32143"/>
                  <a:gd name="connsiteY15" fmla="*/ 69484 h 78330"/>
                  <a:gd name="connsiteX16" fmla="*/ 21602 w 32143"/>
                  <a:gd name="connsiteY16" fmla="*/ 68704 h 78330"/>
                  <a:gd name="connsiteX17" fmla="*/ 20429 w 32143"/>
                  <a:gd name="connsiteY17" fmla="*/ 67012 h 78330"/>
                  <a:gd name="connsiteX18" fmla="*/ 20169 w 32143"/>
                  <a:gd name="connsiteY18" fmla="*/ 64281 h 78330"/>
                  <a:gd name="connsiteX19" fmla="*/ 20169 w 32143"/>
                  <a:gd name="connsiteY19" fmla="*/ 26807 h 78330"/>
                  <a:gd name="connsiteX20" fmla="*/ 32143 w 32143"/>
                  <a:gd name="connsiteY20" fmla="*/ 26807 h 78330"/>
                  <a:gd name="connsiteX21" fmla="*/ 32143 w 32143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3" h="78330">
                    <a:moveTo>
                      <a:pt x="20169" y="18087"/>
                    </a:moveTo>
                    <a:lnTo>
                      <a:pt x="20169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81" y="26807"/>
                    </a:lnTo>
                    <a:lnTo>
                      <a:pt x="10281" y="65193"/>
                    </a:lnTo>
                    <a:cubicBezTo>
                      <a:pt x="10281" y="68005"/>
                      <a:pt x="10541" y="70237"/>
                      <a:pt x="11061" y="71955"/>
                    </a:cubicBezTo>
                    <a:cubicBezTo>
                      <a:pt x="11581" y="73621"/>
                      <a:pt x="12387" y="74926"/>
                      <a:pt x="13533" y="75859"/>
                    </a:cubicBezTo>
                    <a:cubicBezTo>
                      <a:pt x="14652" y="76852"/>
                      <a:pt x="16132" y="77498"/>
                      <a:pt x="17957" y="77811"/>
                    </a:cubicBezTo>
                    <a:cubicBezTo>
                      <a:pt x="19856" y="78177"/>
                      <a:pt x="22068" y="78331"/>
                      <a:pt x="24594" y="78331"/>
                    </a:cubicBezTo>
                    <a:lnTo>
                      <a:pt x="32143" y="78331"/>
                    </a:lnTo>
                    <a:lnTo>
                      <a:pt x="32143" y="69617"/>
                    </a:lnTo>
                    <a:lnTo>
                      <a:pt x="27586" y="69617"/>
                    </a:lnTo>
                    <a:cubicBezTo>
                      <a:pt x="26026" y="69617"/>
                      <a:pt x="24747" y="69590"/>
                      <a:pt x="23814" y="69484"/>
                    </a:cubicBezTo>
                    <a:cubicBezTo>
                      <a:pt x="22848" y="69330"/>
                      <a:pt x="22122" y="69071"/>
                      <a:pt x="21602" y="68704"/>
                    </a:cubicBezTo>
                    <a:cubicBezTo>
                      <a:pt x="21082" y="68285"/>
                      <a:pt x="20689" y="67738"/>
                      <a:pt x="20429" y="67012"/>
                    </a:cubicBezTo>
                    <a:cubicBezTo>
                      <a:pt x="20249" y="66339"/>
                      <a:pt x="20169" y="65427"/>
                      <a:pt x="20169" y="64281"/>
                    </a:cubicBezTo>
                    <a:lnTo>
                      <a:pt x="20169" y="26807"/>
                    </a:lnTo>
                    <a:lnTo>
                      <a:pt x="32143" y="26807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74CAEC3-0780-4623-AB14-AE5343230EF9}"/>
                  </a:ext>
                </a:extLst>
              </p:cNvPr>
              <p:cNvSpPr/>
              <p:nvPr/>
            </p:nvSpPr>
            <p:spPr>
              <a:xfrm>
                <a:off x="3132530" y="5267779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086 w 49973"/>
                  <a:gd name="connsiteY2" fmla="*/ 0 h 61549"/>
                  <a:gd name="connsiteX3" fmla="*/ 40086 w 49973"/>
                  <a:gd name="connsiteY3" fmla="*/ 33962 h 61549"/>
                  <a:gd name="connsiteX4" fmla="*/ 38913 w 49973"/>
                  <a:gd name="connsiteY4" fmla="*/ 41637 h 61549"/>
                  <a:gd name="connsiteX5" fmla="*/ 35661 w 49973"/>
                  <a:gd name="connsiteY5" fmla="*/ 47626 h 61549"/>
                  <a:gd name="connsiteX6" fmla="*/ 30064 w 49973"/>
                  <a:gd name="connsiteY6" fmla="*/ 51530 h 61549"/>
                  <a:gd name="connsiteX7" fmla="*/ 22255 w 49973"/>
                  <a:gd name="connsiteY7" fmla="*/ 52962 h 61549"/>
                  <a:gd name="connsiteX8" fmla="*/ 13280 w 49973"/>
                  <a:gd name="connsiteY8" fmla="*/ 49705 h 61549"/>
                  <a:gd name="connsiteX9" fmla="*/ 10021 w 49973"/>
                  <a:gd name="connsiteY9" fmla="*/ 40731 h 61549"/>
                  <a:gd name="connsiteX10" fmla="*/ 10021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46 w 49973"/>
                  <a:gd name="connsiteY13" fmla="*/ 48532 h 61549"/>
                  <a:gd name="connsiteX14" fmla="*/ 4424 w 49973"/>
                  <a:gd name="connsiteY14" fmla="*/ 55560 h 61549"/>
                  <a:gd name="connsiteX15" fmla="*/ 10801 w 49973"/>
                  <a:gd name="connsiteY15" fmla="*/ 59984 h 61549"/>
                  <a:gd name="connsiteX16" fmla="*/ 20822 w 49973"/>
                  <a:gd name="connsiteY16" fmla="*/ 61549 h 61549"/>
                  <a:gd name="connsiteX17" fmla="*/ 32276 w 49973"/>
                  <a:gd name="connsiteY17" fmla="*/ 58945 h 61549"/>
                  <a:gd name="connsiteX18" fmla="*/ 40345 w 49973"/>
                  <a:gd name="connsiteY18" fmla="*/ 50744 h 61549"/>
                  <a:gd name="connsiteX19" fmla="*/ 40605 w 49973"/>
                  <a:gd name="connsiteY19" fmla="*/ 50744 h 61549"/>
                  <a:gd name="connsiteX20" fmla="*/ 40605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86" y="0"/>
                    </a:lnTo>
                    <a:lnTo>
                      <a:pt x="40086" y="33962"/>
                    </a:lnTo>
                    <a:cubicBezTo>
                      <a:pt x="40086" y="36774"/>
                      <a:pt x="39692" y="39299"/>
                      <a:pt x="38913" y="41637"/>
                    </a:cubicBezTo>
                    <a:cubicBezTo>
                      <a:pt x="38213" y="43929"/>
                      <a:pt x="37147" y="45907"/>
                      <a:pt x="35661" y="47626"/>
                    </a:cubicBezTo>
                    <a:cubicBezTo>
                      <a:pt x="34175" y="49291"/>
                      <a:pt x="32330" y="50591"/>
                      <a:pt x="30064" y="51530"/>
                    </a:cubicBezTo>
                    <a:cubicBezTo>
                      <a:pt x="27905" y="52516"/>
                      <a:pt x="25300" y="52962"/>
                      <a:pt x="22255" y="52962"/>
                    </a:cubicBezTo>
                    <a:cubicBezTo>
                      <a:pt x="18430" y="52962"/>
                      <a:pt x="15438" y="51890"/>
                      <a:pt x="13280" y="49705"/>
                    </a:cubicBezTo>
                    <a:cubicBezTo>
                      <a:pt x="11114" y="47466"/>
                      <a:pt x="10021" y="44475"/>
                      <a:pt x="10021" y="40731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40" y="45881"/>
                      <a:pt x="1046" y="48532"/>
                    </a:cubicBezTo>
                    <a:cubicBezTo>
                      <a:pt x="1746" y="51243"/>
                      <a:pt x="2865" y="53582"/>
                      <a:pt x="4424" y="55560"/>
                    </a:cubicBezTo>
                    <a:cubicBezTo>
                      <a:pt x="6064" y="57486"/>
                      <a:pt x="8202" y="58945"/>
                      <a:pt x="10801" y="59984"/>
                    </a:cubicBezTo>
                    <a:cubicBezTo>
                      <a:pt x="13486" y="61023"/>
                      <a:pt x="16844" y="61549"/>
                      <a:pt x="20822" y="61549"/>
                    </a:cubicBezTo>
                    <a:cubicBezTo>
                      <a:pt x="25247" y="61549"/>
                      <a:pt x="29078" y="60690"/>
                      <a:pt x="32276" y="58945"/>
                    </a:cubicBezTo>
                    <a:cubicBezTo>
                      <a:pt x="35581" y="57226"/>
                      <a:pt x="38266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8797CC9-78B3-45E5-8CAA-E785CCF4E64F}"/>
                  </a:ext>
                </a:extLst>
              </p:cNvPr>
              <p:cNvSpPr/>
              <p:nvPr/>
            </p:nvSpPr>
            <p:spPr>
              <a:xfrm>
                <a:off x="3197109" y="5266332"/>
                <a:ext cx="31623" cy="61690"/>
              </a:xfrm>
              <a:custGeom>
                <a:avLst/>
                <a:gdLst>
                  <a:gd name="connsiteX0" fmla="*/ 0 w 31623"/>
                  <a:gd name="connsiteY0" fmla="*/ 1447 h 61690"/>
                  <a:gd name="connsiteX1" fmla="*/ 0 w 31623"/>
                  <a:gd name="connsiteY1" fmla="*/ 61690 h 61690"/>
                  <a:gd name="connsiteX2" fmla="*/ 9888 w 31623"/>
                  <a:gd name="connsiteY2" fmla="*/ 61690 h 61690"/>
                  <a:gd name="connsiteX3" fmla="*/ 9888 w 31623"/>
                  <a:gd name="connsiteY3" fmla="*/ 34889 h 61690"/>
                  <a:gd name="connsiteX4" fmla="*/ 11061 w 31623"/>
                  <a:gd name="connsiteY4" fmla="*/ 24610 h 61690"/>
                  <a:gd name="connsiteX5" fmla="*/ 14706 w 31623"/>
                  <a:gd name="connsiteY5" fmla="*/ 16936 h 61690"/>
                  <a:gd name="connsiteX6" fmla="*/ 21469 w 31623"/>
                  <a:gd name="connsiteY6" fmla="*/ 12246 h 61690"/>
                  <a:gd name="connsiteX7" fmla="*/ 31623 w 31623"/>
                  <a:gd name="connsiteY7" fmla="*/ 10554 h 61690"/>
                  <a:gd name="connsiteX8" fmla="*/ 31623 w 31623"/>
                  <a:gd name="connsiteY8" fmla="*/ 14 h 61690"/>
                  <a:gd name="connsiteX9" fmla="*/ 18350 w 31623"/>
                  <a:gd name="connsiteY9" fmla="*/ 3272 h 61690"/>
                  <a:gd name="connsiteX10" fmla="*/ 9495 w 31623"/>
                  <a:gd name="connsiteY10" fmla="*/ 14071 h 61690"/>
                  <a:gd name="connsiteX11" fmla="*/ 9235 w 31623"/>
                  <a:gd name="connsiteY11" fmla="*/ 14071 h 61690"/>
                  <a:gd name="connsiteX12" fmla="*/ 9235 w 3162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2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88" y="61690"/>
                    </a:lnTo>
                    <a:lnTo>
                      <a:pt x="9888" y="34889"/>
                    </a:lnTo>
                    <a:cubicBezTo>
                      <a:pt x="9888" y="30986"/>
                      <a:pt x="10281" y="27575"/>
                      <a:pt x="11061" y="24610"/>
                    </a:cubicBezTo>
                    <a:cubicBezTo>
                      <a:pt x="11841" y="21592"/>
                      <a:pt x="13040" y="19014"/>
                      <a:pt x="14706" y="16936"/>
                    </a:cubicBezTo>
                    <a:cubicBezTo>
                      <a:pt x="16425" y="14850"/>
                      <a:pt x="18684" y="13292"/>
                      <a:pt x="21469" y="12246"/>
                    </a:cubicBezTo>
                    <a:cubicBezTo>
                      <a:pt x="24334" y="11153"/>
                      <a:pt x="27719" y="10554"/>
                      <a:pt x="31623" y="10554"/>
                    </a:cubicBezTo>
                    <a:lnTo>
                      <a:pt x="31623" y="14"/>
                    </a:lnTo>
                    <a:cubicBezTo>
                      <a:pt x="26313" y="-139"/>
                      <a:pt x="21889" y="927"/>
                      <a:pt x="18350" y="3272"/>
                    </a:cubicBezTo>
                    <a:cubicBezTo>
                      <a:pt x="14859" y="5610"/>
                      <a:pt x="11920" y="9228"/>
                      <a:pt x="9495" y="14071"/>
                    </a:cubicBezTo>
                    <a:lnTo>
                      <a:pt x="9235" y="14071"/>
                    </a:lnTo>
                    <a:lnTo>
                      <a:pt x="9235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D03294C-A020-4DBF-A904-AA4AD56307E1}"/>
                  </a:ext>
                </a:extLst>
              </p:cNvPr>
              <p:cNvSpPr/>
              <p:nvPr/>
            </p:nvSpPr>
            <p:spPr>
              <a:xfrm>
                <a:off x="3230838" y="5266346"/>
                <a:ext cx="55713" cy="62981"/>
              </a:xfrm>
              <a:custGeom>
                <a:avLst/>
                <a:gdLst>
                  <a:gd name="connsiteX0" fmla="*/ 45163 w 55713"/>
                  <a:gd name="connsiteY0" fmla="*/ 25768 h 62981"/>
                  <a:gd name="connsiteX1" fmla="*/ 10541 w 55713"/>
                  <a:gd name="connsiteY1" fmla="*/ 25768 h 62981"/>
                  <a:gd name="connsiteX2" fmla="*/ 11974 w 55713"/>
                  <a:gd name="connsiteY2" fmla="*/ 19260 h 62981"/>
                  <a:gd name="connsiteX3" fmla="*/ 15485 w 55713"/>
                  <a:gd name="connsiteY3" fmla="*/ 13797 h 62981"/>
                  <a:gd name="connsiteX4" fmla="*/ 20822 w 55713"/>
                  <a:gd name="connsiteY4" fmla="*/ 10153 h 62981"/>
                  <a:gd name="connsiteX5" fmla="*/ 27852 w 55713"/>
                  <a:gd name="connsiteY5" fmla="*/ 8720 h 62981"/>
                  <a:gd name="connsiteX6" fmla="*/ 34622 w 55713"/>
                  <a:gd name="connsiteY6" fmla="*/ 10153 h 62981"/>
                  <a:gd name="connsiteX7" fmla="*/ 39952 w 55713"/>
                  <a:gd name="connsiteY7" fmla="*/ 13797 h 62981"/>
                  <a:gd name="connsiteX8" fmla="*/ 43597 w 55713"/>
                  <a:gd name="connsiteY8" fmla="*/ 19133 h 62981"/>
                  <a:gd name="connsiteX9" fmla="*/ 45163 w 55713"/>
                  <a:gd name="connsiteY9" fmla="*/ 25768 h 62981"/>
                  <a:gd name="connsiteX10" fmla="*/ 54658 w 55713"/>
                  <a:gd name="connsiteY10" fmla="*/ 42550 h 62981"/>
                  <a:gd name="connsiteX11" fmla="*/ 44903 w 55713"/>
                  <a:gd name="connsiteY11" fmla="*/ 42550 h 62981"/>
                  <a:gd name="connsiteX12" fmla="*/ 39566 w 55713"/>
                  <a:gd name="connsiteY12" fmla="*/ 51530 h 62981"/>
                  <a:gd name="connsiteX13" fmla="*/ 29285 w 55713"/>
                  <a:gd name="connsiteY13" fmla="*/ 54394 h 62981"/>
                  <a:gd name="connsiteX14" fmla="*/ 20822 w 55713"/>
                  <a:gd name="connsiteY14" fmla="*/ 52702 h 62981"/>
                  <a:gd name="connsiteX15" fmla="*/ 14839 w 55713"/>
                  <a:gd name="connsiteY15" fmla="*/ 48279 h 62981"/>
                  <a:gd name="connsiteX16" fmla="*/ 11454 w 55713"/>
                  <a:gd name="connsiteY16" fmla="*/ 42030 h 62981"/>
                  <a:gd name="connsiteX17" fmla="*/ 10541 w 55713"/>
                  <a:gd name="connsiteY17" fmla="*/ 34482 h 62981"/>
                  <a:gd name="connsiteX18" fmla="*/ 55704 w 55713"/>
                  <a:gd name="connsiteY18" fmla="*/ 34482 h 62981"/>
                  <a:gd name="connsiteX19" fmla="*/ 54658 w 55713"/>
                  <a:gd name="connsiteY19" fmla="*/ 23037 h 62981"/>
                  <a:gd name="connsiteX20" fmla="*/ 50234 w 55713"/>
                  <a:gd name="connsiteY20" fmla="*/ 11845 h 62981"/>
                  <a:gd name="connsiteX21" fmla="*/ 41645 w 55713"/>
                  <a:gd name="connsiteY21" fmla="*/ 3384 h 62981"/>
                  <a:gd name="connsiteX22" fmla="*/ 28372 w 55713"/>
                  <a:gd name="connsiteY22" fmla="*/ 0 h 62981"/>
                  <a:gd name="connsiteX23" fmla="*/ 16918 w 55713"/>
                  <a:gd name="connsiteY23" fmla="*/ 2345 h 62981"/>
                  <a:gd name="connsiteX24" fmla="*/ 8069 w 55713"/>
                  <a:gd name="connsiteY24" fmla="*/ 8854 h 62981"/>
                  <a:gd name="connsiteX25" fmla="*/ 2085 w 55713"/>
                  <a:gd name="connsiteY25" fmla="*/ 18740 h 62981"/>
                  <a:gd name="connsiteX26" fmla="*/ 0 w 55713"/>
                  <a:gd name="connsiteY26" fmla="*/ 31364 h 62981"/>
                  <a:gd name="connsiteX27" fmla="*/ 2085 w 55713"/>
                  <a:gd name="connsiteY27" fmla="*/ 44115 h 62981"/>
                  <a:gd name="connsiteX28" fmla="*/ 7416 w 55713"/>
                  <a:gd name="connsiteY28" fmla="*/ 54128 h 62981"/>
                  <a:gd name="connsiteX29" fmla="*/ 16398 w 55713"/>
                  <a:gd name="connsiteY29" fmla="*/ 60637 h 62981"/>
                  <a:gd name="connsiteX30" fmla="*/ 28891 w 55713"/>
                  <a:gd name="connsiteY30" fmla="*/ 62982 h 62981"/>
                  <a:gd name="connsiteX31" fmla="*/ 45942 w 55713"/>
                  <a:gd name="connsiteY31" fmla="*/ 57905 h 62981"/>
                  <a:gd name="connsiteX32" fmla="*/ 54658 w 55713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3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28" y="23423"/>
                      <a:pt x="11194" y="21291"/>
                      <a:pt x="11974" y="19260"/>
                    </a:cubicBezTo>
                    <a:cubicBezTo>
                      <a:pt x="12833" y="17181"/>
                      <a:pt x="14006" y="15356"/>
                      <a:pt x="15485" y="13797"/>
                    </a:cubicBezTo>
                    <a:cubicBezTo>
                      <a:pt x="16971" y="12231"/>
                      <a:pt x="18743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71" y="8720"/>
                      <a:pt x="32536" y="9213"/>
                      <a:pt x="34622" y="10153"/>
                    </a:cubicBezTo>
                    <a:cubicBezTo>
                      <a:pt x="36701" y="11039"/>
                      <a:pt x="38473" y="12231"/>
                      <a:pt x="39952" y="13797"/>
                    </a:cubicBezTo>
                    <a:cubicBezTo>
                      <a:pt x="41518" y="15302"/>
                      <a:pt x="42738" y="17048"/>
                      <a:pt x="43597" y="19133"/>
                    </a:cubicBezTo>
                    <a:cubicBezTo>
                      <a:pt x="44457" y="21211"/>
                      <a:pt x="44976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43" y="46560"/>
                      <a:pt x="42244" y="49551"/>
                      <a:pt x="39566" y="51530"/>
                    </a:cubicBezTo>
                    <a:cubicBezTo>
                      <a:pt x="36961" y="53455"/>
                      <a:pt x="33522" y="54394"/>
                      <a:pt x="29285" y="54394"/>
                    </a:cubicBezTo>
                    <a:cubicBezTo>
                      <a:pt x="26080" y="54394"/>
                      <a:pt x="23248" y="53842"/>
                      <a:pt x="20822" y="52702"/>
                    </a:cubicBezTo>
                    <a:cubicBezTo>
                      <a:pt x="18404" y="51610"/>
                      <a:pt x="16398" y="50098"/>
                      <a:pt x="14839" y="48279"/>
                    </a:cubicBezTo>
                    <a:cubicBezTo>
                      <a:pt x="13273" y="46453"/>
                      <a:pt x="12154" y="44375"/>
                      <a:pt x="11454" y="42030"/>
                    </a:cubicBezTo>
                    <a:cubicBezTo>
                      <a:pt x="10748" y="39692"/>
                      <a:pt x="10468" y="37187"/>
                      <a:pt x="10541" y="34482"/>
                    </a:cubicBezTo>
                    <a:lnTo>
                      <a:pt x="55704" y="34482"/>
                    </a:lnTo>
                    <a:cubicBezTo>
                      <a:pt x="55777" y="30838"/>
                      <a:pt x="55444" y="27041"/>
                      <a:pt x="54658" y="23037"/>
                    </a:cubicBezTo>
                    <a:cubicBezTo>
                      <a:pt x="53878" y="18973"/>
                      <a:pt x="52393" y="15229"/>
                      <a:pt x="50234" y="11845"/>
                    </a:cubicBezTo>
                    <a:cubicBezTo>
                      <a:pt x="48075" y="8407"/>
                      <a:pt x="45210" y="5569"/>
                      <a:pt x="41645" y="3384"/>
                    </a:cubicBezTo>
                    <a:cubicBezTo>
                      <a:pt x="38187" y="1146"/>
                      <a:pt x="33762" y="0"/>
                      <a:pt x="28372" y="0"/>
                    </a:cubicBezTo>
                    <a:cubicBezTo>
                      <a:pt x="24207" y="0"/>
                      <a:pt x="20383" y="786"/>
                      <a:pt x="16918" y="2345"/>
                    </a:cubicBezTo>
                    <a:cubicBezTo>
                      <a:pt x="13533" y="3904"/>
                      <a:pt x="10594" y="6096"/>
                      <a:pt x="8069" y="8854"/>
                    </a:cubicBezTo>
                    <a:cubicBezTo>
                      <a:pt x="5544" y="11658"/>
                      <a:pt x="3565" y="14943"/>
                      <a:pt x="2085" y="18740"/>
                    </a:cubicBezTo>
                    <a:cubicBezTo>
                      <a:pt x="706" y="22590"/>
                      <a:pt x="0" y="26781"/>
                      <a:pt x="0" y="31364"/>
                    </a:cubicBezTo>
                    <a:cubicBezTo>
                      <a:pt x="186" y="35994"/>
                      <a:pt x="860" y="40211"/>
                      <a:pt x="2085" y="44115"/>
                    </a:cubicBezTo>
                    <a:cubicBezTo>
                      <a:pt x="3305" y="48019"/>
                      <a:pt x="5077" y="51370"/>
                      <a:pt x="7416" y="54128"/>
                    </a:cubicBezTo>
                    <a:cubicBezTo>
                      <a:pt x="9841" y="56939"/>
                      <a:pt x="12833" y="59078"/>
                      <a:pt x="16398" y="60637"/>
                    </a:cubicBezTo>
                    <a:cubicBezTo>
                      <a:pt x="19963" y="62196"/>
                      <a:pt x="24127" y="62982"/>
                      <a:pt x="28891" y="62982"/>
                    </a:cubicBezTo>
                    <a:cubicBezTo>
                      <a:pt x="35735" y="62982"/>
                      <a:pt x="41438" y="61289"/>
                      <a:pt x="45942" y="57905"/>
                    </a:cubicBezTo>
                    <a:cubicBezTo>
                      <a:pt x="50447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B8A41CF-747A-4BF5-BB05-7EE22DD955DB}"/>
                  </a:ext>
                </a:extLst>
              </p:cNvPr>
              <p:cNvSpPr/>
              <p:nvPr/>
            </p:nvSpPr>
            <p:spPr>
              <a:xfrm>
                <a:off x="3329147" y="5266346"/>
                <a:ext cx="84588" cy="61675"/>
              </a:xfrm>
              <a:custGeom>
                <a:avLst/>
                <a:gdLst>
                  <a:gd name="connsiteX0" fmla="*/ 0 w 84588"/>
                  <a:gd name="connsiteY0" fmla="*/ 1432 h 61675"/>
                  <a:gd name="connsiteX1" fmla="*/ 0 w 84588"/>
                  <a:gd name="connsiteY1" fmla="*/ 61676 h 61675"/>
                  <a:gd name="connsiteX2" fmla="*/ 10021 w 84588"/>
                  <a:gd name="connsiteY2" fmla="*/ 61676 h 61675"/>
                  <a:gd name="connsiteX3" fmla="*/ 10021 w 84588"/>
                  <a:gd name="connsiteY3" fmla="*/ 24076 h 61675"/>
                  <a:gd name="connsiteX4" fmla="*/ 10801 w 84588"/>
                  <a:gd name="connsiteY4" fmla="*/ 19779 h 61675"/>
                  <a:gd name="connsiteX5" fmla="*/ 13666 w 84588"/>
                  <a:gd name="connsiteY5" fmla="*/ 14709 h 61675"/>
                  <a:gd name="connsiteX6" fmla="*/ 18610 w 84588"/>
                  <a:gd name="connsiteY6" fmla="*/ 10539 h 61675"/>
                  <a:gd name="connsiteX7" fmla="*/ 26026 w 84588"/>
                  <a:gd name="connsiteY7" fmla="*/ 8720 h 61675"/>
                  <a:gd name="connsiteX8" fmla="*/ 31497 w 84588"/>
                  <a:gd name="connsiteY8" fmla="*/ 9760 h 61675"/>
                  <a:gd name="connsiteX9" fmla="*/ 35008 w 84588"/>
                  <a:gd name="connsiteY9" fmla="*/ 12491 h 61675"/>
                  <a:gd name="connsiteX10" fmla="*/ 36827 w 84588"/>
                  <a:gd name="connsiteY10" fmla="*/ 16788 h 61675"/>
                  <a:gd name="connsiteX11" fmla="*/ 37354 w 84588"/>
                  <a:gd name="connsiteY11" fmla="*/ 22124 h 61675"/>
                  <a:gd name="connsiteX12" fmla="*/ 37354 w 84588"/>
                  <a:gd name="connsiteY12" fmla="*/ 61676 h 61675"/>
                  <a:gd name="connsiteX13" fmla="*/ 47242 w 84588"/>
                  <a:gd name="connsiteY13" fmla="*/ 61676 h 61675"/>
                  <a:gd name="connsiteX14" fmla="*/ 47242 w 84588"/>
                  <a:gd name="connsiteY14" fmla="*/ 24076 h 61675"/>
                  <a:gd name="connsiteX15" fmla="*/ 51406 w 84588"/>
                  <a:gd name="connsiteY15" fmla="*/ 13017 h 61675"/>
                  <a:gd name="connsiteX16" fmla="*/ 62987 w 84588"/>
                  <a:gd name="connsiteY16" fmla="*/ 8720 h 61675"/>
                  <a:gd name="connsiteX17" fmla="*/ 68844 w 84588"/>
                  <a:gd name="connsiteY17" fmla="*/ 9760 h 61675"/>
                  <a:gd name="connsiteX18" fmla="*/ 72489 w 84588"/>
                  <a:gd name="connsiteY18" fmla="*/ 12624 h 61675"/>
                  <a:gd name="connsiteX19" fmla="*/ 74181 w 84588"/>
                  <a:gd name="connsiteY19" fmla="*/ 16921 h 61675"/>
                  <a:gd name="connsiteX20" fmla="*/ 74701 w 84588"/>
                  <a:gd name="connsiteY20" fmla="*/ 22124 h 61675"/>
                  <a:gd name="connsiteX21" fmla="*/ 74701 w 84588"/>
                  <a:gd name="connsiteY21" fmla="*/ 61676 h 61675"/>
                  <a:gd name="connsiteX22" fmla="*/ 84589 w 84588"/>
                  <a:gd name="connsiteY22" fmla="*/ 61676 h 61675"/>
                  <a:gd name="connsiteX23" fmla="*/ 84589 w 84588"/>
                  <a:gd name="connsiteY23" fmla="*/ 17441 h 61675"/>
                  <a:gd name="connsiteX24" fmla="*/ 83163 w 84588"/>
                  <a:gd name="connsiteY24" fmla="*/ 9633 h 61675"/>
                  <a:gd name="connsiteX25" fmla="*/ 78998 w 84588"/>
                  <a:gd name="connsiteY25" fmla="*/ 4164 h 61675"/>
                  <a:gd name="connsiteX26" fmla="*/ 72748 w 84588"/>
                  <a:gd name="connsiteY26" fmla="*/ 1046 h 61675"/>
                  <a:gd name="connsiteX27" fmla="*/ 64553 w 84588"/>
                  <a:gd name="connsiteY27" fmla="*/ 0 h 61675"/>
                  <a:gd name="connsiteX28" fmla="*/ 53618 w 84588"/>
                  <a:gd name="connsiteY28" fmla="*/ 2738 h 61675"/>
                  <a:gd name="connsiteX29" fmla="*/ 45683 w 84588"/>
                  <a:gd name="connsiteY29" fmla="*/ 10279 h 61675"/>
                  <a:gd name="connsiteX30" fmla="*/ 39173 w 84588"/>
                  <a:gd name="connsiteY30" fmla="*/ 2345 h 61675"/>
                  <a:gd name="connsiteX31" fmla="*/ 29025 w 84588"/>
                  <a:gd name="connsiteY31" fmla="*/ 0 h 61675"/>
                  <a:gd name="connsiteX32" fmla="*/ 9628 w 84588"/>
                  <a:gd name="connsiteY32" fmla="*/ 10279 h 61675"/>
                  <a:gd name="connsiteX33" fmla="*/ 9368 w 84588"/>
                  <a:gd name="connsiteY33" fmla="*/ 10279 h 61675"/>
                  <a:gd name="connsiteX34" fmla="*/ 9368 w 84588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88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4076"/>
                    </a:lnTo>
                    <a:cubicBezTo>
                      <a:pt x="10021" y="22983"/>
                      <a:pt x="10281" y="21551"/>
                      <a:pt x="10801" y="19779"/>
                    </a:cubicBezTo>
                    <a:cubicBezTo>
                      <a:pt x="11374" y="18060"/>
                      <a:pt x="12367" y="16375"/>
                      <a:pt x="13666" y="14709"/>
                    </a:cubicBezTo>
                    <a:cubicBezTo>
                      <a:pt x="14965" y="13091"/>
                      <a:pt x="16578" y="11685"/>
                      <a:pt x="18610" y="10539"/>
                    </a:cubicBezTo>
                    <a:cubicBezTo>
                      <a:pt x="20696" y="9347"/>
                      <a:pt x="23168" y="8720"/>
                      <a:pt x="26026" y="8720"/>
                    </a:cubicBezTo>
                    <a:cubicBezTo>
                      <a:pt x="28265" y="8720"/>
                      <a:pt x="30091" y="9087"/>
                      <a:pt x="31497" y="9760"/>
                    </a:cubicBezTo>
                    <a:cubicBezTo>
                      <a:pt x="32949" y="10386"/>
                      <a:pt x="34122" y="11298"/>
                      <a:pt x="35008" y="12491"/>
                    </a:cubicBezTo>
                    <a:cubicBezTo>
                      <a:pt x="35841" y="13743"/>
                      <a:pt x="36467" y="15176"/>
                      <a:pt x="36827" y="16788"/>
                    </a:cubicBezTo>
                    <a:cubicBezTo>
                      <a:pt x="37141" y="18453"/>
                      <a:pt x="37354" y="20252"/>
                      <a:pt x="37354" y="22124"/>
                    </a:cubicBezTo>
                    <a:lnTo>
                      <a:pt x="37354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594" y="15822"/>
                      <a:pt x="51406" y="13017"/>
                    </a:cubicBezTo>
                    <a:cubicBezTo>
                      <a:pt x="54271" y="10153"/>
                      <a:pt x="58096" y="8720"/>
                      <a:pt x="62987" y="8720"/>
                    </a:cubicBezTo>
                    <a:cubicBezTo>
                      <a:pt x="65386" y="8720"/>
                      <a:pt x="67338" y="9087"/>
                      <a:pt x="68844" y="9760"/>
                    </a:cubicBezTo>
                    <a:cubicBezTo>
                      <a:pt x="70410" y="10492"/>
                      <a:pt x="71602" y="11425"/>
                      <a:pt x="72489" y="12624"/>
                    </a:cubicBezTo>
                    <a:cubicBezTo>
                      <a:pt x="73321" y="13870"/>
                      <a:pt x="73921" y="15302"/>
                      <a:pt x="74181" y="16921"/>
                    </a:cubicBezTo>
                    <a:cubicBezTo>
                      <a:pt x="74494" y="18587"/>
                      <a:pt x="74701" y="20299"/>
                      <a:pt x="74701" y="22124"/>
                    </a:cubicBezTo>
                    <a:lnTo>
                      <a:pt x="74701" y="61676"/>
                    </a:lnTo>
                    <a:lnTo>
                      <a:pt x="84589" y="61676"/>
                    </a:lnTo>
                    <a:lnTo>
                      <a:pt x="84589" y="17441"/>
                    </a:lnTo>
                    <a:cubicBezTo>
                      <a:pt x="84589" y="14423"/>
                      <a:pt x="84096" y="11818"/>
                      <a:pt x="83163" y="9633"/>
                    </a:cubicBezTo>
                    <a:cubicBezTo>
                      <a:pt x="82170" y="7395"/>
                      <a:pt x="80818" y="5569"/>
                      <a:pt x="78998" y="4164"/>
                    </a:cubicBezTo>
                    <a:cubicBezTo>
                      <a:pt x="77226" y="2711"/>
                      <a:pt x="75141" y="1665"/>
                      <a:pt x="72748" y="1046"/>
                    </a:cubicBezTo>
                    <a:cubicBezTo>
                      <a:pt x="70303" y="366"/>
                      <a:pt x="67571" y="0"/>
                      <a:pt x="64553" y="0"/>
                    </a:cubicBezTo>
                    <a:cubicBezTo>
                      <a:pt x="60542" y="0"/>
                      <a:pt x="56897" y="913"/>
                      <a:pt x="53618" y="2738"/>
                    </a:cubicBezTo>
                    <a:cubicBezTo>
                      <a:pt x="50287" y="4503"/>
                      <a:pt x="47655" y="7002"/>
                      <a:pt x="45683" y="10279"/>
                    </a:cubicBezTo>
                    <a:cubicBezTo>
                      <a:pt x="44377" y="6589"/>
                      <a:pt x="42191" y="3904"/>
                      <a:pt x="39173" y="2345"/>
                    </a:cubicBezTo>
                    <a:cubicBezTo>
                      <a:pt x="36101" y="786"/>
                      <a:pt x="32716" y="0"/>
                      <a:pt x="29025" y="0"/>
                    </a:cubicBezTo>
                    <a:cubicBezTo>
                      <a:pt x="20589" y="0"/>
                      <a:pt x="14106" y="3464"/>
                      <a:pt x="9628" y="10279"/>
                    </a:cubicBezTo>
                    <a:lnTo>
                      <a:pt x="9368" y="10279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E485E0D-E844-49A6-8B15-7CC76290806F}"/>
                  </a:ext>
                </a:extLst>
              </p:cNvPr>
              <p:cNvSpPr/>
              <p:nvPr/>
            </p:nvSpPr>
            <p:spPr>
              <a:xfrm>
                <a:off x="3425349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1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3 w 56736"/>
                  <a:gd name="connsiteY4" fmla="*/ 60896 h 62981"/>
                  <a:gd name="connsiteX5" fmla="*/ 19910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2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05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8 w 56736"/>
                  <a:gd name="connsiteY19" fmla="*/ 10539 h 62981"/>
                  <a:gd name="connsiteX20" fmla="*/ 32010 w 56736"/>
                  <a:gd name="connsiteY20" fmla="*/ 9113 h 62981"/>
                  <a:gd name="connsiteX21" fmla="*/ 27326 w 56736"/>
                  <a:gd name="connsiteY21" fmla="*/ 8720 h 62981"/>
                  <a:gd name="connsiteX22" fmla="*/ 16785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45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0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599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47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77 w 56736"/>
                  <a:gd name="connsiteY48" fmla="*/ 53089 h 62981"/>
                  <a:gd name="connsiteX49" fmla="*/ 36308 w 56736"/>
                  <a:gd name="connsiteY49" fmla="*/ 49705 h 62981"/>
                  <a:gd name="connsiteX50" fmla="*/ 39559 w 56736"/>
                  <a:gd name="connsiteY50" fmla="*/ 45281 h 62981"/>
                  <a:gd name="connsiteX51" fmla="*/ 40599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71" y="62455"/>
                      <a:pt x="52599" y="62982"/>
                      <a:pt x="49581" y="62982"/>
                    </a:cubicBezTo>
                    <a:cubicBezTo>
                      <a:pt x="46975" y="62982"/>
                      <a:pt x="44923" y="62276"/>
                      <a:pt x="43464" y="60896"/>
                    </a:cubicBezTo>
                    <a:cubicBezTo>
                      <a:pt x="41958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3" y="60896"/>
                    </a:cubicBezTo>
                    <a:cubicBezTo>
                      <a:pt x="28059" y="62276"/>
                      <a:pt x="24154" y="62982"/>
                      <a:pt x="19910" y="62982"/>
                    </a:cubicBezTo>
                    <a:cubicBezTo>
                      <a:pt x="17204" y="62982"/>
                      <a:pt x="14626" y="62668"/>
                      <a:pt x="12234" y="62069"/>
                    </a:cubicBezTo>
                    <a:cubicBezTo>
                      <a:pt x="9782" y="61496"/>
                      <a:pt x="7676" y="60503"/>
                      <a:pt x="5857" y="59204"/>
                    </a:cubicBezTo>
                    <a:cubicBezTo>
                      <a:pt x="4031" y="57852"/>
                      <a:pt x="2599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6" y="39925"/>
                      <a:pt x="1692" y="37740"/>
                    </a:cubicBezTo>
                    <a:cubicBezTo>
                      <a:pt x="2885" y="35601"/>
                      <a:pt x="4451" y="33836"/>
                      <a:pt x="6377" y="32530"/>
                    </a:cubicBezTo>
                    <a:cubicBezTo>
                      <a:pt x="8276" y="31178"/>
                      <a:pt x="10435" y="30138"/>
                      <a:pt x="12880" y="29412"/>
                    </a:cubicBezTo>
                    <a:cubicBezTo>
                      <a:pt x="15305" y="28733"/>
                      <a:pt x="17824" y="28107"/>
                      <a:pt x="20429" y="27587"/>
                    </a:cubicBezTo>
                    <a:cubicBezTo>
                      <a:pt x="23108" y="27067"/>
                      <a:pt x="25660" y="26674"/>
                      <a:pt x="28105" y="26414"/>
                    </a:cubicBezTo>
                    <a:cubicBezTo>
                      <a:pt x="30604" y="26155"/>
                      <a:pt x="32790" y="25768"/>
                      <a:pt x="34615" y="25249"/>
                    </a:cubicBezTo>
                    <a:cubicBezTo>
                      <a:pt x="36488" y="24722"/>
                      <a:pt x="38000" y="24023"/>
                      <a:pt x="39040" y="23037"/>
                    </a:cubicBezTo>
                    <a:cubicBezTo>
                      <a:pt x="40132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46" y="12231"/>
                      <a:pt x="37607" y="11272"/>
                      <a:pt x="36308" y="10539"/>
                    </a:cubicBezTo>
                    <a:cubicBezTo>
                      <a:pt x="35082" y="9866"/>
                      <a:pt x="33629" y="9373"/>
                      <a:pt x="32010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5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499" y="16475"/>
                      <a:pt x="3278" y="13350"/>
                      <a:pt x="4684" y="10805"/>
                    </a:cubicBezTo>
                    <a:cubicBezTo>
                      <a:pt x="6037" y="8201"/>
                      <a:pt x="7936" y="6116"/>
                      <a:pt x="10281" y="4557"/>
                    </a:cubicBezTo>
                    <a:cubicBezTo>
                      <a:pt x="12620" y="2944"/>
                      <a:pt x="15252" y="1772"/>
                      <a:pt x="18217" y="1046"/>
                    </a:cubicBezTo>
                    <a:cubicBezTo>
                      <a:pt x="21236" y="366"/>
                      <a:pt x="24461" y="0"/>
                      <a:pt x="27845" y="0"/>
                    </a:cubicBezTo>
                    <a:cubicBezTo>
                      <a:pt x="30604" y="0"/>
                      <a:pt x="33342" y="240"/>
                      <a:pt x="36048" y="653"/>
                    </a:cubicBezTo>
                    <a:cubicBezTo>
                      <a:pt x="38726" y="1019"/>
                      <a:pt x="41145" y="1799"/>
                      <a:pt x="43337" y="2998"/>
                    </a:cubicBezTo>
                    <a:cubicBezTo>
                      <a:pt x="45496" y="4244"/>
                      <a:pt x="47235" y="5936"/>
                      <a:pt x="48541" y="8068"/>
                    </a:cubicBezTo>
                    <a:cubicBezTo>
                      <a:pt x="49841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0" y="51610"/>
                      <a:pt x="50880" y="52702"/>
                    </a:cubicBezTo>
                    <a:cubicBezTo>
                      <a:pt x="51140" y="53842"/>
                      <a:pt x="52053" y="54394"/>
                      <a:pt x="53618" y="54394"/>
                    </a:cubicBezTo>
                    <a:cubicBezTo>
                      <a:pt x="54445" y="54394"/>
                      <a:pt x="55491" y="54208"/>
                      <a:pt x="56737" y="53742"/>
                    </a:cubicBezTo>
                    <a:close/>
                    <a:moveTo>
                      <a:pt x="40599" y="30578"/>
                    </a:moveTo>
                    <a:cubicBezTo>
                      <a:pt x="39353" y="31571"/>
                      <a:pt x="37740" y="32244"/>
                      <a:pt x="35655" y="32663"/>
                    </a:cubicBezTo>
                    <a:cubicBezTo>
                      <a:pt x="33629" y="33030"/>
                      <a:pt x="31517" y="33389"/>
                      <a:pt x="29278" y="33703"/>
                    </a:cubicBezTo>
                    <a:cubicBezTo>
                      <a:pt x="27092" y="33962"/>
                      <a:pt x="24880" y="34302"/>
                      <a:pt x="22642" y="34615"/>
                    </a:cubicBezTo>
                    <a:cubicBezTo>
                      <a:pt x="20349" y="34975"/>
                      <a:pt x="18350" y="35521"/>
                      <a:pt x="16525" y="36307"/>
                    </a:cubicBezTo>
                    <a:cubicBezTo>
                      <a:pt x="1477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47" y="49578"/>
                    </a:cubicBezTo>
                    <a:cubicBezTo>
                      <a:pt x="12127" y="50724"/>
                      <a:pt x="13013" y="51630"/>
                      <a:pt x="14053" y="52309"/>
                    </a:cubicBezTo>
                    <a:cubicBezTo>
                      <a:pt x="15092" y="53035"/>
                      <a:pt x="16291" y="53562"/>
                      <a:pt x="17697" y="53868"/>
                    </a:cubicBezTo>
                    <a:cubicBezTo>
                      <a:pt x="19157" y="54235"/>
                      <a:pt x="20609" y="54394"/>
                      <a:pt x="22122" y="54394"/>
                    </a:cubicBezTo>
                    <a:cubicBezTo>
                      <a:pt x="25400" y="54394"/>
                      <a:pt x="28239" y="53975"/>
                      <a:pt x="30577" y="53089"/>
                    </a:cubicBezTo>
                    <a:cubicBezTo>
                      <a:pt x="32923" y="52156"/>
                      <a:pt x="34822" y="51010"/>
                      <a:pt x="36308" y="49705"/>
                    </a:cubicBezTo>
                    <a:cubicBezTo>
                      <a:pt x="37767" y="48352"/>
                      <a:pt x="38833" y="46846"/>
                      <a:pt x="39559" y="45281"/>
                    </a:cubicBezTo>
                    <a:cubicBezTo>
                      <a:pt x="40239" y="43669"/>
                      <a:pt x="40599" y="42136"/>
                      <a:pt x="40599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B9C54D-4B77-48C3-B70F-1D1981745B88}"/>
                  </a:ext>
                </a:extLst>
              </p:cNvPr>
              <p:cNvSpPr/>
              <p:nvPr/>
            </p:nvSpPr>
            <p:spPr>
              <a:xfrm>
                <a:off x="3491615" y="5266346"/>
                <a:ext cx="57130" cy="84706"/>
              </a:xfrm>
              <a:custGeom>
                <a:avLst/>
                <a:gdLst>
                  <a:gd name="connsiteX0" fmla="*/ 0 w 57130"/>
                  <a:gd name="connsiteY0" fmla="*/ 1432 h 84706"/>
                  <a:gd name="connsiteX1" fmla="*/ 0 w 57130"/>
                  <a:gd name="connsiteY1" fmla="*/ 84706 h 84706"/>
                  <a:gd name="connsiteX2" fmla="*/ 9888 w 57130"/>
                  <a:gd name="connsiteY2" fmla="*/ 84706 h 84706"/>
                  <a:gd name="connsiteX3" fmla="*/ 9888 w 57130"/>
                  <a:gd name="connsiteY3" fmla="*/ 53608 h 84706"/>
                  <a:gd name="connsiteX4" fmla="*/ 10148 w 57130"/>
                  <a:gd name="connsiteY4" fmla="*/ 53608 h 84706"/>
                  <a:gd name="connsiteX5" fmla="*/ 14186 w 57130"/>
                  <a:gd name="connsiteY5" fmla="*/ 58165 h 84706"/>
                  <a:gd name="connsiteX6" fmla="*/ 19130 w 57130"/>
                  <a:gd name="connsiteY6" fmla="*/ 61030 h 84706"/>
                  <a:gd name="connsiteX7" fmla="*/ 24594 w 57130"/>
                  <a:gd name="connsiteY7" fmla="*/ 62455 h 84706"/>
                  <a:gd name="connsiteX8" fmla="*/ 29671 w 57130"/>
                  <a:gd name="connsiteY8" fmla="*/ 62982 h 84706"/>
                  <a:gd name="connsiteX9" fmla="*/ 41645 w 57130"/>
                  <a:gd name="connsiteY9" fmla="*/ 60503 h 84706"/>
                  <a:gd name="connsiteX10" fmla="*/ 50234 w 57130"/>
                  <a:gd name="connsiteY10" fmla="*/ 53868 h 84706"/>
                  <a:gd name="connsiteX11" fmla="*/ 55438 w 57130"/>
                  <a:gd name="connsiteY11" fmla="*/ 43849 h 84706"/>
                  <a:gd name="connsiteX12" fmla="*/ 57130 w 57130"/>
                  <a:gd name="connsiteY12" fmla="*/ 31751 h 84706"/>
                  <a:gd name="connsiteX13" fmla="*/ 55311 w 57130"/>
                  <a:gd name="connsiteY13" fmla="*/ 19653 h 84706"/>
                  <a:gd name="connsiteX14" fmla="*/ 50100 w 57130"/>
                  <a:gd name="connsiteY14" fmla="*/ 9500 h 84706"/>
                  <a:gd name="connsiteX15" fmla="*/ 41512 w 57130"/>
                  <a:gd name="connsiteY15" fmla="*/ 2605 h 84706"/>
                  <a:gd name="connsiteX16" fmla="*/ 29411 w 57130"/>
                  <a:gd name="connsiteY16" fmla="*/ 0 h 84706"/>
                  <a:gd name="connsiteX17" fmla="*/ 17831 w 57130"/>
                  <a:gd name="connsiteY17" fmla="*/ 2345 h 84706"/>
                  <a:gd name="connsiteX18" fmla="*/ 10148 w 57130"/>
                  <a:gd name="connsiteY18" fmla="*/ 9500 h 84706"/>
                  <a:gd name="connsiteX19" fmla="*/ 9888 w 57130"/>
                  <a:gd name="connsiteY19" fmla="*/ 9500 h 84706"/>
                  <a:gd name="connsiteX20" fmla="*/ 9888 w 57130"/>
                  <a:gd name="connsiteY20" fmla="*/ 1432 h 84706"/>
                  <a:gd name="connsiteX21" fmla="*/ 46589 w 57130"/>
                  <a:gd name="connsiteY21" fmla="*/ 30971 h 84706"/>
                  <a:gd name="connsiteX22" fmla="*/ 45676 w 57130"/>
                  <a:gd name="connsiteY22" fmla="*/ 39692 h 84706"/>
                  <a:gd name="connsiteX23" fmla="*/ 42684 w 57130"/>
                  <a:gd name="connsiteY23" fmla="*/ 47106 h 84706"/>
                  <a:gd name="connsiteX24" fmla="*/ 37087 w 57130"/>
                  <a:gd name="connsiteY24" fmla="*/ 52442 h 84706"/>
                  <a:gd name="connsiteX25" fmla="*/ 28632 w 57130"/>
                  <a:gd name="connsiteY25" fmla="*/ 54394 h 84706"/>
                  <a:gd name="connsiteX26" fmla="*/ 19783 w 57130"/>
                  <a:gd name="connsiteY26" fmla="*/ 52442 h 84706"/>
                  <a:gd name="connsiteX27" fmla="*/ 13926 w 57130"/>
                  <a:gd name="connsiteY27" fmla="*/ 47366 h 84706"/>
                  <a:gd name="connsiteX28" fmla="*/ 10674 w 57130"/>
                  <a:gd name="connsiteY28" fmla="*/ 40078 h 84706"/>
                  <a:gd name="connsiteX29" fmla="*/ 9628 w 57130"/>
                  <a:gd name="connsiteY29" fmla="*/ 31491 h 84706"/>
                  <a:gd name="connsiteX30" fmla="*/ 10541 w 57130"/>
                  <a:gd name="connsiteY30" fmla="*/ 23297 h 84706"/>
                  <a:gd name="connsiteX31" fmla="*/ 13793 w 57130"/>
                  <a:gd name="connsiteY31" fmla="*/ 16008 h 84706"/>
                  <a:gd name="connsiteX32" fmla="*/ 19523 w 57130"/>
                  <a:gd name="connsiteY32" fmla="*/ 10805 h 84706"/>
                  <a:gd name="connsiteX33" fmla="*/ 27979 w 57130"/>
                  <a:gd name="connsiteY33" fmla="*/ 8720 h 84706"/>
                  <a:gd name="connsiteX34" fmla="*/ 36308 w 57130"/>
                  <a:gd name="connsiteY34" fmla="*/ 10672 h 84706"/>
                  <a:gd name="connsiteX35" fmla="*/ 42038 w 57130"/>
                  <a:gd name="connsiteY35" fmla="*/ 15615 h 84706"/>
                  <a:gd name="connsiteX36" fmla="*/ 45416 w 57130"/>
                  <a:gd name="connsiteY36" fmla="*/ 22770 h 84706"/>
                  <a:gd name="connsiteX37" fmla="*/ 46589 w 57130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30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48" y="53608"/>
                    </a:lnTo>
                    <a:cubicBezTo>
                      <a:pt x="11241" y="55434"/>
                      <a:pt x="12620" y="56966"/>
                      <a:pt x="14186" y="58165"/>
                    </a:cubicBezTo>
                    <a:cubicBezTo>
                      <a:pt x="15745" y="59411"/>
                      <a:pt x="17358" y="60350"/>
                      <a:pt x="19130" y="61030"/>
                    </a:cubicBezTo>
                    <a:cubicBezTo>
                      <a:pt x="20949" y="61729"/>
                      <a:pt x="22775" y="62196"/>
                      <a:pt x="24594" y="62455"/>
                    </a:cubicBezTo>
                    <a:cubicBezTo>
                      <a:pt x="26473" y="62795"/>
                      <a:pt x="28159" y="62982"/>
                      <a:pt x="29671" y="62982"/>
                    </a:cubicBezTo>
                    <a:cubicBezTo>
                      <a:pt x="34149" y="62982"/>
                      <a:pt x="38153" y="62149"/>
                      <a:pt x="41645" y="60503"/>
                    </a:cubicBezTo>
                    <a:cubicBezTo>
                      <a:pt x="45083" y="58891"/>
                      <a:pt x="47942" y="56680"/>
                      <a:pt x="50234" y="53868"/>
                    </a:cubicBezTo>
                    <a:cubicBezTo>
                      <a:pt x="52579" y="51010"/>
                      <a:pt x="54292" y="47706"/>
                      <a:pt x="55438" y="43849"/>
                    </a:cubicBezTo>
                    <a:cubicBezTo>
                      <a:pt x="56530" y="40051"/>
                      <a:pt x="57130" y="36021"/>
                      <a:pt x="57130" y="31751"/>
                    </a:cubicBezTo>
                    <a:cubicBezTo>
                      <a:pt x="57130" y="27434"/>
                      <a:pt x="56504" y="23397"/>
                      <a:pt x="55311" y="19653"/>
                    </a:cubicBezTo>
                    <a:cubicBezTo>
                      <a:pt x="54165" y="15849"/>
                      <a:pt x="52446" y="12471"/>
                      <a:pt x="50100" y="9500"/>
                    </a:cubicBezTo>
                    <a:cubicBezTo>
                      <a:pt x="47815" y="6589"/>
                      <a:pt x="44950" y="4270"/>
                      <a:pt x="41512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40" y="0"/>
                      <a:pt x="21262" y="786"/>
                      <a:pt x="17831" y="2345"/>
                    </a:cubicBezTo>
                    <a:cubicBezTo>
                      <a:pt x="14339" y="3857"/>
                      <a:pt x="11767" y="6222"/>
                      <a:pt x="10148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49" y="36827"/>
                      <a:pt x="45676" y="39692"/>
                    </a:cubicBezTo>
                    <a:cubicBezTo>
                      <a:pt x="45056" y="42496"/>
                      <a:pt x="44037" y="44968"/>
                      <a:pt x="42684" y="47106"/>
                    </a:cubicBezTo>
                    <a:cubicBezTo>
                      <a:pt x="41278" y="49291"/>
                      <a:pt x="39433" y="51084"/>
                      <a:pt x="37087" y="52442"/>
                    </a:cubicBezTo>
                    <a:cubicBezTo>
                      <a:pt x="34802" y="53742"/>
                      <a:pt x="32016" y="54394"/>
                      <a:pt x="28632" y="54394"/>
                    </a:cubicBezTo>
                    <a:cubicBezTo>
                      <a:pt x="25140" y="54394"/>
                      <a:pt x="22175" y="53742"/>
                      <a:pt x="19783" y="52442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14" y="45281"/>
                      <a:pt x="11347" y="42889"/>
                      <a:pt x="10674" y="40078"/>
                    </a:cubicBezTo>
                    <a:cubicBezTo>
                      <a:pt x="9941" y="37320"/>
                      <a:pt x="9628" y="34455"/>
                      <a:pt x="9628" y="31491"/>
                    </a:cubicBezTo>
                    <a:cubicBezTo>
                      <a:pt x="9628" y="28733"/>
                      <a:pt x="9915" y="26001"/>
                      <a:pt x="10541" y="23297"/>
                    </a:cubicBezTo>
                    <a:cubicBezTo>
                      <a:pt x="11221" y="20532"/>
                      <a:pt x="12287" y="18087"/>
                      <a:pt x="13793" y="16008"/>
                    </a:cubicBezTo>
                    <a:cubicBezTo>
                      <a:pt x="15252" y="13870"/>
                      <a:pt x="17178" y="12105"/>
                      <a:pt x="19523" y="10805"/>
                    </a:cubicBezTo>
                    <a:cubicBezTo>
                      <a:pt x="21862" y="9447"/>
                      <a:pt x="24647" y="8720"/>
                      <a:pt x="27979" y="8720"/>
                    </a:cubicBezTo>
                    <a:cubicBezTo>
                      <a:pt x="31157" y="8720"/>
                      <a:pt x="33969" y="9373"/>
                      <a:pt x="36308" y="10672"/>
                    </a:cubicBezTo>
                    <a:cubicBezTo>
                      <a:pt x="38653" y="11925"/>
                      <a:pt x="40525" y="13537"/>
                      <a:pt x="42038" y="15615"/>
                    </a:cubicBezTo>
                    <a:cubicBezTo>
                      <a:pt x="43597" y="17701"/>
                      <a:pt x="44690" y="20119"/>
                      <a:pt x="45416" y="22770"/>
                    </a:cubicBezTo>
                    <a:cubicBezTo>
                      <a:pt x="46202" y="25482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C39468F-F309-4E51-A04D-84C41D749096}"/>
                  </a:ext>
                </a:extLst>
              </p:cNvPr>
              <p:cNvSpPr/>
              <p:nvPr/>
            </p:nvSpPr>
            <p:spPr>
              <a:xfrm>
                <a:off x="4489737" y="4809126"/>
                <a:ext cx="56090" cy="83920"/>
              </a:xfrm>
              <a:custGeom>
                <a:avLst/>
                <a:gdLst>
                  <a:gd name="connsiteX0" fmla="*/ 43857 w 56090"/>
                  <a:gd name="connsiteY0" fmla="*/ 21078 h 83920"/>
                  <a:gd name="connsiteX1" fmla="*/ 53745 w 56090"/>
                  <a:gd name="connsiteY1" fmla="*/ 21078 h 83920"/>
                  <a:gd name="connsiteX2" fmla="*/ 46722 w 56090"/>
                  <a:gd name="connsiteY2" fmla="*/ 5463 h 83920"/>
                  <a:gd name="connsiteX3" fmla="*/ 30451 w 56090"/>
                  <a:gd name="connsiteY3" fmla="*/ 0 h 83920"/>
                  <a:gd name="connsiteX4" fmla="*/ 15745 w 56090"/>
                  <a:gd name="connsiteY4" fmla="*/ 3771 h 83920"/>
                  <a:gd name="connsiteX5" fmla="*/ 6377 w 56090"/>
                  <a:gd name="connsiteY5" fmla="*/ 13657 h 83920"/>
                  <a:gd name="connsiteX6" fmla="*/ 1433 w 56090"/>
                  <a:gd name="connsiteY6" fmla="*/ 27840 h 83920"/>
                  <a:gd name="connsiteX7" fmla="*/ 0 w 56090"/>
                  <a:gd name="connsiteY7" fmla="*/ 44235 h 83920"/>
                  <a:gd name="connsiteX8" fmla="*/ 913 w 56090"/>
                  <a:gd name="connsiteY8" fmla="*/ 57772 h 83920"/>
                  <a:gd name="connsiteX9" fmla="*/ 4944 w 56090"/>
                  <a:gd name="connsiteY9" fmla="*/ 70650 h 83920"/>
                  <a:gd name="connsiteX10" fmla="*/ 13666 w 56090"/>
                  <a:gd name="connsiteY10" fmla="*/ 80276 h 83920"/>
                  <a:gd name="connsiteX11" fmla="*/ 28498 w 56090"/>
                  <a:gd name="connsiteY11" fmla="*/ 83920 h 83920"/>
                  <a:gd name="connsiteX12" fmla="*/ 41511 w 56090"/>
                  <a:gd name="connsiteY12" fmla="*/ 81322 h 83920"/>
                  <a:gd name="connsiteX13" fmla="*/ 50100 w 56090"/>
                  <a:gd name="connsiteY13" fmla="*/ 74687 h 83920"/>
                  <a:gd name="connsiteX14" fmla="*/ 54658 w 56090"/>
                  <a:gd name="connsiteY14" fmla="*/ 65706 h 83920"/>
                  <a:gd name="connsiteX15" fmla="*/ 56091 w 56090"/>
                  <a:gd name="connsiteY15" fmla="*/ 56340 h 83920"/>
                  <a:gd name="connsiteX16" fmla="*/ 54265 w 56090"/>
                  <a:gd name="connsiteY16" fmla="*/ 45667 h 83920"/>
                  <a:gd name="connsiteX17" fmla="*/ 49321 w 56090"/>
                  <a:gd name="connsiteY17" fmla="*/ 37213 h 83920"/>
                  <a:gd name="connsiteX18" fmla="*/ 41385 w 56090"/>
                  <a:gd name="connsiteY18" fmla="*/ 31484 h 83920"/>
                  <a:gd name="connsiteX19" fmla="*/ 30844 w 56090"/>
                  <a:gd name="connsiteY19" fmla="*/ 29406 h 83920"/>
                  <a:gd name="connsiteX20" fmla="*/ 18870 w 56090"/>
                  <a:gd name="connsiteY20" fmla="*/ 32004 h 83920"/>
                  <a:gd name="connsiteX21" fmla="*/ 10148 w 56090"/>
                  <a:gd name="connsiteY21" fmla="*/ 40331 h 83920"/>
                  <a:gd name="connsiteX22" fmla="*/ 9888 w 56090"/>
                  <a:gd name="connsiteY22" fmla="*/ 40072 h 83920"/>
                  <a:gd name="connsiteX23" fmla="*/ 10801 w 56090"/>
                  <a:gd name="connsiteY23" fmla="*/ 29792 h 83920"/>
                  <a:gd name="connsiteX24" fmla="*/ 13793 w 56090"/>
                  <a:gd name="connsiteY24" fmla="*/ 19646 h 83920"/>
                  <a:gd name="connsiteX25" fmla="*/ 19783 w 56090"/>
                  <a:gd name="connsiteY25" fmla="*/ 11838 h 83920"/>
                  <a:gd name="connsiteX26" fmla="*/ 29931 w 56090"/>
                  <a:gd name="connsiteY26" fmla="*/ 8714 h 83920"/>
                  <a:gd name="connsiteX27" fmla="*/ 39559 w 56090"/>
                  <a:gd name="connsiteY27" fmla="*/ 12098 h 83920"/>
                  <a:gd name="connsiteX28" fmla="*/ 43857 w 56090"/>
                  <a:gd name="connsiteY28" fmla="*/ 21078 h 83920"/>
                  <a:gd name="connsiteX29" fmla="*/ 28891 w 56090"/>
                  <a:gd name="connsiteY29" fmla="*/ 38253 h 83920"/>
                  <a:gd name="connsiteX30" fmla="*/ 36307 w 56090"/>
                  <a:gd name="connsiteY30" fmla="*/ 39812 h 83920"/>
                  <a:gd name="connsiteX31" fmla="*/ 41511 w 56090"/>
                  <a:gd name="connsiteY31" fmla="*/ 43716 h 83920"/>
                  <a:gd name="connsiteX32" fmla="*/ 44503 w 56090"/>
                  <a:gd name="connsiteY32" fmla="*/ 49705 h 83920"/>
                  <a:gd name="connsiteX33" fmla="*/ 45549 w 56090"/>
                  <a:gd name="connsiteY33" fmla="*/ 56986 h 83920"/>
                  <a:gd name="connsiteX34" fmla="*/ 44377 w 56090"/>
                  <a:gd name="connsiteY34" fmla="*/ 64014 h 83920"/>
                  <a:gd name="connsiteX35" fmla="*/ 41252 w 56090"/>
                  <a:gd name="connsiteY35" fmla="*/ 69870 h 83920"/>
                  <a:gd name="connsiteX36" fmla="*/ 36048 w 56090"/>
                  <a:gd name="connsiteY36" fmla="*/ 73901 h 83920"/>
                  <a:gd name="connsiteX37" fmla="*/ 28891 w 56090"/>
                  <a:gd name="connsiteY37" fmla="*/ 75333 h 83920"/>
                  <a:gd name="connsiteX38" fmla="*/ 21602 w 56090"/>
                  <a:gd name="connsiteY38" fmla="*/ 73901 h 83920"/>
                  <a:gd name="connsiteX39" fmla="*/ 16265 w 56090"/>
                  <a:gd name="connsiteY39" fmla="*/ 69997 h 83920"/>
                  <a:gd name="connsiteX40" fmla="*/ 12880 w 56090"/>
                  <a:gd name="connsiteY40" fmla="*/ 64148 h 83920"/>
                  <a:gd name="connsiteX41" fmla="*/ 11840 w 56090"/>
                  <a:gd name="connsiteY41" fmla="*/ 56859 h 83920"/>
                  <a:gd name="connsiteX42" fmla="*/ 12880 w 56090"/>
                  <a:gd name="connsiteY42" fmla="*/ 49571 h 83920"/>
                  <a:gd name="connsiteX43" fmla="*/ 16265 w 56090"/>
                  <a:gd name="connsiteY43" fmla="*/ 43716 h 83920"/>
                  <a:gd name="connsiteX44" fmla="*/ 21602 w 56090"/>
                  <a:gd name="connsiteY44" fmla="*/ 39685 h 83920"/>
                  <a:gd name="connsiteX45" fmla="*/ 28891 w 56090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090" h="83920">
                    <a:moveTo>
                      <a:pt x="43857" y="21078"/>
                    </a:moveTo>
                    <a:lnTo>
                      <a:pt x="53745" y="21078"/>
                    </a:lnTo>
                    <a:cubicBezTo>
                      <a:pt x="53146" y="14230"/>
                      <a:pt x="50807" y="9027"/>
                      <a:pt x="46722" y="5463"/>
                    </a:cubicBezTo>
                    <a:cubicBezTo>
                      <a:pt x="42738" y="1819"/>
                      <a:pt x="37294" y="0"/>
                      <a:pt x="30451" y="0"/>
                    </a:cubicBezTo>
                    <a:cubicBezTo>
                      <a:pt x="24540" y="0"/>
                      <a:pt x="19650" y="1272"/>
                      <a:pt x="15745" y="3771"/>
                    </a:cubicBezTo>
                    <a:cubicBezTo>
                      <a:pt x="11840" y="6216"/>
                      <a:pt x="8715" y="9493"/>
                      <a:pt x="6377" y="13657"/>
                    </a:cubicBezTo>
                    <a:cubicBezTo>
                      <a:pt x="4031" y="17774"/>
                      <a:pt x="2392" y="22484"/>
                      <a:pt x="1433" y="27840"/>
                    </a:cubicBezTo>
                    <a:cubicBezTo>
                      <a:pt x="466" y="33150"/>
                      <a:pt x="0" y="38619"/>
                      <a:pt x="0" y="44235"/>
                    </a:cubicBezTo>
                    <a:cubicBezTo>
                      <a:pt x="0" y="48585"/>
                      <a:pt x="313" y="53082"/>
                      <a:pt x="913" y="57772"/>
                    </a:cubicBezTo>
                    <a:cubicBezTo>
                      <a:pt x="1613" y="62455"/>
                      <a:pt x="2938" y="66746"/>
                      <a:pt x="4944" y="70650"/>
                    </a:cubicBezTo>
                    <a:cubicBezTo>
                      <a:pt x="7030" y="74554"/>
                      <a:pt x="9941" y="77778"/>
                      <a:pt x="13666" y="80276"/>
                    </a:cubicBezTo>
                    <a:cubicBezTo>
                      <a:pt x="17384" y="82674"/>
                      <a:pt x="22328" y="83920"/>
                      <a:pt x="28498" y="83920"/>
                    </a:cubicBezTo>
                    <a:cubicBezTo>
                      <a:pt x="33702" y="83920"/>
                      <a:pt x="38053" y="83034"/>
                      <a:pt x="41511" y="81322"/>
                    </a:cubicBezTo>
                    <a:cubicBezTo>
                      <a:pt x="45076" y="79603"/>
                      <a:pt x="47942" y="77391"/>
                      <a:pt x="50100" y="74687"/>
                    </a:cubicBezTo>
                    <a:cubicBezTo>
                      <a:pt x="52266" y="72002"/>
                      <a:pt x="53798" y="69037"/>
                      <a:pt x="54658" y="65706"/>
                    </a:cubicBezTo>
                    <a:cubicBezTo>
                      <a:pt x="55617" y="62429"/>
                      <a:pt x="56091" y="59304"/>
                      <a:pt x="56091" y="56340"/>
                    </a:cubicBezTo>
                    <a:cubicBezTo>
                      <a:pt x="56091" y="52536"/>
                      <a:pt x="55491" y="48998"/>
                      <a:pt x="54265" y="45667"/>
                    </a:cubicBezTo>
                    <a:cubicBezTo>
                      <a:pt x="53146" y="42390"/>
                      <a:pt x="51480" y="39552"/>
                      <a:pt x="49321" y="37213"/>
                    </a:cubicBezTo>
                    <a:cubicBezTo>
                      <a:pt x="47242" y="34789"/>
                      <a:pt x="44583" y="32890"/>
                      <a:pt x="41385" y="31484"/>
                    </a:cubicBezTo>
                    <a:cubicBezTo>
                      <a:pt x="38260" y="30105"/>
                      <a:pt x="34749" y="29406"/>
                      <a:pt x="30844" y="29406"/>
                    </a:cubicBezTo>
                    <a:cubicBezTo>
                      <a:pt x="26340" y="29406"/>
                      <a:pt x="22328" y="30292"/>
                      <a:pt x="18870" y="32004"/>
                    </a:cubicBezTo>
                    <a:cubicBezTo>
                      <a:pt x="15405" y="33749"/>
                      <a:pt x="12493" y="36534"/>
                      <a:pt x="10148" y="40331"/>
                    </a:cubicBezTo>
                    <a:lnTo>
                      <a:pt x="9888" y="40072"/>
                    </a:lnTo>
                    <a:cubicBezTo>
                      <a:pt x="9968" y="36874"/>
                      <a:pt x="10281" y="33436"/>
                      <a:pt x="10801" y="29792"/>
                    </a:cubicBezTo>
                    <a:cubicBezTo>
                      <a:pt x="11401" y="26148"/>
                      <a:pt x="12413" y="22770"/>
                      <a:pt x="13793" y="19646"/>
                    </a:cubicBezTo>
                    <a:cubicBezTo>
                      <a:pt x="15279" y="16468"/>
                      <a:pt x="17258" y="13870"/>
                      <a:pt x="19783" y="11838"/>
                    </a:cubicBezTo>
                    <a:cubicBezTo>
                      <a:pt x="22382" y="9753"/>
                      <a:pt x="25766" y="8714"/>
                      <a:pt x="29931" y="8714"/>
                    </a:cubicBezTo>
                    <a:cubicBezTo>
                      <a:pt x="33916" y="8714"/>
                      <a:pt x="37140" y="9860"/>
                      <a:pt x="39559" y="12098"/>
                    </a:cubicBezTo>
                    <a:cubicBezTo>
                      <a:pt x="41985" y="14390"/>
                      <a:pt x="4341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0" y="38253"/>
                      <a:pt x="34229" y="38772"/>
                      <a:pt x="36307" y="39812"/>
                    </a:cubicBezTo>
                    <a:cubicBezTo>
                      <a:pt x="38393" y="40778"/>
                      <a:pt x="40132" y="42077"/>
                      <a:pt x="41511" y="43716"/>
                    </a:cubicBezTo>
                    <a:cubicBezTo>
                      <a:pt x="42891" y="45381"/>
                      <a:pt x="43910" y="47360"/>
                      <a:pt x="44503" y="49705"/>
                    </a:cubicBezTo>
                    <a:cubicBezTo>
                      <a:pt x="45210" y="51963"/>
                      <a:pt x="45549" y="54388"/>
                      <a:pt x="45549" y="56986"/>
                    </a:cubicBezTo>
                    <a:cubicBezTo>
                      <a:pt x="45549" y="59438"/>
                      <a:pt x="45156" y="61776"/>
                      <a:pt x="44377" y="64014"/>
                    </a:cubicBezTo>
                    <a:cubicBezTo>
                      <a:pt x="43677" y="66200"/>
                      <a:pt x="42631" y="68151"/>
                      <a:pt x="41252" y="69870"/>
                    </a:cubicBezTo>
                    <a:cubicBezTo>
                      <a:pt x="39872" y="71536"/>
                      <a:pt x="38127" y="72861"/>
                      <a:pt x="36048" y="73901"/>
                    </a:cubicBezTo>
                    <a:cubicBezTo>
                      <a:pt x="34042" y="74867"/>
                      <a:pt x="31677" y="75333"/>
                      <a:pt x="28891" y="75333"/>
                    </a:cubicBezTo>
                    <a:cubicBezTo>
                      <a:pt x="26206" y="75333"/>
                      <a:pt x="23761" y="74867"/>
                      <a:pt x="21602" y="73901"/>
                    </a:cubicBezTo>
                    <a:cubicBezTo>
                      <a:pt x="19517" y="72861"/>
                      <a:pt x="17751" y="71562"/>
                      <a:pt x="16265" y="69997"/>
                    </a:cubicBezTo>
                    <a:cubicBezTo>
                      <a:pt x="14786" y="68358"/>
                      <a:pt x="13666" y="66433"/>
                      <a:pt x="12880" y="64148"/>
                    </a:cubicBezTo>
                    <a:cubicBezTo>
                      <a:pt x="12180" y="61909"/>
                      <a:pt x="11840" y="59458"/>
                      <a:pt x="11840" y="56859"/>
                    </a:cubicBezTo>
                    <a:cubicBezTo>
                      <a:pt x="11840" y="54255"/>
                      <a:pt x="12180" y="51863"/>
                      <a:pt x="12880" y="49571"/>
                    </a:cubicBezTo>
                    <a:cubicBezTo>
                      <a:pt x="13666" y="47333"/>
                      <a:pt x="14786" y="45381"/>
                      <a:pt x="16265" y="43716"/>
                    </a:cubicBezTo>
                    <a:cubicBezTo>
                      <a:pt x="17751" y="41997"/>
                      <a:pt x="19517" y="40671"/>
                      <a:pt x="21602" y="39685"/>
                    </a:cubicBezTo>
                    <a:cubicBezTo>
                      <a:pt x="23688" y="38746"/>
                      <a:pt x="26106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73ADD62-A5DB-4279-B343-DF2F210D6B60}"/>
                  </a:ext>
                </a:extLst>
              </p:cNvPr>
              <p:cNvSpPr/>
              <p:nvPr/>
            </p:nvSpPr>
            <p:spPr>
              <a:xfrm>
                <a:off x="4555089" y="4806521"/>
                <a:ext cx="82903" cy="87044"/>
              </a:xfrm>
              <a:custGeom>
                <a:avLst/>
                <a:gdLst>
                  <a:gd name="connsiteX0" fmla="*/ 57263 w 82903"/>
                  <a:gd name="connsiteY0" fmla="*/ 53735 h 87044"/>
                  <a:gd name="connsiteX1" fmla="*/ 67158 w 82903"/>
                  <a:gd name="connsiteY1" fmla="*/ 20685 h 87044"/>
                  <a:gd name="connsiteX2" fmla="*/ 59735 w 82903"/>
                  <a:gd name="connsiteY2" fmla="*/ 20685 h 87044"/>
                  <a:gd name="connsiteX3" fmla="*/ 57137 w 82903"/>
                  <a:gd name="connsiteY3" fmla="*/ 27973 h 87044"/>
                  <a:gd name="connsiteX4" fmla="*/ 51540 w 82903"/>
                  <a:gd name="connsiteY4" fmla="*/ 20685 h 87044"/>
                  <a:gd name="connsiteX5" fmla="*/ 43991 w 82903"/>
                  <a:gd name="connsiteY5" fmla="*/ 18474 h 87044"/>
                  <a:gd name="connsiteX6" fmla="*/ 32796 w 82903"/>
                  <a:gd name="connsiteY6" fmla="*/ 21338 h 87044"/>
                  <a:gd name="connsiteX7" fmla="*/ 24081 w 82903"/>
                  <a:gd name="connsiteY7" fmla="*/ 28886 h 87044"/>
                  <a:gd name="connsiteX8" fmla="*/ 18610 w 82903"/>
                  <a:gd name="connsiteY8" fmla="*/ 39558 h 87044"/>
                  <a:gd name="connsiteX9" fmla="*/ 16658 w 82903"/>
                  <a:gd name="connsiteY9" fmla="*/ 51523 h 87044"/>
                  <a:gd name="connsiteX10" fmla="*/ 17831 w 82903"/>
                  <a:gd name="connsiteY10" fmla="*/ 58811 h 87044"/>
                  <a:gd name="connsiteX11" fmla="*/ 21216 w 82903"/>
                  <a:gd name="connsiteY11" fmla="*/ 64667 h 87044"/>
                  <a:gd name="connsiteX12" fmla="*/ 26420 w 82903"/>
                  <a:gd name="connsiteY12" fmla="*/ 68571 h 87044"/>
                  <a:gd name="connsiteX13" fmla="*/ 33316 w 82903"/>
                  <a:gd name="connsiteY13" fmla="*/ 70003 h 87044"/>
                  <a:gd name="connsiteX14" fmla="*/ 41258 w 82903"/>
                  <a:gd name="connsiteY14" fmla="*/ 67658 h 87044"/>
                  <a:gd name="connsiteX15" fmla="*/ 47762 w 82903"/>
                  <a:gd name="connsiteY15" fmla="*/ 62196 h 87044"/>
                  <a:gd name="connsiteX16" fmla="*/ 48155 w 82903"/>
                  <a:gd name="connsiteY16" fmla="*/ 62196 h 87044"/>
                  <a:gd name="connsiteX17" fmla="*/ 50367 w 82903"/>
                  <a:gd name="connsiteY17" fmla="*/ 67918 h 87044"/>
                  <a:gd name="connsiteX18" fmla="*/ 55571 w 82903"/>
                  <a:gd name="connsiteY18" fmla="*/ 69744 h 87044"/>
                  <a:gd name="connsiteX19" fmla="*/ 64420 w 82903"/>
                  <a:gd name="connsiteY19" fmla="*/ 67272 h 87044"/>
                  <a:gd name="connsiteX20" fmla="*/ 73275 w 82903"/>
                  <a:gd name="connsiteY20" fmla="*/ 60377 h 87044"/>
                  <a:gd name="connsiteX21" fmla="*/ 80172 w 82903"/>
                  <a:gd name="connsiteY21" fmla="*/ 49705 h 87044"/>
                  <a:gd name="connsiteX22" fmla="*/ 82903 w 82903"/>
                  <a:gd name="connsiteY22" fmla="*/ 35914 h 87044"/>
                  <a:gd name="connsiteX23" fmla="*/ 79652 w 82903"/>
                  <a:gd name="connsiteY23" fmla="*/ 21471 h 87044"/>
                  <a:gd name="connsiteX24" fmla="*/ 71056 w 82903"/>
                  <a:gd name="connsiteY24" fmla="*/ 10146 h 87044"/>
                  <a:gd name="connsiteX25" fmla="*/ 58436 w 82903"/>
                  <a:gd name="connsiteY25" fmla="*/ 2731 h 87044"/>
                  <a:gd name="connsiteX26" fmla="*/ 43211 w 82903"/>
                  <a:gd name="connsiteY26" fmla="*/ 0 h 87044"/>
                  <a:gd name="connsiteX27" fmla="*/ 26420 w 82903"/>
                  <a:gd name="connsiteY27" fmla="*/ 3384 h 87044"/>
                  <a:gd name="connsiteX28" fmla="*/ 12627 w 82903"/>
                  <a:gd name="connsiteY28" fmla="*/ 12624 h 87044"/>
                  <a:gd name="connsiteX29" fmla="*/ 3385 w 82903"/>
                  <a:gd name="connsiteY29" fmla="*/ 26414 h 87044"/>
                  <a:gd name="connsiteX30" fmla="*/ 0 w 82903"/>
                  <a:gd name="connsiteY30" fmla="*/ 43196 h 87044"/>
                  <a:gd name="connsiteX31" fmla="*/ 3385 w 82903"/>
                  <a:gd name="connsiteY31" fmla="*/ 60637 h 87044"/>
                  <a:gd name="connsiteX32" fmla="*/ 12627 w 82903"/>
                  <a:gd name="connsiteY32" fmla="*/ 74427 h 87044"/>
                  <a:gd name="connsiteX33" fmla="*/ 26420 w 82903"/>
                  <a:gd name="connsiteY33" fmla="*/ 83667 h 87044"/>
                  <a:gd name="connsiteX34" fmla="*/ 43731 w 82903"/>
                  <a:gd name="connsiteY34" fmla="*/ 87045 h 87044"/>
                  <a:gd name="connsiteX35" fmla="*/ 54665 w 82903"/>
                  <a:gd name="connsiteY35" fmla="*/ 85745 h 87044"/>
                  <a:gd name="connsiteX36" fmla="*/ 64680 w 82903"/>
                  <a:gd name="connsiteY36" fmla="*/ 81842 h 87044"/>
                  <a:gd name="connsiteX37" fmla="*/ 73401 w 82903"/>
                  <a:gd name="connsiteY37" fmla="*/ 75340 h 87044"/>
                  <a:gd name="connsiteX38" fmla="*/ 80172 w 82903"/>
                  <a:gd name="connsiteY38" fmla="*/ 66752 h 87044"/>
                  <a:gd name="connsiteX39" fmla="*/ 72882 w 82903"/>
                  <a:gd name="connsiteY39" fmla="*/ 66752 h 87044"/>
                  <a:gd name="connsiteX40" fmla="*/ 59995 w 82903"/>
                  <a:gd name="connsiteY40" fmla="*/ 77032 h 87044"/>
                  <a:gd name="connsiteX41" fmla="*/ 43857 w 82903"/>
                  <a:gd name="connsiteY41" fmla="*/ 80802 h 87044"/>
                  <a:gd name="connsiteX42" fmla="*/ 30064 w 82903"/>
                  <a:gd name="connsiteY42" fmla="*/ 77938 h 87044"/>
                  <a:gd name="connsiteX43" fmla="*/ 18484 w 82903"/>
                  <a:gd name="connsiteY43" fmla="*/ 70130 h 87044"/>
                  <a:gd name="connsiteX44" fmla="*/ 10675 w 82903"/>
                  <a:gd name="connsiteY44" fmla="*/ 58425 h 87044"/>
                  <a:gd name="connsiteX45" fmla="*/ 7943 w 82903"/>
                  <a:gd name="connsiteY45" fmla="*/ 43849 h 87044"/>
                  <a:gd name="connsiteX46" fmla="*/ 10675 w 82903"/>
                  <a:gd name="connsiteY46" fmla="*/ 29406 h 87044"/>
                  <a:gd name="connsiteX47" fmla="*/ 18091 w 82903"/>
                  <a:gd name="connsiteY47" fmla="*/ 17567 h 87044"/>
                  <a:gd name="connsiteX48" fmla="*/ 29411 w 82903"/>
                  <a:gd name="connsiteY48" fmla="*/ 9367 h 87044"/>
                  <a:gd name="connsiteX49" fmla="*/ 43337 w 82903"/>
                  <a:gd name="connsiteY49" fmla="*/ 6375 h 87044"/>
                  <a:gd name="connsiteX50" fmla="*/ 55051 w 82903"/>
                  <a:gd name="connsiteY50" fmla="*/ 8587 h 87044"/>
                  <a:gd name="connsiteX51" fmla="*/ 65206 w 82903"/>
                  <a:gd name="connsiteY51" fmla="*/ 14576 h 87044"/>
                  <a:gd name="connsiteX52" fmla="*/ 72229 w 82903"/>
                  <a:gd name="connsiteY52" fmla="*/ 24070 h 87044"/>
                  <a:gd name="connsiteX53" fmla="*/ 74961 w 82903"/>
                  <a:gd name="connsiteY53" fmla="*/ 36434 h 87044"/>
                  <a:gd name="connsiteX54" fmla="*/ 73401 w 82903"/>
                  <a:gd name="connsiteY54" fmla="*/ 45934 h 87044"/>
                  <a:gd name="connsiteX55" fmla="*/ 69497 w 82903"/>
                  <a:gd name="connsiteY55" fmla="*/ 54648 h 87044"/>
                  <a:gd name="connsiteX56" fmla="*/ 64420 w 82903"/>
                  <a:gd name="connsiteY56" fmla="*/ 60896 h 87044"/>
                  <a:gd name="connsiteX57" fmla="*/ 58829 w 82903"/>
                  <a:gd name="connsiteY57" fmla="*/ 63368 h 87044"/>
                  <a:gd name="connsiteX58" fmla="*/ 56091 w 82903"/>
                  <a:gd name="connsiteY58" fmla="*/ 59724 h 87044"/>
                  <a:gd name="connsiteX59" fmla="*/ 56484 w 82903"/>
                  <a:gd name="connsiteY59" fmla="*/ 56859 h 87044"/>
                  <a:gd name="connsiteX60" fmla="*/ 57263 w 82903"/>
                  <a:gd name="connsiteY60" fmla="*/ 53735 h 87044"/>
                  <a:gd name="connsiteX61" fmla="*/ 43991 w 82903"/>
                  <a:gd name="connsiteY61" fmla="*/ 26414 h 87044"/>
                  <a:gd name="connsiteX62" fmla="*/ 47635 w 82903"/>
                  <a:gd name="connsiteY62" fmla="*/ 27327 h 87044"/>
                  <a:gd name="connsiteX63" fmla="*/ 50627 w 82903"/>
                  <a:gd name="connsiteY63" fmla="*/ 29666 h 87044"/>
                  <a:gd name="connsiteX64" fmla="*/ 52712 w 82903"/>
                  <a:gd name="connsiteY64" fmla="*/ 33183 h 87044"/>
                  <a:gd name="connsiteX65" fmla="*/ 53492 w 82903"/>
                  <a:gd name="connsiteY65" fmla="*/ 37213 h 87044"/>
                  <a:gd name="connsiteX66" fmla="*/ 52060 w 82903"/>
                  <a:gd name="connsiteY66" fmla="*/ 45148 h 87044"/>
                  <a:gd name="connsiteX67" fmla="*/ 48155 w 82903"/>
                  <a:gd name="connsiteY67" fmla="*/ 53215 h 87044"/>
                  <a:gd name="connsiteX68" fmla="*/ 42558 w 82903"/>
                  <a:gd name="connsiteY68" fmla="*/ 59591 h 87044"/>
                  <a:gd name="connsiteX69" fmla="*/ 35402 w 82903"/>
                  <a:gd name="connsiteY69" fmla="*/ 62062 h 87044"/>
                  <a:gd name="connsiteX70" fmla="*/ 28112 w 82903"/>
                  <a:gd name="connsiteY70" fmla="*/ 58811 h 87044"/>
                  <a:gd name="connsiteX71" fmla="*/ 25380 w 82903"/>
                  <a:gd name="connsiteY71" fmla="*/ 50744 h 87044"/>
                  <a:gd name="connsiteX72" fmla="*/ 26680 w 82903"/>
                  <a:gd name="connsiteY72" fmla="*/ 42676 h 87044"/>
                  <a:gd name="connsiteX73" fmla="*/ 30584 w 82903"/>
                  <a:gd name="connsiteY73" fmla="*/ 34742 h 87044"/>
                  <a:gd name="connsiteX74" fmla="*/ 36441 w 82903"/>
                  <a:gd name="connsiteY74" fmla="*/ 28753 h 87044"/>
                  <a:gd name="connsiteX75" fmla="*/ 43991 w 82903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903" h="87044">
                    <a:moveTo>
                      <a:pt x="57263" y="53735"/>
                    </a:moveTo>
                    <a:lnTo>
                      <a:pt x="67158" y="20685"/>
                    </a:lnTo>
                    <a:lnTo>
                      <a:pt x="59735" y="20685"/>
                    </a:lnTo>
                    <a:lnTo>
                      <a:pt x="57137" y="27973"/>
                    </a:lnTo>
                    <a:cubicBezTo>
                      <a:pt x="55758" y="24542"/>
                      <a:pt x="53878" y="22091"/>
                      <a:pt x="51540" y="20685"/>
                    </a:cubicBezTo>
                    <a:cubicBezTo>
                      <a:pt x="49274" y="19233"/>
                      <a:pt x="46776" y="18474"/>
                      <a:pt x="43991" y="18474"/>
                    </a:cubicBezTo>
                    <a:cubicBezTo>
                      <a:pt x="39906" y="18474"/>
                      <a:pt x="36181" y="19439"/>
                      <a:pt x="32796" y="21338"/>
                    </a:cubicBezTo>
                    <a:cubicBezTo>
                      <a:pt x="29411" y="23263"/>
                      <a:pt x="26500" y="25762"/>
                      <a:pt x="24081" y="28886"/>
                    </a:cubicBezTo>
                    <a:cubicBezTo>
                      <a:pt x="21735" y="32010"/>
                      <a:pt x="19916" y="35575"/>
                      <a:pt x="18610" y="39558"/>
                    </a:cubicBezTo>
                    <a:cubicBezTo>
                      <a:pt x="17311" y="43456"/>
                      <a:pt x="16658" y="47466"/>
                      <a:pt x="16658" y="51523"/>
                    </a:cubicBezTo>
                    <a:cubicBezTo>
                      <a:pt x="16658" y="54128"/>
                      <a:pt x="17051" y="56573"/>
                      <a:pt x="17831" y="58811"/>
                    </a:cubicBezTo>
                    <a:cubicBezTo>
                      <a:pt x="18690" y="61076"/>
                      <a:pt x="19837" y="63055"/>
                      <a:pt x="21216" y="64667"/>
                    </a:cubicBezTo>
                    <a:cubicBezTo>
                      <a:pt x="22702" y="66226"/>
                      <a:pt x="24414" y="67532"/>
                      <a:pt x="26420" y="68571"/>
                    </a:cubicBezTo>
                    <a:cubicBezTo>
                      <a:pt x="28505" y="69557"/>
                      <a:pt x="30791" y="70003"/>
                      <a:pt x="33316" y="70003"/>
                    </a:cubicBezTo>
                    <a:cubicBezTo>
                      <a:pt x="36181" y="70003"/>
                      <a:pt x="38840" y="69224"/>
                      <a:pt x="41258" y="67658"/>
                    </a:cubicBezTo>
                    <a:cubicBezTo>
                      <a:pt x="43784" y="66020"/>
                      <a:pt x="45943" y="64201"/>
                      <a:pt x="47762" y="62196"/>
                    </a:cubicBezTo>
                    <a:lnTo>
                      <a:pt x="48155" y="62196"/>
                    </a:lnTo>
                    <a:cubicBezTo>
                      <a:pt x="48235" y="64720"/>
                      <a:pt x="48988" y="66619"/>
                      <a:pt x="50367" y="67918"/>
                    </a:cubicBezTo>
                    <a:cubicBezTo>
                      <a:pt x="51853" y="69144"/>
                      <a:pt x="53565" y="69744"/>
                      <a:pt x="55571" y="69744"/>
                    </a:cubicBezTo>
                    <a:cubicBezTo>
                      <a:pt x="58256" y="69744"/>
                      <a:pt x="61222" y="68937"/>
                      <a:pt x="64420" y="67272"/>
                    </a:cubicBezTo>
                    <a:cubicBezTo>
                      <a:pt x="67625" y="65653"/>
                      <a:pt x="70590" y="63341"/>
                      <a:pt x="73275" y="60377"/>
                    </a:cubicBezTo>
                    <a:cubicBezTo>
                      <a:pt x="76053" y="57432"/>
                      <a:pt x="78345" y="53868"/>
                      <a:pt x="80172" y="49705"/>
                    </a:cubicBezTo>
                    <a:cubicBezTo>
                      <a:pt x="81990" y="45541"/>
                      <a:pt x="82903" y="40958"/>
                      <a:pt x="82903" y="35914"/>
                    </a:cubicBezTo>
                    <a:cubicBezTo>
                      <a:pt x="82903" y="30631"/>
                      <a:pt x="81810" y="25842"/>
                      <a:pt x="79652" y="21471"/>
                    </a:cubicBezTo>
                    <a:cubicBezTo>
                      <a:pt x="77566" y="17048"/>
                      <a:pt x="74701" y="13271"/>
                      <a:pt x="71056" y="10146"/>
                    </a:cubicBezTo>
                    <a:cubicBezTo>
                      <a:pt x="67491" y="6948"/>
                      <a:pt x="63300" y="4503"/>
                      <a:pt x="58436" y="2731"/>
                    </a:cubicBezTo>
                    <a:cubicBezTo>
                      <a:pt x="53672" y="913"/>
                      <a:pt x="48595" y="0"/>
                      <a:pt x="43211" y="0"/>
                    </a:cubicBezTo>
                    <a:cubicBezTo>
                      <a:pt x="37301" y="0"/>
                      <a:pt x="31703" y="1146"/>
                      <a:pt x="26420" y="3384"/>
                    </a:cubicBezTo>
                    <a:cubicBezTo>
                      <a:pt x="21216" y="5649"/>
                      <a:pt x="16612" y="8720"/>
                      <a:pt x="12627" y="12624"/>
                    </a:cubicBezTo>
                    <a:cubicBezTo>
                      <a:pt x="8722" y="16528"/>
                      <a:pt x="5651" y="21158"/>
                      <a:pt x="3385" y="26414"/>
                    </a:cubicBezTo>
                    <a:cubicBezTo>
                      <a:pt x="1120" y="31617"/>
                      <a:pt x="0" y="37213"/>
                      <a:pt x="0" y="43196"/>
                    </a:cubicBezTo>
                    <a:cubicBezTo>
                      <a:pt x="0" y="49445"/>
                      <a:pt x="1120" y="55274"/>
                      <a:pt x="3385" y="60637"/>
                    </a:cubicBezTo>
                    <a:cubicBezTo>
                      <a:pt x="5651" y="65940"/>
                      <a:pt x="8722" y="70523"/>
                      <a:pt x="12627" y="74427"/>
                    </a:cubicBezTo>
                    <a:cubicBezTo>
                      <a:pt x="16531" y="78331"/>
                      <a:pt x="21136" y="81429"/>
                      <a:pt x="26420" y="83667"/>
                    </a:cubicBezTo>
                    <a:cubicBezTo>
                      <a:pt x="31810" y="85905"/>
                      <a:pt x="37560" y="87045"/>
                      <a:pt x="43731" y="87045"/>
                    </a:cubicBezTo>
                    <a:cubicBezTo>
                      <a:pt x="47449" y="87045"/>
                      <a:pt x="51093" y="86578"/>
                      <a:pt x="54665" y="85745"/>
                    </a:cubicBezTo>
                    <a:cubicBezTo>
                      <a:pt x="58230" y="84913"/>
                      <a:pt x="61561" y="83614"/>
                      <a:pt x="64680" y="81842"/>
                    </a:cubicBezTo>
                    <a:cubicBezTo>
                      <a:pt x="67885" y="80023"/>
                      <a:pt x="70796" y="77884"/>
                      <a:pt x="73401" y="75340"/>
                    </a:cubicBezTo>
                    <a:cubicBezTo>
                      <a:pt x="76080" y="72841"/>
                      <a:pt x="78345" y="69977"/>
                      <a:pt x="80172" y="66752"/>
                    </a:cubicBezTo>
                    <a:lnTo>
                      <a:pt x="72882" y="66752"/>
                    </a:lnTo>
                    <a:cubicBezTo>
                      <a:pt x="69497" y="71016"/>
                      <a:pt x="65206" y="74427"/>
                      <a:pt x="59995" y="77032"/>
                    </a:cubicBezTo>
                    <a:cubicBezTo>
                      <a:pt x="54871" y="79550"/>
                      <a:pt x="49507" y="80802"/>
                      <a:pt x="43857" y="80802"/>
                    </a:cubicBezTo>
                    <a:cubicBezTo>
                      <a:pt x="38993" y="80802"/>
                      <a:pt x="34409" y="79863"/>
                      <a:pt x="30064" y="77938"/>
                    </a:cubicBezTo>
                    <a:cubicBezTo>
                      <a:pt x="25720" y="76066"/>
                      <a:pt x="21869" y="73461"/>
                      <a:pt x="18484" y="70130"/>
                    </a:cubicBezTo>
                    <a:cubicBezTo>
                      <a:pt x="15179" y="66852"/>
                      <a:pt x="12574" y="62948"/>
                      <a:pt x="10675" y="58425"/>
                    </a:cubicBezTo>
                    <a:cubicBezTo>
                      <a:pt x="8856" y="53948"/>
                      <a:pt x="7943" y="49052"/>
                      <a:pt x="7943" y="43849"/>
                    </a:cubicBezTo>
                    <a:cubicBezTo>
                      <a:pt x="7943" y="38746"/>
                      <a:pt x="8856" y="33936"/>
                      <a:pt x="10675" y="29406"/>
                    </a:cubicBezTo>
                    <a:cubicBezTo>
                      <a:pt x="12493" y="24902"/>
                      <a:pt x="14972" y="20952"/>
                      <a:pt x="18091" y="17567"/>
                    </a:cubicBezTo>
                    <a:cubicBezTo>
                      <a:pt x="21296" y="14130"/>
                      <a:pt x="25067" y="11372"/>
                      <a:pt x="29411" y="9367"/>
                    </a:cubicBezTo>
                    <a:cubicBezTo>
                      <a:pt x="33762" y="7388"/>
                      <a:pt x="38393" y="6375"/>
                      <a:pt x="43337" y="6375"/>
                    </a:cubicBezTo>
                    <a:cubicBezTo>
                      <a:pt x="47429" y="6375"/>
                      <a:pt x="51333" y="7128"/>
                      <a:pt x="55051" y="8587"/>
                    </a:cubicBezTo>
                    <a:cubicBezTo>
                      <a:pt x="58876" y="9993"/>
                      <a:pt x="62261" y="11971"/>
                      <a:pt x="65206" y="14576"/>
                    </a:cubicBezTo>
                    <a:cubicBezTo>
                      <a:pt x="68145" y="17174"/>
                      <a:pt x="70490" y="20379"/>
                      <a:pt x="72229" y="24070"/>
                    </a:cubicBezTo>
                    <a:cubicBezTo>
                      <a:pt x="74055" y="27820"/>
                      <a:pt x="74961" y="31931"/>
                      <a:pt x="74961" y="36434"/>
                    </a:cubicBezTo>
                    <a:cubicBezTo>
                      <a:pt x="74961" y="39558"/>
                      <a:pt x="74441" y="42756"/>
                      <a:pt x="73401" y="45934"/>
                    </a:cubicBezTo>
                    <a:cubicBezTo>
                      <a:pt x="72362" y="49158"/>
                      <a:pt x="71056" y="52049"/>
                      <a:pt x="69497" y="54648"/>
                    </a:cubicBezTo>
                    <a:cubicBezTo>
                      <a:pt x="68011" y="57173"/>
                      <a:pt x="66325" y="59258"/>
                      <a:pt x="64420" y="60896"/>
                    </a:cubicBezTo>
                    <a:cubicBezTo>
                      <a:pt x="62520" y="62562"/>
                      <a:pt x="60648" y="63368"/>
                      <a:pt x="58829" y="63368"/>
                    </a:cubicBezTo>
                    <a:cubicBezTo>
                      <a:pt x="57003" y="63368"/>
                      <a:pt x="56091" y="62169"/>
                      <a:pt x="56091" y="59724"/>
                    </a:cubicBezTo>
                    <a:cubicBezTo>
                      <a:pt x="56091" y="58891"/>
                      <a:pt x="56224" y="57899"/>
                      <a:pt x="56484" y="56859"/>
                    </a:cubicBezTo>
                    <a:cubicBezTo>
                      <a:pt x="56743" y="55820"/>
                      <a:pt x="57003" y="54781"/>
                      <a:pt x="57263" y="53735"/>
                    </a:cubicBezTo>
                    <a:close/>
                    <a:moveTo>
                      <a:pt x="43991" y="26414"/>
                    </a:moveTo>
                    <a:cubicBezTo>
                      <a:pt x="45290" y="26414"/>
                      <a:pt x="46516" y="26728"/>
                      <a:pt x="47635" y="27327"/>
                    </a:cubicBezTo>
                    <a:cubicBezTo>
                      <a:pt x="48755" y="27947"/>
                      <a:pt x="49767" y="28733"/>
                      <a:pt x="50627" y="29666"/>
                    </a:cubicBezTo>
                    <a:cubicBezTo>
                      <a:pt x="51487" y="30631"/>
                      <a:pt x="52186" y="31824"/>
                      <a:pt x="52712" y="33183"/>
                    </a:cubicBezTo>
                    <a:cubicBezTo>
                      <a:pt x="53232" y="34482"/>
                      <a:pt x="53492" y="35834"/>
                      <a:pt x="53492" y="37213"/>
                    </a:cubicBezTo>
                    <a:cubicBezTo>
                      <a:pt x="53492" y="39658"/>
                      <a:pt x="53019" y="42290"/>
                      <a:pt x="52060" y="45148"/>
                    </a:cubicBezTo>
                    <a:cubicBezTo>
                      <a:pt x="51093" y="48012"/>
                      <a:pt x="49794" y="50717"/>
                      <a:pt x="48155" y="53215"/>
                    </a:cubicBezTo>
                    <a:cubicBezTo>
                      <a:pt x="46596" y="55767"/>
                      <a:pt x="44717" y="57879"/>
                      <a:pt x="42558" y="59591"/>
                    </a:cubicBezTo>
                    <a:cubicBezTo>
                      <a:pt x="40399" y="61256"/>
                      <a:pt x="38007" y="62062"/>
                      <a:pt x="35402" y="62062"/>
                    </a:cubicBezTo>
                    <a:cubicBezTo>
                      <a:pt x="32457" y="62062"/>
                      <a:pt x="30011" y="60997"/>
                      <a:pt x="28112" y="58811"/>
                    </a:cubicBezTo>
                    <a:cubicBezTo>
                      <a:pt x="26293" y="56653"/>
                      <a:pt x="25380" y="53975"/>
                      <a:pt x="25380" y="50744"/>
                    </a:cubicBezTo>
                    <a:cubicBezTo>
                      <a:pt x="25380" y="48146"/>
                      <a:pt x="25820" y="45461"/>
                      <a:pt x="26680" y="42676"/>
                    </a:cubicBezTo>
                    <a:cubicBezTo>
                      <a:pt x="27646" y="39818"/>
                      <a:pt x="28945" y="37187"/>
                      <a:pt x="30584" y="34742"/>
                    </a:cubicBezTo>
                    <a:cubicBezTo>
                      <a:pt x="32223" y="32344"/>
                      <a:pt x="34176" y="30318"/>
                      <a:pt x="36441" y="28753"/>
                    </a:cubicBezTo>
                    <a:cubicBezTo>
                      <a:pt x="38787" y="27194"/>
                      <a:pt x="41312" y="26414"/>
                      <a:pt x="43991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F6359E7-91FF-4B47-ADE3-FD61012F4534}"/>
                  </a:ext>
                </a:extLst>
              </p:cNvPr>
              <p:cNvSpPr/>
              <p:nvPr/>
            </p:nvSpPr>
            <p:spPr>
              <a:xfrm>
                <a:off x="4653584" y="4809126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69 w 31363"/>
                  <a:gd name="connsiteY8" fmla="*/ 23417 h 82621"/>
                  <a:gd name="connsiteX9" fmla="*/ 21469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214" y="3118"/>
                      <a:pt x="22175" y="5696"/>
                      <a:pt x="20689" y="7675"/>
                    </a:cubicBezTo>
                    <a:cubicBezTo>
                      <a:pt x="19203" y="9706"/>
                      <a:pt x="17384" y="11292"/>
                      <a:pt x="15225" y="12491"/>
                    </a:cubicBezTo>
                    <a:cubicBezTo>
                      <a:pt x="13140" y="13637"/>
                      <a:pt x="10748" y="14416"/>
                      <a:pt x="8069" y="14830"/>
                    </a:cubicBezTo>
                    <a:cubicBezTo>
                      <a:pt x="5464" y="15276"/>
                      <a:pt x="2785" y="15482"/>
                      <a:pt x="0" y="15482"/>
                    </a:cubicBezTo>
                    <a:lnTo>
                      <a:pt x="0" y="23417"/>
                    </a:lnTo>
                    <a:lnTo>
                      <a:pt x="21469" y="23417"/>
                    </a:lnTo>
                    <a:lnTo>
                      <a:pt x="21469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CA7AEE3-C7B2-4E5E-B847-E236061F0F7F}"/>
                  </a:ext>
                </a:extLst>
              </p:cNvPr>
              <p:cNvSpPr/>
              <p:nvPr/>
            </p:nvSpPr>
            <p:spPr>
              <a:xfrm>
                <a:off x="4711521" y="4809126"/>
                <a:ext cx="56743" cy="82621"/>
              </a:xfrm>
              <a:custGeom>
                <a:avLst/>
                <a:gdLst>
                  <a:gd name="connsiteX0" fmla="*/ 36307 w 56743"/>
                  <a:gd name="connsiteY0" fmla="*/ 54515 h 82621"/>
                  <a:gd name="connsiteX1" fmla="*/ 8462 w 56743"/>
                  <a:gd name="connsiteY1" fmla="*/ 54515 h 82621"/>
                  <a:gd name="connsiteX2" fmla="*/ 36048 w 56743"/>
                  <a:gd name="connsiteY2" fmla="*/ 14050 h 82621"/>
                  <a:gd name="connsiteX3" fmla="*/ 36307 w 56743"/>
                  <a:gd name="connsiteY3" fmla="*/ 14050 h 82621"/>
                  <a:gd name="connsiteX4" fmla="*/ 45549 w 56743"/>
                  <a:gd name="connsiteY4" fmla="*/ 54515 h 82621"/>
                  <a:gd name="connsiteX5" fmla="*/ 45549 w 56743"/>
                  <a:gd name="connsiteY5" fmla="*/ 0 h 82621"/>
                  <a:gd name="connsiteX6" fmla="*/ 37607 w 56743"/>
                  <a:gd name="connsiteY6" fmla="*/ 0 h 82621"/>
                  <a:gd name="connsiteX7" fmla="*/ 0 w 56743"/>
                  <a:gd name="connsiteY7" fmla="*/ 53735 h 82621"/>
                  <a:gd name="connsiteX8" fmla="*/ 0 w 56743"/>
                  <a:gd name="connsiteY8" fmla="*/ 63235 h 82621"/>
                  <a:gd name="connsiteX9" fmla="*/ 36307 w 56743"/>
                  <a:gd name="connsiteY9" fmla="*/ 63235 h 82621"/>
                  <a:gd name="connsiteX10" fmla="*/ 36307 w 56743"/>
                  <a:gd name="connsiteY10" fmla="*/ 82621 h 82621"/>
                  <a:gd name="connsiteX11" fmla="*/ 45549 w 56743"/>
                  <a:gd name="connsiteY11" fmla="*/ 82621 h 82621"/>
                  <a:gd name="connsiteX12" fmla="*/ 45549 w 56743"/>
                  <a:gd name="connsiteY12" fmla="*/ 63235 h 82621"/>
                  <a:gd name="connsiteX13" fmla="*/ 56743 w 56743"/>
                  <a:gd name="connsiteY13" fmla="*/ 63235 h 82621"/>
                  <a:gd name="connsiteX14" fmla="*/ 56743 w 56743"/>
                  <a:gd name="connsiteY14" fmla="*/ 54515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743" h="82621">
                    <a:moveTo>
                      <a:pt x="36307" y="54515"/>
                    </a:moveTo>
                    <a:lnTo>
                      <a:pt x="8462" y="54515"/>
                    </a:lnTo>
                    <a:lnTo>
                      <a:pt x="36048" y="14050"/>
                    </a:lnTo>
                    <a:lnTo>
                      <a:pt x="36307" y="14050"/>
                    </a:lnTo>
                    <a:close/>
                    <a:moveTo>
                      <a:pt x="45549" y="54515"/>
                    </a:moveTo>
                    <a:lnTo>
                      <a:pt x="45549" y="0"/>
                    </a:lnTo>
                    <a:lnTo>
                      <a:pt x="37607" y="0"/>
                    </a:lnTo>
                    <a:lnTo>
                      <a:pt x="0" y="53735"/>
                    </a:lnTo>
                    <a:lnTo>
                      <a:pt x="0" y="63235"/>
                    </a:lnTo>
                    <a:lnTo>
                      <a:pt x="36307" y="63235"/>
                    </a:lnTo>
                    <a:lnTo>
                      <a:pt x="36307" y="82621"/>
                    </a:lnTo>
                    <a:lnTo>
                      <a:pt x="45549" y="82621"/>
                    </a:lnTo>
                    <a:lnTo>
                      <a:pt x="45549" y="63235"/>
                    </a:lnTo>
                    <a:lnTo>
                      <a:pt x="56743" y="63235"/>
                    </a:lnTo>
                    <a:lnTo>
                      <a:pt x="56743" y="54515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A0054E3-19EA-4994-B9A9-C70A49B38C75}"/>
                  </a:ext>
                </a:extLst>
              </p:cNvPr>
              <p:cNvSpPr/>
              <p:nvPr/>
            </p:nvSpPr>
            <p:spPr>
              <a:xfrm>
                <a:off x="4774141" y="4831503"/>
                <a:ext cx="58302" cy="60243"/>
              </a:xfrm>
              <a:custGeom>
                <a:avLst/>
                <a:gdLst>
                  <a:gd name="connsiteX0" fmla="*/ 22648 w 58302"/>
                  <a:gd name="connsiteY0" fmla="*/ 28493 h 60243"/>
                  <a:gd name="connsiteX1" fmla="*/ 0 w 58302"/>
                  <a:gd name="connsiteY1" fmla="*/ 60244 h 60243"/>
                  <a:gd name="connsiteX2" fmla="*/ 11974 w 58302"/>
                  <a:gd name="connsiteY2" fmla="*/ 60244 h 60243"/>
                  <a:gd name="connsiteX3" fmla="*/ 28765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704 w 58302"/>
                  <a:gd name="connsiteY7" fmla="*/ 0 h 60243"/>
                  <a:gd name="connsiteX8" fmla="*/ 43857 w 58302"/>
                  <a:gd name="connsiteY8" fmla="*/ 0 h 60243"/>
                  <a:gd name="connsiteX9" fmla="*/ 28765 w 58302"/>
                  <a:gd name="connsiteY9" fmla="*/ 21078 h 60243"/>
                  <a:gd name="connsiteX10" fmla="*/ 14319 w 58302"/>
                  <a:gd name="connsiteY10" fmla="*/ 0 h 60243"/>
                  <a:gd name="connsiteX11" fmla="*/ 1693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8" y="28493"/>
                    </a:moveTo>
                    <a:lnTo>
                      <a:pt x="0" y="60244"/>
                    </a:lnTo>
                    <a:lnTo>
                      <a:pt x="11974" y="60244"/>
                    </a:lnTo>
                    <a:lnTo>
                      <a:pt x="28765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704" y="0"/>
                    </a:lnTo>
                    <a:lnTo>
                      <a:pt x="43857" y="0"/>
                    </a:lnTo>
                    <a:lnTo>
                      <a:pt x="28765" y="21078"/>
                    </a:lnTo>
                    <a:lnTo>
                      <a:pt x="14319" y="0"/>
                    </a:lnTo>
                    <a:lnTo>
                      <a:pt x="16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ECC4B0B-BD8E-4DBA-87B5-090842CB02B7}"/>
                  </a:ext>
                </a:extLst>
              </p:cNvPr>
              <p:cNvSpPr/>
              <p:nvPr/>
            </p:nvSpPr>
            <p:spPr>
              <a:xfrm>
                <a:off x="4843664" y="4809126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6 w 31363"/>
                  <a:gd name="connsiteY8" fmla="*/ 23417 h 82621"/>
                  <a:gd name="connsiteX9" fmla="*/ 21476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188" y="3118"/>
                      <a:pt x="22148" y="5696"/>
                      <a:pt x="20689" y="7675"/>
                    </a:cubicBezTo>
                    <a:cubicBezTo>
                      <a:pt x="19183" y="9706"/>
                      <a:pt x="17357" y="11292"/>
                      <a:pt x="15225" y="12491"/>
                    </a:cubicBezTo>
                    <a:cubicBezTo>
                      <a:pt x="13147" y="13637"/>
                      <a:pt x="10721" y="14416"/>
                      <a:pt x="8069" y="14830"/>
                    </a:cubicBezTo>
                    <a:cubicBezTo>
                      <a:pt x="5464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6" y="23417"/>
                    </a:lnTo>
                    <a:lnTo>
                      <a:pt x="21476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AC42255-1511-4266-A0FC-77FE12BA508B}"/>
                  </a:ext>
                </a:extLst>
              </p:cNvPr>
              <p:cNvSpPr/>
              <p:nvPr/>
            </p:nvSpPr>
            <p:spPr>
              <a:xfrm>
                <a:off x="4901601" y="4809126"/>
                <a:ext cx="56743" cy="82621"/>
              </a:xfrm>
              <a:custGeom>
                <a:avLst/>
                <a:gdLst>
                  <a:gd name="connsiteX0" fmla="*/ 36314 w 56743"/>
                  <a:gd name="connsiteY0" fmla="*/ 54515 h 82621"/>
                  <a:gd name="connsiteX1" fmla="*/ 8462 w 56743"/>
                  <a:gd name="connsiteY1" fmla="*/ 54515 h 82621"/>
                  <a:gd name="connsiteX2" fmla="*/ 36048 w 56743"/>
                  <a:gd name="connsiteY2" fmla="*/ 14050 h 82621"/>
                  <a:gd name="connsiteX3" fmla="*/ 36314 w 56743"/>
                  <a:gd name="connsiteY3" fmla="*/ 14050 h 82621"/>
                  <a:gd name="connsiteX4" fmla="*/ 45549 w 56743"/>
                  <a:gd name="connsiteY4" fmla="*/ 54515 h 82621"/>
                  <a:gd name="connsiteX5" fmla="*/ 45549 w 56743"/>
                  <a:gd name="connsiteY5" fmla="*/ 0 h 82621"/>
                  <a:gd name="connsiteX6" fmla="*/ 37614 w 56743"/>
                  <a:gd name="connsiteY6" fmla="*/ 0 h 82621"/>
                  <a:gd name="connsiteX7" fmla="*/ 0 w 56743"/>
                  <a:gd name="connsiteY7" fmla="*/ 53735 h 82621"/>
                  <a:gd name="connsiteX8" fmla="*/ 0 w 56743"/>
                  <a:gd name="connsiteY8" fmla="*/ 63235 h 82621"/>
                  <a:gd name="connsiteX9" fmla="*/ 36314 w 56743"/>
                  <a:gd name="connsiteY9" fmla="*/ 63235 h 82621"/>
                  <a:gd name="connsiteX10" fmla="*/ 36314 w 56743"/>
                  <a:gd name="connsiteY10" fmla="*/ 82621 h 82621"/>
                  <a:gd name="connsiteX11" fmla="*/ 45549 w 56743"/>
                  <a:gd name="connsiteY11" fmla="*/ 82621 h 82621"/>
                  <a:gd name="connsiteX12" fmla="*/ 45549 w 56743"/>
                  <a:gd name="connsiteY12" fmla="*/ 63235 h 82621"/>
                  <a:gd name="connsiteX13" fmla="*/ 56743 w 56743"/>
                  <a:gd name="connsiteY13" fmla="*/ 63235 h 82621"/>
                  <a:gd name="connsiteX14" fmla="*/ 56743 w 56743"/>
                  <a:gd name="connsiteY14" fmla="*/ 54515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743" h="82621">
                    <a:moveTo>
                      <a:pt x="36314" y="54515"/>
                    </a:moveTo>
                    <a:lnTo>
                      <a:pt x="8462" y="54515"/>
                    </a:lnTo>
                    <a:lnTo>
                      <a:pt x="36048" y="14050"/>
                    </a:lnTo>
                    <a:lnTo>
                      <a:pt x="36314" y="14050"/>
                    </a:lnTo>
                    <a:close/>
                    <a:moveTo>
                      <a:pt x="45549" y="54515"/>
                    </a:moveTo>
                    <a:lnTo>
                      <a:pt x="45549" y="0"/>
                    </a:lnTo>
                    <a:lnTo>
                      <a:pt x="37614" y="0"/>
                    </a:lnTo>
                    <a:lnTo>
                      <a:pt x="0" y="53735"/>
                    </a:lnTo>
                    <a:lnTo>
                      <a:pt x="0" y="63235"/>
                    </a:lnTo>
                    <a:lnTo>
                      <a:pt x="36314" y="63235"/>
                    </a:lnTo>
                    <a:lnTo>
                      <a:pt x="36314" y="82621"/>
                    </a:lnTo>
                    <a:lnTo>
                      <a:pt x="45549" y="82621"/>
                    </a:lnTo>
                    <a:lnTo>
                      <a:pt x="45549" y="63235"/>
                    </a:lnTo>
                    <a:lnTo>
                      <a:pt x="56743" y="63235"/>
                    </a:lnTo>
                    <a:lnTo>
                      <a:pt x="56743" y="54515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2D9592BA-3ADC-42FA-83DB-22F84CC11888}"/>
                  </a:ext>
                </a:extLst>
              </p:cNvPr>
              <p:cNvSpPr/>
              <p:nvPr/>
            </p:nvSpPr>
            <p:spPr>
              <a:xfrm>
                <a:off x="4329974" y="4943011"/>
                <a:ext cx="66891" cy="87051"/>
              </a:xfrm>
              <a:custGeom>
                <a:avLst/>
                <a:gdLst>
                  <a:gd name="connsiteX0" fmla="*/ 52965 w 66891"/>
                  <a:gd name="connsiteY0" fmla="*/ 26414 h 87051"/>
                  <a:gd name="connsiteX1" fmla="*/ 63513 w 66891"/>
                  <a:gd name="connsiteY1" fmla="*/ 26414 h 87051"/>
                  <a:gd name="connsiteX2" fmla="*/ 60775 w 66891"/>
                  <a:gd name="connsiteY2" fmla="*/ 14576 h 87051"/>
                  <a:gd name="connsiteX3" fmla="*/ 54272 w 66891"/>
                  <a:gd name="connsiteY3" fmla="*/ 6249 h 87051"/>
                  <a:gd name="connsiteX4" fmla="*/ 44636 w 66891"/>
                  <a:gd name="connsiteY4" fmla="*/ 1565 h 87051"/>
                  <a:gd name="connsiteX5" fmla="*/ 32796 w 66891"/>
                  <a:gd name="connsiteY5" fmla="*/ 0 h 87051"/>
                  <a:gd name="connsiteX6" fmla="*/ 21602 w 66891"/>
                  <a:gd name="connsiteY6" fmla="*/ 1432 h 87051"/>
                  <a:gd name="connsiteX7" fmla="*/ 11974 w 66891"/>
                  <a:gd name="connsiteY7" fmla="*/ 5856 h 87051"/>
                  <a:gd name="connsiteX8" fmla="*/ 5077 w 66891"/>
                  <a:gd name="connsiteY8" fmla="*/ 13537 h 87051"/>
                  <a:gd name="connsiteX9" fmla="*/ 2605 w 66891"/>
                  <a:gd name="connsiteY9" fmla="*/ 24336 h 87051"/>
                  <a:gd name="connsiteX10" fmla="*/ 4818 w 66891"/>
                  <a:gd name="connsiteY10" fmla="*/ 33829 h 87051"/>
                  <a:gd name="connsiteX11" fmla="*/ 10934 w 66891"/>
                  <a:gd name="connsiteY11" fmla="*/ 40078 h 87051"/>
                  <a:gd name="connsiteX12" fmla="*/ 19523 w 66891"/>
                  <a:gd name="connsiteY12" fmla="*/ 43982 h 87051"/>
                  <a:gd name="connsiteX13" fmla="*/ 29285 w 66891"/>
                  <a:gd name="connsiteY13" fmla="*/ 46587 h 87051"/>
                  <a:gd name="connsiteX14" fmla="*/ 38913 w 66891"/>
                  <a:gd name="connsiteY14" fmla="*/ 48665 h 87051"/>
                  <a:gd name="connsiteX15" fmla="*/ 47501 w 66891"/>
                  <a:gd name="connsiteY15" fmla="*/ 51397 h 87051"/>
                  <a:gd name="connsiteX16" fmla="*/ 53492 w 66891"/>
                  <a:gd name="connsiteY16" fmla="*/ 55820 h 87051"/>
                  <a:gd name="connsiteX17" fmla="*/ 55830 w 66891"/>
                  <a:gd name="connsiteY17" fmla="*/ 62715 h 87051"/>
                  <a:gd name="connsiteX18" fmla="*/ 54012 w 66891"/>
                  <a:gd name="connsiteY18" fmla="*/ 70263 h 87051"/>
                  <a:gd name="connsiteX19" fmla="*/ 49068 w 66891"/>
                  <a:gd name="connsiteY19" fmla="*/ 74820 h 87051"/>
                  <a:gd name="connsiteX20" fmla="*/ 42298 w 66891"/>
                  <a:gd name="connsiteY20" fmla="*/ 77291 h 87051"/>
                  <a:gd name="connsiteX21" fmla="*/ 34748 w 66891"/>
                  <a:gd name="connsiteY21" fmla="*/ 77944 h 87051"/>
                  <a:gd name="connsiteX22" fmla="*/ 25640 w 66891"/>
                  <a:gd name="connsiteY22" fmla="*/ 76772 h 87051"/>
                  <a:gd name="connsiteX23" fmla="*/ 17830 w 66891"/>
                  <a:gd name="connsiteY23" fmla="*/ 73128 h 87051"/>
                  <a:gd name="connsiteX24" fmla="*/ 12493 w 66891"/>
                  <a:gd name="connsiteY24" fmla="*/ 66879 h 87051"/>
                  <a:gd name="connsiteX25" fmla="*/ 10541 w 66891"/>
                  <a:gd name="connsiteY25" fmla="*/ 57772 h 87051"/>
                  <a:gd name="connsiteX26" fmla="*/ 0 w 66891"/>
                  <a:gd name="connsiteY26" fmla="*/ 57772 h 87051"/>
                  <a:gd name="connsiteX27" fmla="*/ 2732 w 66891"/>
                  <a:gd name="connsiteY27" fmla="*/ 71043 h 87051"/>
                  <a:gd name="connsiteX28" fmla="*/ 10155 w 66891"/>
                  <a:gd name="connsiteY28" fmla="*/ 80023 h 87051"/>
                  <a:gd name="connsiteX29" fmla="*/ 21216 w 66891"/>
                  <a:gd name="connsiteY29" fmla="*/ 85226 h 87051"/>
                  <a:gd name="connsiteX30" fmla="*/ 34355 w 66891"/>
                  <a:gd name="connsiteY30" fmla="*/ 87051 h 87051"/>
                  <a:gd name="connsiteX31" fmla="*/ 45809 w 66891"/>
                  <a:gd name="connsiteY31" fmla="*/ 85745 h 87051"/>
                  <a:gd name="connsiteX32" fmla="*/ 56350 w 66891"/>
                  <a:gd name="connsiteY32" fmla="*/ 81455 h 87051"/>
                  <a:gd name="connsiteX33" fmla="*/ 63900 w 66891"/>
                  <a:gd name="connsiteY33" fmla="*/ 73781 h 87051"/>
                  <a:gd name="connsiteX34" fmla="*/ 66892 w 66891"/>
                  <a:gd name="connsiteY34" fmla="*/ 62329 h 87051"/>
                  <a:gd name="connsiteX35" fmla="*/ 64679 w 66891"/>
                  <a:gd name="connsiteY35" fmla="*/ 52176 h 87051"/>
                  <a:gd name="connsiteX36" fmla="*/ 58563 w 66891"/>
                  <a:gd name="connsiteY36" fmla="*/ 45414 h 87051"/>
                  <a:gd name="connsiteX37" fmla="*/ 49974 w 66891"/>
                  <a:gd name="connsiteY37" fmla="*/ 41117 h 87051"/>
                  <a:gd name="connsiteX38" fmla="*/ 40345 w 66891"/>
                  <a:gd name="connsiteY38" fmla="*/ 38386 h 87051"/>
                  <a:gd name="connsiteX39" fmla="*/ 30584 w 66891"/>
                  <a:gd name="connsiteY39" fmla="*/ 36307 h 87051"/>
                  <a:gd name="connsiteX40" fmla="*/ 21995 w 66891"/>
                  <a:gd name="connsiteY40" fmla="*/ 33703 h 87051"/>
                  <a:gd name="connsiteX41" fmla="*/ 15878 w 66891"/>
                  <a:gd name="connsiteY41" fmla="*/ 29799 h 87051"/>
                  <a:gd name="connsiteX42" fmla="*/ 13666 w 66891"/>
                  <a:gd name="connsiteY42" fmla="*/ 23550 h 87051"/>
                  <a:gd name="connsiteX43" fmla="*/ 15225 w 66891"/>
                  <a:gd name="connsiteY43" fmla="*/ 16788 h 87051"/>
                  <a:gd name="connsiteX44" fmla="*/ 19390 w 66891"/>
                  <a:gd name="connsiteY44" fmla="*/ 12364 h 87051"/>
                  <a:gd name="connsiteX45" fmla="*/ 25380 w 66891"/>
                  <a:gd name="connsiteY45" fmla="*/ 10020 h 87051"/>
                  <a:gd name="connsiteX46" fmla="*/ 32276 w 66891"/>
                  <a:gd name="connsiteY46" fmla="*/ 9373 h 87051"/>
                  <a:gd name="connsiteX47" fmla="*/ 46462 w 66891"/>
                  <a:gd name="connsiteY47" fmla="*/ 13404 h 87051"/>
                  <a:gd name="connsiteX48" fmla="*/ 52965 w 66891"/>
                  <a:gd name="connsiteY48" fmla="*/ 26414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6891" h="87051">
                    <a:moveTo>
                      <a:pt x="52965" y="26414"/>
                    </a:moveTo>
                    <a:lnTo>
                      <a:pt x="63513" y="26414"/>
                    </a:lnTo>
                    <a:cubicBezTo>
                      <a:pt x="63327" y="21838"/>
                      <a:pt x="62414" y="17907"/>
                      <a:pt x="60775" y="14576"/>
                    </a:cubicBezTo>
                    <a:cubicBezTo>
                      <a:pt x="59216" y="11192"/>
                      <a:pt x="57057" y="8434"/>
                      <a:pt x="54272" y="6249"/>
                    </a:cubicBezTo>
                    <a:cubicBezTo>
                      <a:pt x="51486" y="4110"/>
                      <a:pt x="48281" y="2551"/>
                      <a:pt x="44636" y="1565"/>
                    </a:cubicBezTo>
                    <a:cubicBezTo>
                      <a:pt x="40999" y="520"/>
                      <a:pt x="37041" y="0"/>
                      <a:pt x="32796" y="0"/>
                    </a:cubicBezTo>
                    <a:cubicBezTo>
                      <a:pt x="28972" y="0"/>
                      <a:pt x="25247" y="500"/>
                      <a:pt x="21602" y="1432"/>
                    </a:cubicBezTo>
                    <a:cubicBezTo>
                      <a:pt x="18037" y="2425"/>
                      <a:pt x="14839" y="3877"/>
                      <a:pt x="11974" y="5856"/>
                    </a:cubicBezTo>
                    <a:cubicBezTo>
                      <a:pt x="9109" y="7888"/>
                      <a:pt x="6823" y="10412"/>
                      <a:pt x="5077" y="13537"/>
                    </a:cubicBezTo>
                    <a:cubicBezTo>
                      <a:pt x="3438" y="16608"/>
                      <a:pt x="2605" y="20172"/>
                      <a:pt x="2605" y="24336"/>
                    </a:cubicBezTo>
                    <a:cubicBezTo>
                      <a:pt x="2605" y="28186"/>
                      <a:pt x="3332" y="31331"/>
                      <a:pt x="4818" y="33829"/>
                    </a:cubicBezTo>
                    <a:cubicBezTo>
                      <a:pt x="6376" y="36381"/>
                      <a:pt x="8409" y="38466"/>
                      <a:pt x="10934" y="40078"/>
                    </a:cubicBezTo>
                    <a:cubicBezTo>
                      <a:pt x="13460" y="41637"/>
                      <a:pt x="16318" y="42943"/>
                      <a:pt x="19523" y="43982"/>
                    </a:cubicBezTo>
                    <a:cubicBezTo>
                      <a:pt x="22721" y="44968"/>
                      <a:pt x="25980" y="45801"/>
                      <a:pt x="29285" y="46587"/>
                    </a:cubicBezTo>
                    <a:cubicBezTo>
                      <a:pt x="32589" y="47313"/>
                      <a:pt x="35788" y="47986"/>
                      <a:pt x="38913" y="48665"/>
                    </a:cubicBezTo>
                    <a:cubicBezTo>
                      <a:pt x="42118" y="49391"/>
                      <a:pt x="44976" y="50304"/>
                      <a:pt x="47501" y="51397"/>
                    </a:cubicBezTo>
                    <a:cubicBezTo>
                      <a:pt x="50027" y="52542"/>
                      <a:pt x="52006" y="54001"/>
                      <a:pt x="53492" y="55820"/>
                    </a:cubicBezTo>
                    <a:cubicBezTo>
                      <a:pt x="55051" y="57592"/>
                      <a:pt x="55830" y="59857"/>
                      <a:pt x="55830" y="62715"/>
                    </a:cubicBezTo>
                    <a:cubicBezTo>
                      <a:pt x="55830" y="65786"/>
                      <a:pt x="55231" y="68285"/>
                      <a:pt x="54012" y="70263"/>
                    </a:cubicBezTo>
                    <a:cubicBezTo>
                      <a:pt x="52786" y="72188"/>
                      <a:pt x="51146" y="73727"/>
                      <a:pt x="49068" y="74820"/>
                    </a:cubicBezTo>
                    <a:cubicBezTo>
                      <a:pt x="47062" y="75966"/>
                      <a:pt x="44823" y="76772"/>
                      <a:pt x="42298" y="77291"/>
                    </a:cubicBezTo>
                    <a:cubicBezTo>
                      <a:pt x="39772" y="77758"/>
                      <a:pt x="37274" y="77944"/>
                      <a:pt x="34748" y="77944"/>
                    </a:cubicBezTo>
                    <a:cubicBezTo>
                      <a:pt x="31623" y="77944"/>
                      <a:pt x="28578" y="77551"/>
                      <a:pt x="25640" y="76772"/>
                    </a:cubicBezTo>
                    <a:cubicBezTo>
                      <a:pt x="22695" y="75992"/>
                      <a:pt x="20096" y="74793"/>
                      <a:pt x="17830" y="73128"/>
                    </a:cubicBezTo>
                    <a:cubicBezTo>
                      <a:pt x="15672" y="71516"/>
                      <a:pt x="13873" y="69430"/>
                      <a:pt x="12493" y="66879"/>
                    </a:cubicBezTo>
                    <a:cubicBezTo>
                      <a:pt x="11194" y="64381"/>
                      <a:pt x="10541" y="61363"/>
                      <a:pt x="10541" y="57772"/>
                    </a:cubicBezTo>
                    <a:lnTo>
                      <a:pt x="0" y="57772"/>
                    </a:lnTo>
                    <a:cubicBezTo>
                      <a:pt x="0" y="62928"/>
                      <a:pt x="913" y="67352"/>
                      <a:pt x="2732" y="71043"/>
                    </a:cubicBezTo>
                    <a:cubicBezTo>
                      <a:pt x="4558" y="74687"/>
                      <a:pt x="7030" y="77678"/>
                      <a:pt x="10155" y="80023"/>
                    </a:cubicBezTo>
                    <a:cubicBezTo>
                      <a:pt x="13353" y="82368"/>
                      <a:pt x="17051" y="84133"/>
                      <a:pt x="21216" y="85226"/>
                    </a:cubicBezTo>
                    <a:cubicBezTo>
                      <a:pt x="25380" y="86452"/>
                      <a:pt x="29751" y="87051"/>
                      <a:pt x="34355" y="87051"/>
                    </a:cubicBezTo>
                    <a:cubicBezTo>
                      <a:pt x="38187" y="87051"/>
                      <a:pt x="41984" y="86605"/>
                      <a:pt x="45809" y="85745"/>
                    </a:cubicBezTo>
                    <a:cubicBezTo>
                      <a:pt x="49714" y="84913"/>
                      <a:pt x="53232" y="83487"/>
                      <a:pt x="56350" y="81455"/>
                    </a:cubicBezTo>
                    <a:cubicBezTo>
                      <a:pt x="59475" y="79477"/>
                      <a:pt x="62001" y="76898"/>
                      <a:pt x="63900" y="73781"/>
                    </a:cubicBezTo>
                    <a:cubicBezTo>
                      <a:pt x="65905" y="70603"/>
                      <a:pt x="66892" y="66752"/>
                      <a:pt x="66892" y="62329"/>
                    </a:cubicBezTo>
                    <a:cubicBezTo>
                      <a:pt x="66892" y="58265"/>
                      <a:pt x="66165" y="54887"/>
                      <a:pt x="64679" y="52176"/>
                    </a:cubicBezTo>
                    <a:cubicBezTo>
                      <a:pt x="63200" y="49418"/>
                      <a:pt x="61168" y="47180"/>
                      <a:pt x="58563" y="45414"/>
                    </a:cubicBezTo>
                    <a:cubicBezTo>
                      <a:pt x="56037" y="43589"/>
                      <a:pt x="53179" y="42157"/>
                      <a:pt x="49974" y="41117"/>
                    </a:cubicBezTo>
                    <a:cubicBezTo>
                      <a:pt x="46855" y="40078"/>
                      <a:pt x="43650" y="39165"/>
                      <a:pt x="40345" y="38386"/>
                    </a:cubicBezTo>
                    <a:cubicBezTo>
                      <a:pt x="37041" y="37606"/>
                      <a:pt x="33789" y="36927"/>
                      <a:pt x="30584" y="36307"/>
                    </a:cubicBezTo>
                    <a:cubicBezTo>
                      <a:pt x="27386" y="35628"/>
                      <a:pt x="24520" y="34742"/>
                      <a:pt x="21995" y="33703"/>
                    </a:cubicBezTo>
                    <a:cubicBezTo>
                      <a:pt x="19470" y="32663"/>
                      <a:pt x="17438" y="31358"/>
                      <a:pt x="15878" y="29799"/>
                    </a:cubicBezTo>
                    <a:cubicBezTo>
                      <a:pt x="14392" y="28240"/>
                      <a:pt x="13666" y="26155"/>
                      <a:pt x="13666" y="23550"/>
                    </a:cubicBezTo>
                    <a:cubicBezTo>
                      <a:pt x="13666" y="20898"/>
                      <a:pt x="14186" y="18607"/>
                      <a:pt x="15225" y="16788"/>
                    </a:cubicBezTo>
                    <a:cubicBezTo>
                      <a:pt x="16272" y="14963"/>
                      <a:pt x="17651" y="13510"/>
                      <a:pt x="19390" y="12364"/>
                    </a:cubicBezTo>
                    <a:cubicBezTo>
                      <a:pt x="21136" y="11272"/>
                      <a:pt x="23114" y="10492"/>
                      <a:pt x="25380" y="10020"/>
                    </a:cubicBezTo>
                    <a:cubicBezTo>
                      <a:pt x="27645" y="9606"/>
                      <a:pt x="29931" y="9373"/>
                      <a:pt x="32276" y="9373"/>
                    </a:cubicBezTo>
                    <a:cubicBezTo>
                      <a:pt x="38080" y="9373"/>
                      <a:pt x="42817" y="10752"/>
                      <a:pt x="46462" y="13404"/>
                    </a:cubicBezTo>
                    <a:cubicBezTo>
                      <a:pt x="50187" y="16108"/>
                      <a:pt x="52372" y="20432"/>
                      <a:pt x="52965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1128505-A903-4541-BD2D-55F9CA207454}"/>
                  </a:ext>
                </a:extLst>
              </p:cNvPr>
              <p:cNvSpPr/>
              <p:nvPr/>
            </p:nvSpPr>
            <p:spPr>
              <a:xfrm>
                <a:off x="4404102" y="4945615"/>
                <a:ext cx="54791" cy="82621"/>
              </a:xfrm>
              <a:custGeom>
                <a:avLst/>
                <a:gdLst>
                  <a:gd name="connsiteX0" fmla="*/ 2212 w 54791"/>
                  <a:gd name="connsiteY0" fmla="*/ 29273 h 82621"/>
                  <a:gd name="connsiteX1" fmla="*/ 12234 w 54791"/>
                  <a:gd name="connsiteY1" fmla="*/ 29273 h 82621"/>
                  <a:gd name="connsiteX2" fmla="*/ 12887 w 54791"/>
                  <a:gd name="connsiteY2" fmla="*/ 21858 h 82621"/>
                  <a:gd name="connsiteX3" fmla="*/ 15752 w 54791"/>
                  <a:gd name="connsiteY3" fmla="*/ 15356 h 82621"/>
                  <a:gd name="connsiteX4" fmla="*/ 20822 w 54791"/>
                  <a:gd name="connsiteY4" fmla="*/ 10539 h 82621"/>
                  <a:gd name="connsiteX5" fmla="*/ 28245 w 54791"/>
                  <a:gd name="connsiteY5" fmla="*/ 8720 h 82621"/>
                  <a:gd name="connsiteX6" fmla="*/ 34362 w 54791"/>
                  <a:gd name="connsiteY6" fmla="*/ 9760 h 82621"/>
                  <a:gd name="connsiteX7" fmla="*/ 39432 w 54791"/>
                  <a:gd name="connsiteY7" fmla="*/ 12884 h 82621"/>
                  <a:gd name="connsiteX8" fmla="*/ 42951 w 54791"/>
                  <a:gd name="connsiteY8" fmla="*/ 17567 h 82621"/>
                  <a:gd name="connsiteX9" fmla="*/ 44250 w 54791"/>
                  <a:gd name="connsiteY9" fmla="*/ 23683 h 82621"/>
                  <a:gd name="connsiteX10" fmla="*/ 42817 w 54791"/>
                  <a:gd name="connsiteY10" fmla="*/ 31224 h 82621"/>
                  <a:gd name="connsiteX11" fmla="*/ 38913 w 54791"/>
                  <a:gd name="connsiteY11" fmla="*/ 37340 h 82621"/>
                  <a:gd name="connsiteX12" fmla="*/ 32276 w 54791"/>
                  <a:gd name="connsiteY12" fmla="*/ 42809 h 82621"/>
                  <a:gd name="connsiteX13" fmla="*/ 23168 w 54791"/>
                  <a:gd name="connsiteY13" fmla="*/ 48792 h 82621"/>
                  <a:gd name="connsiteX14" fmla="*/ 14839 w 54791"/>
                  <a:gd name="connsiteY14" fmla="*/ 54388 h 82621"/>
                  <a:gd name="connsiteX15" fmla="*/ 7683 w 54791"/>
                  <a:gd name="connsiteY15" fmla="*/ 61156 h 82621"/>
                  <a:gd name="connsiteX16" fmla="*/ 2472 w 54791"/>
                  <a:gd name="connsiteY16" fmla="*/ 70130 h 82621"/>
                  <a:gd name="connsiteX17" fmla="*/ 0 w 54791"/>
                  <a:gd name="connsiteY17" fmla="*/ 82621 h 82621"/>
                  <a:gd name="connsiteX18" fmla="*/ 53878 w 54791"/>
                  <a:gd name="connsiteY18" fmla="*/ 82621 h 82621"/>
                  <a:gd name="connsiteX19" fmla="*/ 53878 w 54791"/>
                  <a:gd name="connsiteY19" fmla="*/ 73907 h 82621"/>
                  <a:gd name="connsiteX20" fmla="*/ 11454 w 54791"/>
                  <a:gd name="connsiteY20" fmla="*/ 73907 h 82621"/>
                  <a:gd name="connsiteX21" fmla="*/ 14446 w 54791"/>
                  <a:gd name="connsiteY21" fmla="*/ 67139 h 82621"/>
                  <a:gd name="connsiteX22" fmla="*/ 19916 w 54791"/>
                  <a:gd name="connsiteY22" fmla="*/ 61543 h 82621"/>
                  <a:gd name="connsiteX23" fmla="*/ 26939 w 54791"/>
                  <a:gd name="connsiteY23" fmla="*/ 56733 h 82621"/>
                  <a:gd name="connsiteX24" fmla="*/ 34748 w 54791"/>
                  <a:gd name="connsiteY24" fmla="*/ 52043 h 82621"/>
                  <a:gd name="connsiteX25" fmla="*/ 42165 w 54791"/>
                  <a:gd name="connsiteY25" fmla="*/ 46973 h 82621"/>
                  <a:gd name="connsiteX26" fmla="*/ 48541 w 54791"/>
                  <a:gd name="connsiteY26" fmla="*/ 40984 h 82621"/>
                  <a:gd name="connsiteX27" fmla="*/ 53099 w 54791"/>
                  <a:gd name="connsiteY27" fmla="*/ 33436 h 82621"/>
                  <a:gd name="connsiteX28" fmla="*/ 54791 w 54791"/>
                  <a:gd name="connsiteY28" fmla="*/ 23810 h 82621"/>
                  <a:gd name="connsiteX29" fmla="*/ 52705 w 54791"/>
                  <a:gd name="connsiteY29" fmla="*/ 13530 h 82621"/>
                  <a:gd name="connsiteX30" fmla="*/ 47115 w 54791"/>
                  <a:gd name="connsiteY30" fmla="*/ 6116 h 82621"/>
                  <a:gd name="connsiteX31" fmla="*/ 38913 w 54791"/>
                  <a:gd name="connsiteY31" fmla="*/ 1559 h 82621"/>
                  <a:gd name="connsiteX32" fmla="*/ 28891 w 54791"/>
                  <a:gd name="connsiteY32" fmla="*/ 0 h 82621"/>
                  <a:gd name="connsiteX33" fmla="*/ 17178 w 54791"/>
                  <a:gd name="connsiteY33" fmla="*/ 2212 h 82621"/>
                  <a:gd name="connsiteX34" fmla="*/ 8589 w 54791"/>
                  <a:gd name="connsiteY34" fmla="*/ 8327 h 82621"/>
                  <a:gd name="connsiteX35" fmla="*/ 3518 w 54791"/>
                  <a:gd name="connsiteY35" fmla="*/ 17567 h 82621"/>
                  <a:gd name="connsiteX36" fmla="*/ 2212 w 54791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91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53" y="26774"/>
                      <a:pt x="12367" y="24303"/>
                      <a:pt x="12887" y="21858"/>
                    </a:cubicBezTo>
                    <a:cubicBezTo>
                      <a:pt x="13486" y="19466"/>
                      <a:pt x="14446" y="17281"/>
                      <a:pt x="15752" y="15356"/>
                    </a:cubicBezTo>
                    <a:cubicBezTo>
                      <a:pt x="17131" y="13377"/>
                      <a:pt x="18817" y="11785"/>
                      <a:pt x="20822" y="10539"/>
                    </a:cubicBezTo>
                    <a:cubicBezTo>
                      <a:pt x="22908" y="9340"/>
                      <a:pt x="25380" y="8720"/>
                      <a:pt x="28245" y="8720"/>
                    </a:cubicBezTo>
                    <a:cubicBezTo>
                      <a:pt x="30404" y="8720"/>
                      <a:pt x="32456" y="9080"/>
                      <a:pt x="34362" y="9760"/>
                    </a:cubicBezTo>
                    <a:cubicBezTo>
                      <a:pt x="36361" y="10486"/>
                      <a:pt x="38053" y="11525"/>
                      <a:pt x="39432" y="12884"/>
                    </a:cubicBezTo>
                    <a:cubicBezTo>
                      <a:pt x="40918" y="14183"/>
                      <a:pt x="42091" y="15742"/>
                      <a:pt x="42951" y="17567"/>
                    </a:cubicBezTo>
                    <a:cubicBezTo>
                      <a:pt x="43803" y="19386"/>
                      <a:pt x="44250" y="21445"/>
                      <a:pt x="44250" y="23683"/>
                    </a:cubicBezTo>
                    <a:cubicBezTo>
                      <a:pt x="44250" y="26541"/>
                      <a:pt x="43784" y="29093"/>
                      <a:pt x="42817" y="31224"/>
                    </a:cubicBezTo>
                    <a:cubicBezTo>
                      <a:pt x="41958" y="33416"/>
                      <a:pt x="40659" y="35468"/>
                      <a:pt x="38913" y="37340"/>
                    </a:cubicBezTo>
                    <a:cubicBezTo>
                      <a:pt x="37167" y="39165"/>
                      <a:pt x="34955" y="40984"/>
                      <a:pt x="32276" y="42809"/>
                    </a:cubicBezTo>
                    <a:cubicBezTo>
                      <a:pt x="29671" y="44628"/>
                      <a:pt x="26626" y="46660"/>
                      <a:pt x="23168" y="48792"/>
                    </a:cubicBezTo>
                    <a:cubicBezTo>
                      <a:pt x="20303" y="50564"/>
                      <a:pt x="17517" y="52409"/>
                      <a:pt x="14839" y="54388"/>
                    </a:cubicBezTo>
                    <a:cubicBezTo>
                      <a:pt x="12234" y="56313"/>
                      <a:pt x="9841" y="58552"/>
                      <a:pt x="7683" y="61156"/>
                    </a:cubicBezTo>
                    <a:cubicBezTo>
                      <a:pt x="5597" y="63701"/>
                      <a:pt x="3851" y="66699"/>
                      <a:pt x="2472" y="70130"/>
                    </a:cubicBezTo>
                    <a:cubicBezTo>
                      <a:pt x="1172" y="73621"/>
                      <a:pt x="340" y="77784"/>
                      <a:pt x="0" y="82621"/>
                    </a:cubicBezTo>
                    <a:lnTo>
                      <a:pt x="53878" y="82621"/>
                    </a:lnTo>
                    <a:lnTo>
                      <a:pt x="53878" y="73907"/>
                    </a:lnTo>
                    <a:lnTo>
                      <a:pt x="11454" y="73907"/>
                    </a:lnTo>
                    <a:cubicBezTo>
                      <a:pt x="11974" y="71302"/>
                      <a:pt x="12966" y="69064"/>
                      <a:pt x="14446" y="67139"/>
                    </a:cubicBezTo>
                    <a:cubicBezTo>
                      <a:pt x="16012" y="65160"/>
                      <a:pt x="17830" y="63315"/>
                      <a:pt x="19916" y="61543"/>
                    </a:cubicBezTo>
                    <a:cubicBezTo>
                      <a:pt x="22075" y="59824"/>
                      <a:pt x="24414" y="58238"/>
                      <a:pt x="26939" y="56733"/>
                    </a:cubicBezTo>
                    <a:cubicBezTo>
                      <a:pt x="29545" y="55167"/>
                      <a:pt x="32143" y="53608"/>
                      <a:pt x="34748" y="52043"/>
                    </a:cubicBezTo>
                    <a:cubicBezTo>
                      <a:pt x="37274" y="50431"/>
                      <a:pt x="39746" y="48739"/>
                      <a:pt x="42165" y="46973"/>
                    </a:cubicBezTo>
                    <a:cubicBezTo>
                      <a:pt x="44590" y="45148"/>
                      <a:pt x="46722" y="43169"/>
                      <a:pt x="48541" y="40984"/>
                    </a:cubicBezTo>
                    <a:cubicBezTo>
                      <a:pt x="50447" y="38746"/>
                      <a:pt x="51979" y="36248"/>
                      <a:pt x="53099" y="33436"/>
                    </a:cubicBezTo>
                    <a:cubicBezTo>
                      <a:pt x="54218" y="30678"/>
                      <a:pt x="54791" y="27454"/>
                      <a:pt x="54791" y="23810"/>
                    </a:cubicBezTo>
                    <a:cubicBezTo>
                      <a:pt x="54791" y="19906"/>
                      <a:pt x="54085" y="16495"/>
                      <a:pt x="52705" y="13530"/>
                    </a:cubicBezTo>
                    <a:cubicBezTo>
                      <a:pt x="51326" y="10619"/>
                      <a:pt x="49454" y="8147"/>
                      <a:pt x="47115" y="6116"/>
                    </a:cubicBezTo>
                    <a:cubicBezTo>
                      <a:pt x="44850" y="4137"/>
                      <a:pt x="42118" y="2605"/>
                      <a:pt x="38913" y="1559"/>
                    </a:cubicBezTo>
                    <a:cubicBezTo>
                      <a:pt x="35788" y="520"/>
                      <a:pt x="32456" y="0"/>
                      <a:pt x="28891" y="0"/>
                    </a:cubicBezTo>
                    <a:cubicBezTo>
                      <a:pt x="24547" y="0"/>
                      <a:pt x="20643" y="753"/>
                      <a:pt x="17178" y="2212"/>
                    </a:cubicBezTo>
                    <a:cubicBezTo>
                      <a:pt x="13799" y="3724"/>
                      <a:pt x="10934" y="5723"/>
                      <a:pt x="8589" y="8327"/>
                    </a:cubicBezTo>
                    <a:cubicBezTo>
                      <a:pt x="6323" y="10932"/>
                      <a:pt x="4637" y="14023"/>
                      <a:pt x="3518" y="17567"/>
                    </a:cubicBezTo>
                    <a:cubicBezTo>
                      <a:pt x="2472" y="21158"/>
                      <a:pt x="2032" y="25062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DBE36D0-9C54-4E3B-A002-B80B153FFAB8}"/>
                  </a:ext>
                </a:extLst>
              </p:cNvPr>
              <p:cNvSpPr/>
              <p:nvPr/>
            </p:nvSpPr>
            <p:spPr>
              <a:xfrm>
                <a:off x="4499938" y="4944056"/>
                <a:ext cx="33189" cy="84180"/>
              </a:xfrm>
              <a:custGeom>
                <a:avLst/>
                <a:gdLst>
                  <a:gd name="connsiteX0" fmla="*/ 10155 w 33189"/>
                  <a:gd name="connsiteY0" fmla="*/ 32657 h 84180"/>
                  <a:gd name="connsiteX1" fmla="*/ 10155 w 33189"/>
                  <a:gd name="connsiteY1" fmla="*/ 84180 h 84180"/>
                  <a:gd name="connsiteX2" fmla="*/ 20043 w 33189"/>
                  <a:gd name="connsiteY2" fmla="*/ 84180 h 84180"/>
                  <a:gd name="connsiteX3" fmla="*/ 20043 w 33189"/>
                  <a:gd name="connsiteY3" fmla="*/ 32657 h 84180"/>
                  <a:gd name="connsiteX4" fmla="*/ 31623 w 33189"/>
                  <a:gd name="connsiteY4" fmla="*/ 32657 h 84180"/>
                  <a:gd name="connsiteX5" fmla="*/ 31623 w 33189"/>
                  <a:gd name="connsiteY5" fmla="*/ 23936 h 84180"/>
                  <a:gd name="connsiteX6" fmla="*/ 20043 w 33189"/>
                  <a:gd name="connsiteY6" fmla="*/ 23936 h 84180"/>
                  <a:gd name="connsiteX7" fmla="*/ 20043 w 33189"/>
                  <a:gd name="connsiteY7" fmla="*/ 15482 h 84180"/>
                  <a:gd name="connsiteX8" fmla="*/ 21995 w 33189"/>
                  <a:gd name="connsiteY8" fmla="*/ 10146 h 84180"/>
                  <a:gd name="connsiteX9" fmla="*/ 27592 w 33189"/>
                  <a:gd name="connsiteY9" fmla="*/ 8714 h 84180"/>
                  <a:gd name="connsiteX10" fmla="*/ 30324 w 33189"/>
                  <a:gd name="connsiteY10" fmla="*/ 8974 h 84180"/>
                  <a:gd name="connsiteX11" fmla="*/ 33189 w 33189"/>
                  <a:gd name="connsiteY11" fmla="*/ 9627 h 84180"/>
                  <a:gd name="connsiteX12" fmla="*/ 33189 w 33189"/>
                  <a:gd name="connsiteY12" fmla="*/ 906 h 84180"/>
                  <a:gd name="connsiteX13" fmla="*/ 29931 w 33189"/>
                  <a:gd name="connsiteY13" fmla="*/ 260 h 84180"/>
                  <a:gd name="connsiteX14" fmla="*/ 26812 w 33189"/>
                  <a:gd name="connsiteY14" fmla="*/ 0 h 84180"/>
                  <a:gd name="connsiteX15" fmla="*/ 14313 w 33189"/>
                  <a:gd name="connsiteY15" fmla="*/ 3771 h 84180"/>
                  <a:gd name="connsiteX16" fmla="*/ 10155 w 33189"/>
                  <a:gd name="connsiteY16" fmla="*/ 14963 h 84180"/>
                  <a:gd name="connsiteX17" fmla="*/ 10155 w 33189"/>
                  <a:gd name="connsiteY17" fmla="*/ 23936 h 84180"/>
                  <a:gd name="connsiteX18" fmla="*/ 0 w 33189"/>
                  <a:gd name="connsiteY18" fmla="*/ 23936 h 84180"/>
                  <a:gd name="connsiteX19" fmla="*/ 0 w 33189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9" h="84180">
                    <a:moveTo>
                      <a:pt x="10155" y="32657"/>
                    </a:moveTo>
                    <a:lnTo>
                      <a:pt x="10155" y="84180"/>
                    </a:lnTo>
                    <a:lnTo>
                      <a:pt x="20043" y="84180"/>
                    </a:lnTo>
                    <a:lnTo>
                      <a:pt x="20043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43" y="23936"/>
                    </a:lnTo>
                    <a:lnTo>
                      <a:pt x="20043" y="15482"/>
                    </a:lnTo>
                    <a:cubicBezTo>
                      <a:pt x="20043" y="12878"/>
                      <a:pt x="20696" y="11132"/>
                      <a:pt x="21995" y="10146"/>
                    </a:cubicBezTo>
                    <a:cubicBezTo>
                      <a:pt x="23294" y="9207"/>
                      <a:pt x="25147" y="8714"/>
                      <a:pt x="27592" y="8714"/>
                    </a:cubicBezTo>
                    <a:cubicBezTo>
                      <a:pt x="28425" y="8714"/>
                      <a:pt x="29331" y="8820"/>
                      <a:pt x="30324" y="8974"/>
                    </a:cubicBezTo>
                    <a:cubicBezTo>
                      <a:pt x="31363" y="9080"/>
                      <a:pt x="32303" y="9313"/>
                      <a:pt x="33189" y="9627"/>
                    </a:cubicBezTo>
                    <a:lnTo>
                      <a:pt x="33189" y="906"/>
                    </a:lnTo>
                    <a:cubicBezTo>
                      <a:pt x="32196" y="646"/>
                      <a:pt x="31130" y="466"/>
                      <a:pt x="29931" y="260"/>
                    </a:cubicBezTo>
                    <a:cubicBezTo>
                      <a:pt x="28785" y="100"/>
                      <a:pt x="27745" y="0"/>
                      <a:pt x="26812" y="0"/>
                    </a:cubicBezTo>
                    <a:cubicBezTo>
                      <a:pt x="21342" y="0"/>
                      <a:pt x="17178" y="1272"/>
                      <a:pt x="14313" y="3771"/>
                    </a:cubicBezTo>
                    <a:cubicBezTo>
                      <a:pt x="11507" y="6322"/>
                      <a:pt x="10155" y="10013"/>
                      <a:pt x="10155" y="14963"/>
                    </a:cubicBezTo>
                    <a:lnTo>
                      <a:pt x="10155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5DF48B0-D314-456E-B65C-1FFCB6E350D7}"/>
                  </a:ext>
                </a:extLst>
              </p:cNvPr>
              <p:cNvSpPr/>
              <p:nvPr/>
            </p:nvSpPr>
            <p:spPr>
              <a:xfrm>
                <a:off x="4537186" y="4966560"/>
                <a:ext cx="55702" cy="62981"/>
              </a:xfrm>
              <a:custGeom>
                <a:avLst/>
                <a:gdLst>
                  <a:gd name="connsiteX0" fmla="*/ 45156 w 55702"/>
                  <a:gd name="connsiteY0" fmla="*/ 25768 h 62981"/>
                  <a:gd name="connsiteX1" fmla="*/ 10541 w 55702"/>
                  <a:gd name="connsiteY1" fmla="*/ 25768 h 62981"/>
                  <a:gd name="connsiteX2" fmla="*/ 11974 w 55702"/>
                  <a:gd name="connsiteY2" fmla="*/ 19260 h 62981"/>
                  <a:gd name="connsiteX3" fmla="*/ 15485 w 55702"/>
                  <a:gd name="connsiteY3" fmla="*/ 13797 h 62981"/>
                  <a:gd name="connsiteX4" fmla="*/ 20822 w 55702"/>
                  <a:gd name="connsiteY4" fmla="*/ 10153 h 62981"/>
                  <a:gd name="connsiteX5" fmla="*/ 27852 w 55702"/>
                  <a:gd name="connsiteY5" fmla="*/ 8720 h 62981"/>
                  <a:gd name="connsiteX6" fmla="*/ 34615 w 55702"/>
                  <a:gd name="connsiteY6" fmla="*/ 10153 h 62981"/>
                  <a:gd name="connsiteX7" fmla="*/ 39952 w 55702"/>
                  <a:gd name="connsiteY7" fmla="*/ 13797 h 62981"/>
                  <a:gd name="connsiteX8" fmla="*/ 43597 w 55702"/>
                  <a:gd name="connsiteY8" fmla="*/ 19133 h 62981"/>
                  <a:gd name="connsiteX9" fmla="*/ 45156 w 55702"/>
                  <a:gd name="connsiteY9" fmla="*/ 25768 h 62981"/>
                  <a:gd name="connsiteX10" fmla="*/ 54658 w 55702"/>
                  <a:gd name="connsiteY10" fmla="*/ 42550 h 62981"/>
                  <a:gd name="connsiteX11" fmla="*/ 44896 w 55702"/>
                  <a:gd name="connsiteY11" fmla="*/ 42550 h 62981"/>
                  <a:gd name="connsiteX12" fmla="*/ 39559 w 55702"/>
                  <a:gd name="connsiteY12" fmla="*/ 51530 h 62981"/>
                  <a:gd name="connsiteX13" fmla="*/ 29278 w 55702"/>
                  <a:gd name="connsiteY13" fmla="*/ 54394 h 62981"/>
                  <a:gd name="connsiteX14" fmla="*/ 20822 w 55702"/>
                  <a:gd name="connsiteY14" fmla="*/ 52702 h 62981"/>
                  <a:gd name="connsiteX15" fmla="*/ 14832 w 55702"/>
                  <a:gd name="connsiteY15" fmla="*/ 48279 h 62981"/>
                  <a:gd name="connsiteX16" fmla="*/ 11454 w 55702"/>
                  <a:gd name="connsiteY16" fmla="*/ 42030 h 62981"/>
                  <a:gd name="connsiteX17" fmla="*/ 10541 w 55702"/>
                  <a:gd name="connsiteY17" fmla="*/ 34482 h 62981"/>
                  <a:gd name="connsiteX18" fmla="*/ 55697 w 55702"/>
                  <a:gd name="connsiteY18" fmla="*/ 34482 h 62981"/>
                  <a:gd name="connsiteX19" fmla="*/ 54658 w 55702"/>
                  <a:gd name="connsiteY19" fmla="*/ 23037 h 62981"/>
                  <a:gd name="connsiteX20" fmla="*/ 50234 w 55702"/>
                  <a:gd name="connsiteY20" fmla="*/ 11845 h 62981"/>
                  <a:gd name="connsiteX21" fmla="*/ 41645 w 55702"/>
                  <a:gd name="connsiteY21" fmla="*/ 3384 h 62981"/>
                  <a:gd name="connsiteX22" fmla="*/ 28372 w 55702"/>
                  <a:gd name="connsiteY22" fmla="*/ 0 h 62981"/>
                  <a:gd name="connsiteX23" fmla="*/ 16918 w 55702"/>
                  <a:gd name="connsiteY23" fmla="*/ 2345 h 62981"/>
                  <a:gd name="connsiteX24" fmla="*/ 8069 w 55702"/>
                  <a:gd name="connsiteY24" fmla="*/ 8854 h 62981"/>
                  <a:gd name="connsiteX25" fmla="*/ 2079 w 55702"/>
                  <a:gd name="connsiteY25" fmla="*/ 18740 h 62981"/>
                  <a:gd name="connsiteX26" fmla="*/ 0 w 55702"/>
                  <a:gd name="connsiteY26" fmla="*/ 31364 h 62981"/>
                  <a:gd name="connsiteX27" fmla="*/ 2079 w 55702"/>
                  <a:gd name="connsiteY27" fmla="*/ 44115 h 62981"/>
                  <a:gd name="connsiteX28" fmla="*/ 7416 w 55702"/>
                  <a:gd name="connsiteY28" fmla="*/ 54128 h 62981"/>
                  <a:gd name="connsiteX29" fmla="*/ 16398 w 55702"/>
                  <a:gd name="connsiteY29" fmla="*/ 60637 h 62981"/>
                  <a:gd name="connsiteX30" fmla="*/ 28891 w 55702"/>
                  <a:gd name="connsiteY30" fmla="*/ 62982 h 62981"/>
                  <a:gd name="connsiteX31" fmla="*/ 45936 w 55702"/>
                  <a:gd name="connsiteY31" fmla="*/ 57905 h 62981"/>
                  <a:gd name="connsiteX32" fmla="*/ 54658 w 55702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2" h="62981">
                    <a:moveTo>
                      <a:pt x="45156" y="25768"/>
                    </a:moveTo>
                    <a:lnTo>
                      <a:pt x="10541" y="25768"/>
                    </a:lnTo>
                    <a:cubicBezTo>
                      <a:pt x="10694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85" y="13797"/>
                    </a:cubicBezTo>
                    <a:cubicBezTo>
                      <a:pt x="16944" y="12231"/>
                      <a:pt x="18736" y="11039"/>
                      <a:pt x="20822" y="10153"/>
                    </a:cubicBezTo>
                    <a:cubicBezTo>
                      <a:pt x="22901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15" y="10153"/>
                    </a:cubicBezTo>
                    <a:cubicBezTo>
                      <a:pt x="36701" y="11039"/>
                      <a:pt x="38440" y="12231"/>
                      <a:pt x="39952" y="13797"/>
                    </a:cubicBezTo>
                    <a:cubicBezTo>
                      <a:pt x="41511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56" y="25768"/>
                    </a:cubicBezTo>
                    <a:close/>
                    <a:moveTo>
                      <a:pt x="54658" y="42550"/>
                    </a:moveTo>
                    <a:lnTo>
                      <a:pt x="44896" y="42550"/>
                    </a:lnTo>
                    <a:cubicBezTo>
                      <a:pt x="44010" y="46560"/>
                      <a:pt x="42218" y="49551"/>
                      <a:pt x="39559" y="51530"/>
                    </a:cubicBezTo>
                    <a:cubicBezTo>
                      <a:pt x="36961" y="53455"/>
                      <a:pt x="33496" y="54394"/>
                      <a:pt x="29278" y="54394"/>
                    </a:cubicBezTo>
                    <a:cubicBezTo>
                      <a:pt x="26053" y="54394"/>
                      <a:pt x="23214" y="53842"/>
                      <a:pt x="20822" y="52702"/>
                    </a:cubicBezTo>
                    <a:cubicBezTo>
                      <a:pt x="18377" y="51610"/>
                      <a:pt x="16398" y="50098"/>
                      <a:pt x="14832" y="48279"/>
                    </a:cubicBezTo>
                    <a:cubicBezTo>
                      <a:pt x="13273" y="46453"/>
                      <a:pt x="12127" y="44375"/>
                      <a:pt x="11454" y="42030"/>
                    </a:cubicBezTo>
                    <a:cubicBezTo>
                      <a:pt x="10721" y="39692"/>
                      <a:pt x="10434" y="37187"/>
                      <a:pt x="10541" y="34482"/>
                    </a:cubicBezTo>
                    <a:lnTo>
                      <a:pt x="55697" y="34482"/>
                    </a:lnTo>
                    <a:cubicBezTo>
                      <a:pt x="55750" y="30838"/>
                      <a:pt x="55437" y="27041"/>
                      <a:pt x="54658" y="23037"/>
                    </a:cubicBezTo>
                    <a:cubicBezTo>
                      <a:pt x="53878" y="18973"/>
                      <a:pt x="52365" y="15229"/>
                      <a:pt x="50234" y="11845"/>
                    </a:cubicBezTo>
                    <a:cubicBezTo>
                      <a:pt x="48048" y="8407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33" y="3904"/>
                      <a:pt x="10568" y="6096"/>
                      <a:pt x="8069" y="8854"/>
                    </a:cubicBezTo>
                    <a:cubicBezTo>
                      <a:pt x="5517" y="11658"/>
                      <a:pt x="3538" y="14943"/>
                      <a:pt x="2079" y="18740"/>
                    </a:cubicBezTo>
                    <a:cubicBezTo>
                      <a:pt x="673" y="22590"/>
                      <a:pt x="0" y="26781"/>
                      <a:pt x="0" y="31364"/>
                    </a:cubicBezTo>
                    <a:cubicBezTo>
                      <a:pt x="153" y="35994"/>
                      <a:pt x="833" y="40211"/>
                      <a:pt x="2079" y="44115"/>
                    </a:cubicBezTo>
                    <a:cubicBezTo>
                      <a:pt x="3278" y="48019"/>
                      <a:pt x="5077" y="51370"/>
                      <a:pt x="7416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36" y="62196"/>
                      <a:pt x="24100" y="62982"/>
                      <a:pt x="28891" y="62982"/>
                    </a:cubicBezTo>
                    <a:cubicBezTo>
                      <a:pt x="35708" y="62982"/>
                      <a:pt x="41411" y="61289"/>
                      <a:pt x="45936" y="57905"/>
                    </a:cubicBezTo>
                    <a:cubicBezTo>
                      <a:pt x="50413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BBB1821-0A78-4B27-A749-8C32DB4DF82F}"/>
                  </a:ext>
                </a:extLst>
              </p:cNvPr>
              <p:cNvSpPr/>
              <p:nvPr/>
            </p:nvSpPr>
            <p:spPr>
              <a:xfrm>
                <a:off x="4599806" y="4966560"/>
                <a:ext cx="56743" cy="62981"/>
              </a:xfrm>
              <a:custGeom>
                <a:avLst/>
                <a:gdLst>
                  <a:gd name="connsiteX0" fmla="*/ 56744 w 56743"/>
                  <a:gd name="connsiteY0" fmla="*/ 61416 h 62981"/>
                  <a:gd name="connsiteX1" fmla="*/ 49587 w 56743"/>
                  <a:gd name="connsiteY1" fmla="*/ 62982 h 62981"/>
                  <a:gd name="connsiteX2" fmla="*/ 43471 w 56743"/>
                  <a:gd name="connsiteY2" fmla="*/ 60896 h 62981"/>
                  <a:gd name="connsiteX3" fmla="*/ 41258 w 56743"/>
                  <a:gd name="connsiteY3" fmla="*/ 53742 h 62981"/>
                  <a:gd name="connsiteX4" fmla="*/ 31624 w 56743"/>
                  <a:gd name="connsiteY4" fmla="*/ 60896 h 62981"/>
                  <a:gd name="connsiteX5" fmla="*/ 19916 w 56743"/>
                  <a:gd name="connsiteY5" fmla="*/ 62982 h 62981"/>
                  <a:gd name="connsiteX6" fmla="*/ 12234 w 56743"/>
                  <a:gd name="connsiteY6" fmla="*/ 62069 h 62981"/>
                  <a:gd name="connsiteX7" fmla="*/ 5857 w 56743"/>
                  <a:gd name="connsiteY7" fmla="*/ 59204 h 62981"/>
                  <a:gd name="connsiteX8" fmla="*/ 1566 w 56743"/>
                  <a:gd name="connsiteY8" fmla="*/ 54001 h 62981"/>
                  <a:gd name="connsiteX9" fmla="*/ 0 w 56743"/>
                  <a:gd name="connsiteY9" fmla="*/ 46194 h 62981"/>
                  <a:gd name="connsiteX10" fmla="*/ 1693 w 56743"/>
                  <a:gd name="connsiteY10" fmla="*/ 37740 h 62981"/>
                  <a:gd name="connsiteX11" fmla="*/ 6377 w 56743"/>
                  <a:gd name="connsiteY11" fmla="*/ 32530 h 62981"/>
                  <a:gd name="connsiteX12" fmla="*/ 12887 w 56743"/>
                  <a:gd name="connsiteY12" fmla="*/ 29412 h 62981"/>
                  <a:gd name="connsiteX13" fmla="*/ 20436 w 56743"/>
                  <a:gd name="connsiteY13" fmla="*/ 27587 h 62981"/>
                  <a:gd name="connsiteX14" fmla="*/ 28112 w 56743"/>
                  <a:gd name="connsiteY14" fmla="*/ 26414 h 62981"/>
                  <a:gd name="connsiteX15" fmla="*/ 34622 w 56743"/>
                  <a:gd name="connsiteY15" fmla="*/ 25249 h 62981"/>
                  <a:gd name="connsiteX16" fmla="*/ 39046 w 56743"/>
                  <a:gd name="connsiteY16" fmla="*/ 23037 h 62981"/>
                  <a:gd name="connsiteX17" fmla="*/ 40739 w 56743"/>
                  <a:gd name="connsiteY17" fmla="*/ 18740 h 62981"/>
                  <a:gd name="connsiteX18" fmla="*/ 39433 w 56743"/>
                  <a:gd name="connsiteY18" fmla="*/ 13537 h 62981"/>
                  <a:gd name="connsiteX19" fmla="*/ 36314 w 56743"/>
                  <a:gd name="connsiteY19" fmla="*/ 10539 h 62981"/>
                  <a:gd name="connsiteX20" fmla="*/ 32016 w 56743"/>
                  <a:gd name="connsiteY20" fmla="*/ 9113 h 62981"/>
                  <a:gd name="connsiteX21" fmla="*/ 27333 w 56743"/>
                  <a:gd name="connsiteY21" fmla="*/ 8720 h 62981"/>
                  <a:gd name="connsiteX22" fmla="*/ 16791 w 56743"/>
                  <a:gd name="connsiteY22" fmla="*/ 11192 h 62981"/>
                  <a:gd name="connsiteX23" fmla="*/ 12234 w 56743"/>
                  <a:gd name="connsiteY23" fmla="*/ 20172 h 62981"/>
                  <a:gd name="connsiteX24" fmla="*/ 2346 w 56743"/>
                  <a:gd name="connsiteY24" fmla="*/ 20172 h 62981"/>
                  <a:gd name="connsiteX25" fmla="*/ 4684 w 56743"/>
                  <a:gd name="connsiteY25" fmla="*/ 10805 h 62981"/>
                  <a:gd name="connsiteX26" fmla="*/ 10281 w 56743"/>
                  <a:gd name="connsiteY26" fmla="*/ 4557 h 62981"/>
                  <a:gd name="connsiteX27" fmla="*/ 18224 w 56743"/>
                  <a:gd name="connsiteY27" fmla="*/ 1046 h 62981"/>
                  <a:gd name="connsiteX28" fmla="*/ 27852 w 56743"/>
                  <a:gd name="connsiteY28" fmla="*/ 0 h 62981"/>
                  <a:gd name="connsiteX29" fmla="*/ 36048 w 56743"/>
                  <a:gd name="connsiteY29" fmla="*/ 653 h 62981"/>
                  <a:gd name="connsiteX30" fmla="*/ 43337 w 56743"/>
                  <a:gd name="connsiteY30" fmla="*/ 2998 h 62981"/>
                  <a:gd name="connsiteX31" fmla="*/ 48548 w 56743"/>
                  <a:gd name="connsiteY31" fmla="*/ 8068 h 62981"/>
                  <a:gd name="connsiteX32" fmla="*/ 50493 w 56743"/>
                  <a:gd name="connsiteY32" fmla="*/ 16528 h 62981"/>
                  <a:gd name="connsiteX33" fmla="*/ 50493 w 56743"/>
                  <a:gd name="connsiteY33" fmla="*/ 47626 h 62981"/>
                  <a:gd name="connsiteX34" fmla="*/ 50887 w 56743"/>
                  <a:gd name="connsiteY34" fmla="*/ 52702 h 62981"/>
                  <a:gd name="connsiteX35" fmla="*/ 53618 w 56743"/>
                  <a:gd name="connsiteY35" fmla="*/ 54394 h 62981"/>
                  <a:gd name="connsiteX36" fmla="*/ 56744 w 56743"/>
                  <a:gd name="connsiteY36" fmla="*/ 53742 h 62981"/>
                  <a:gd name="connsiteX37" fmla="*/ 40605 w 56743"/>
                  <a:gd name="connsiteY37" fmla="*/ 30578 h 62981"/>
                  <a:gd name="connsiteX38" fmla="*/ 35662 w 56743"/>
                  <a:gd name="connsiteY38" fmla="*/ 32663 h 62981"/>
                  <a:gd name="connsiteX39" fmla="*/ 29285 w 56743"/>
                  <a:gd name="connsiteY39" fmla="*/ 33703 h 62981"/>
                  <a:gd name="connsiteX40" fmla="*/ 22648 w 56743"/>
                  <a:gd name="connsiteY40" fmla="*/ 34615 h 62981"/>
                  <a:gd name="connsiteX41" fmla="*/ 16531 w 56743"/>
                  <a:gd name="connsiteY41" fmla="*/ 36307 h 62981"/>
                  <a:gd name="connsiteX42" fmla="*/ 12234 w 56743"/>
                  <a:gd name="connsiteY42" fmla="*/ 39692 h 62981"/>
                  <a:gd name="connsiteX43" fmla="*/ 10541 w 56743"/>
                  <a:gd name="connsiteY43" fmla="*/ 45414 h 62981"/>
                  <a:gd name="connsiteX44" fmla="*/ 11454 w 56743"/>
                  <a:gd name="connsiteY44" fmla="*/ 49578 h 62981"/>
                  <a:gd name="connsiteX45" fmla="*/ 14060 w 56743"/>
                  <a:gd name="connsiteY45" fmla="*/ 52309 h 62981"/>
                  <a:gd name="connsiteX46" fmla="*/ 17704 w 56743"/>
                  <a:gd name="connsiteY46" fmla="*/ 53868 h 62981"/>
                  <a:gd name="connsiteX47" fmla="*/ 22129 w 56743"/>
                  <a:gd name="connsiteY47" fmla="*/ 54394 h 62981"/>
                  <a:gd name="connsiteX48" fmla="*/ 30584 w 56743"/>
                  <a:gd name="connsiteY48" fmla="*/ 53089 h 62981"/>
                  <a:gd name="connsiteX49" fmla="*/ 36314 w 56743"/>
                  <a:gd name="connsiteY49" fmla="*/ 49705 h 62981"/>
                  <a:gd name="connsiteX50" fmla="*/ 39566 w 56743"/>
                  <a:gd name="connsiteY50" fmla="*/ 45281 h 62981"/>
                  <a:gd name="connsiteX51" fmla="*/ 40605 w 56743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43" h="62981">
                    <a:moveTo>
                      <a:pt x="56744" y="61416"/>
                    </a:moveTo>
                    <a:cubicBezTo>
                      <a:pt x="54971" y="62455"/>
                      <a:pt x="52606" y="62982"/>
                      <a:pt x="49587" y="62982"/>
                    </a:cubicBezTo>
                    <a:cubicBezTo>
                      <a:pt x="46982" y="62982"/>
                      <a:pt x="44930" y="62276"/>
                      <a:pt x="43471" y="60896"/>
                    </a:cubicBezTo>
                    <a:cubicBezTo>
                      <a:pt x="41958" y="59438"/>
                      <a:pt x="41258" y="57073"/>
                      <a:pt x="41258" y="53742"/>
                    </a:cubicBezTo>
                    <a:cubicBezTo>
                      <a:pt x="38447" y="57073"/>
                      <a:pt x="35268" y="59438"/>
                      <a:pt x="31624" y="60896"/>
                    </a:cubicBezTo>
                    <a:cubicBezTo>
                      <a:pt x="28032" y="62276"/>
                      <a:pt x="24128" y="62982"/>
                      <a:pt x="19916" y="62982"/>
                    </a:cubicBezTo>
                    <a:cubicBezTo>
                      <a:pt x="17205" y="62982"/>
                      <a:pt x="14633" y="62668"/>
                      <a:pt x="12234" y="62069"/>
                    </a:cubicBezTo>
                    <a:cubicBezTo>
                      <a:pt x="9788" y="61496"/>
                      <a:pt x="7683" y="60503"/>
                      <a:pt x="5857" y="59204"/>
                    </a:cubicBezTo>
                    <a:cubicBezTo>
                      <a:pt x="4038" y="57852"/>
                      <a:pt x="2606" y="56080"/>
                      <a:pt x="1566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7" y="39925"/>
                      <a:pt x="1693" y="37740"/>
                    </a:cubicBezTo>
                    <a:cubicBezTo>
                      <a:pt x="2892" y="35601"/>
                      <a:pt x="4451" y="33836"/>
                      <a:pt x="6377" y="32530"/>
                    </a:cubicBezTo>
                    <a:cubicBezTo>
                      <a:pt x="8256" y="31178"/>
                      <a:pt x="10441" y="30138"/>
                      <a:pt x="12887" y="29412"/>
                    </a:cubicBezTo>
                    <a:cubicBezTo>
                      <a:pt x="15279" y="28733"/>
                      <a:pt x="17831" y="28107"/>
                      <a:pt x="20436" y="27587"/>
                    </a:cubicBezTo>
                    <a:cubicBezTo>
                      <a:pt x="23088" y="27067"/>
                      <a:pt x="25667" y="26674"/>
                      <a:pt x="28112" y="26414"/>
                    </a:cubicBezTo>
                    <a:cubicBezTo>
                      <a:pt x="30611" y="26155"/>
                      <a:pt x="32796" y="25768"/>
                      <a:pt x="34622" y="25249"/>
                    </a:cubicBezTo>
                    <a:cubicBezTo>
                      <a:pt x="36495" y="24722"/>
                      <a:pt x="38000" y="24023"/>
                      <a:pt x="39046" y="23037"/>
                    </a:cubicBezTo>
                    <a:cubicBezTo>
                      <a:pt x="40139" y="22097"/>
                      <a:pt x="40739" y="20665"/>
                      <a:pt x="40739" y="18740"/>
                    </a:cubicBezTo>
                    <a:cubicBezTo>
                      <a:pt x="40739" y="16608"/>
                      <a:pt x="40266" y="14836"/>
                      <a:pt x="39433" y="13537"/>
                    </a:cubicBezTo>
                    <a:cubicBezTo>
                      <a:pt x="38653" y="12231"/>
                      <a:pt x="37614" y="11272"/>
                      <a:pt x="36314" y="10539"/>
                    </a:cubicBezTo>
                    <a:cubicBezTo>
                      <a:pt x="35062" y="9866"/>
                      <a:pt x="33629" y="9373"/>
                      <a:pt x="32016" y="9113"/>
                    </a:cubicBezTo>
                    <a:cubicBezTo>
                      <a:pt x="30458" y="8854"/>
                      <a:pt x="28891" y="8720"/>
                      <a:pt x="27333" y="8720"/>
                    </a:cubicBezTo>
                    <a:cubicBezTo>
                      <a:pt x="23168" y="8720"/>
                      <a:pt x="19656" y="9580"/>
                      <a:pt x="16791" y="11192"/>
                    </a:cubicBezTo>
                    <a:cubicBezTo>
                      <a:pt x="13979" y="12757"/>
                      <a:pt x="12493" y="15749"/>
                      <a:pt x="12234" y="20172"/>
                    </a:cubicBezTo>
                    <a:lnTo>
                      <a:pt x="2346" y="20172"/>
                    </a:lnTo>
                    <a:cubicBezTo>
                      <a:pt x="2499" y="16475"/>
                      <a:pt x="3285" y="13350"/>
                      <a:pt x="4684" y="10805"/>
                    </a:cubicBezTo>
                    <a:cubicBezTo>
                      <a:pt x="6044" y="8201"/>
                      <a:pt x="7943" y="6116"/>
                      <a:pt x="10281" y="4557"/>
                    </a:cubicBezTo>
                    <a:cubicBezTo>
                      <a:pt x="12627" y="2944"/>
                      <a:pt x="15252" y="1772"/>
                      <a:pt x="18224" y="1046"/>
                    </a:cubicBezTo>
                    <a:cubicBezTo>
                      <a:pt x="21243" y="366"/>
                      <a:pt x="24467" y="0"/>
                      <a:pt x="27852" y="0"/>
                    </a:cubicBezTo>
                    <a:cubicBezTo>
                      <a:pt x="30611" y="0"/>
                      <a:pt x="33343" y="240"/>
                      <a:pt x="36048" y="653"/>
                    </a:cubicBezTo>
                    <a:cubicBezTo>
                      <a:pt x="38706" y="1019"/>
                      <a:pt x="41152" y="1799"/>
                      <a:pt x="43337" y="2998"/>
                    </a:cubicBezTo>
                    <a:cubicBezTo>
                      <a:pt x="45476" y="4244"/>
                      <a:pt x="47242" y="5936"/>
                      <a:pt x="48548" y="8068"/>
                    </a:cubicBezTo>
                    <a:cubicBezTo>
                      <a:pt x="49847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7" y="53842"/>
                      <a:pt x="52060" y="54394"/>
                      <a:pt x="53618" y="54394"/>
                    </a:cubicBezTo>
                    <a:cubicBezTo>
                      <a:pt x="54451" y="54394"/>
                      <a:pt x="55491" y="54208"/>
                      <a:pt x="56744" y="53742"/>
                    </a:cubicBezTo>
                    <a:close/>
                    <a:moveTo>
                      <a:pt x="40605" y="30578"/>
                    </a:moveTo>
                    <a:cubicBezTo>
                      <a:pt x="39360" y="31571"/>
                      <a:pt x="37740" y="32244"/>
                      <a:pt x="35662" y="32663"/>
                    </a:cubicBezTo>
                    <a:cubicBezTo>
                      <a:pt x="33629" y="33030"/>
                      <a:pt x="31524" y="33389"/>
                      <a:pt x="29285" y="33703"/>
                    </a:cubicBezTo>
                    <a:cubicBezTo>
                      <a:pt x="27099" y="33962"/>
                      <a:pt x="24887" y="34302"/>
                      <a:pt x="22648" y="34615"/>
                    </a:cubicBezTo>
                    <a:cubicBezTo>
                      <a:pt x="20356" y="34975"/>
                      <a:pt x="18351" y="35521"/>
                      <a:pt x="16531" y="36307"/>
                    </a:cubicBezTo>
                    <a:cubicBezTo>
                      <a:pt x="1475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54" y="49578"/>
                    </a:cubicBezTo>
                    <a:cubicBezTo>
                      <a:pt x="12134" y="50724"/>
                      <a:pt x="13013" y="51630"/>
                      <a:pt x="14060" y="52309"/>
                    </a:cubicBezTo>
                    <a:cubicBezTo>
                      <a:pt x="15099" y="53035"/>
                      <a:pt x="16298" y="53562"/>
                      <a:pt x="17704" y="53868"/>
                    </a:cubicBezTo>
                    <a:cubicBezTo>
                      <a:pt x="19157" y="54235"/>
                      <a:pt x="20616" y="54394"/>
                      <a:pt x="22129" y="54394"/>
                    </a:cubicBezTo>
                    <a:cubicBezTo>
                      <a:pt x="25407" y="54394"/>
                      <a:pt x="28245" y="53975"/>
                      <a:pt x="30584" y="53089"/>
                    </a:cubicBezTo>
                    <a:cubicBezTo>
                      <a:pt x="32929" y="52156"/>
                      <a:pt x="34802" y="51010"/>
                      <a:pt x="36314" y="49705"/>
                    </a:cubicBezTo>
                    <a:cubicBezTo>
                      <a:pt x="37767" y="48352"/>
                      <a:pt x="38833" y="46846"/>
                      <a:pt x="39566" y="45281"/>
                    </a:cubicBezTo>
                    <a:cubicBezTo>
                      <a:pt x="40239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B9BFE71-DBA3-4AB1-9DAD-7994E81468B3}"/>
                  </a:ext>
                </a:extLst>
              </p:cNvPr>
              <p:cNvSpPr/>
              <p:nvPr/>
            </p:nvSpPr>
            <p:spPr>
              <a:xfrm>
                <a:off x="4659281" y="4949906"/>
                <a:ext cx="32142" cy="78330"/>
              </a:xfrm>
              <a:custGeom>
                <a:avLst/>
                <a:gdLst>
                  <a:gd name="connsiteX0" fmla="*/ 20169 w 32142"/>
                  <a:gd name="connsiteY0" fmla="*/ 18087 h 78330"/>
                  <a:gd name="connsiteX1" fmla="*/ 20169 w 32142"/>
                  <a:gd name="connsiteY1" fmla="*/ 0 h 78330"/>
                  <a:gd name="connsiteX2" fmla="*/ 10281 w 32142"/>
                  <a:gd name="connsiteY2" fmla="*/ 0 h 78330"/>
                  <a:gd name="connsiteX3" fmla="*/ 10281 w 32142"/>
                  <a:gd name="connsiteY3" fmla="*/ 18087 h 78330"/>
                  <a:gd name="connsiteX4" fmla="*/ 0 w 32142"/>
                  <a:gd name="connsiteY4" fmla="*/ 18087 h 78330"/>
                  <a:gd name="connsiteX5" fmla="*/ 0 w 32142"/>
                  <a:gd name="connsiteY5" fmla="*/ 26807 h 78330"/>
                  <a:gd name="connsiteX6" fmla="*/ 10281 w 32142"/>
                  <a:gd name="connsiteY6" fmla="*/ 26807 h 78330"/>
                  <a:gd name="connsiteX7" fmla="*/ 10281 w 32142"/>
                  <a:gd name="connsiteY7" fmla="*/ 65193 h 78330"/>
                  <a:gd name="connsiteX8" fmla="*/ 11061 w 32142"/>
                  <a:gd name="connsiteY8" fmla="*/ 71955 h 78330"/>
                  <a:gd name="connsiteX9" fmla="*/ 13533 w 32142"/>
                  <a:gd name="connsiteY9" fmla="*/ 75859 h 78330"/>
                  <a:gd name="connsiteX10" fmla="*/ 17957 w 32142"/>
                  <a:gd name="connsiteY10" fmla="*/ 77811 h 78330"/>
                  <a:gd name="connsiteX11" fmla="*/ 24601 w 32142"/>
                  <a:gd name="connsiteY11" fmla="*/ 78331 h 78330"/>
                  <a:gd name="connsiteX12" fmla="*/ 32143 w 32142"/>
                  <a:gd name="connsiteY12" fmla="*/ 78331 h 78330"/>
                  <a:gd name="connsiteX13" fmla="*/ 32143 w 32142"/>
                  <a:gd name="connsiteY13" fmla="*/ 69617 h 78330"/>
                  <a:gd name="connsiteX14" fmla="*/ 27592 w 32142"/>
                  <a:gd name="connsiteY14" fmla="*/ 69617 h 78330"/>
                  <a:gd name="connsiteX15" fmla="*/ 23814 w 32142"/>
                  <a:gd name="connsiteY15" fmla="*/ 69484 h 78330"/>
                  <a:gd name="connsiteX16" fmla="*/ 21602 w 32142"/>
                  <a:gd name="connsiteY16" fmla="*/ 68704 h 78330"/>
                  <a:gd name="connsiteX17" fmla="*/ 20436 w 32142"/>
                  <a:gd name="connsiteY17" fmla="*/ 67012 h 78330"/>
                  <a:gd name="connsiteX18" fmla="*/ 20169 w 32142"/>
                  <a:gd name="connsiteY18" fmla="*/ 64281 h 78330"/>
                  <a:gd name="connsiteX19" fmla="*/ 20169 w 32142"/>
                  <a:gd name="connsiteY19" fmla="*/ 26807 h 78330"/>
                  <a:gd name="connsiteX20" fmla="*/ 32143 w 32142"/>
                  <a:gd name="connsiteY20" fmla="*/ 26807 h 78330"/>
                  <a:gd name="connsiteX21" fmla="*/ 32143 w 32142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2" h="78330">
                    <a:moveTo>
                      <a:pt x="20169" y="18087"/>
                    </a:moveTo>
                    <a:lnTo>
                      <a:pt x="20169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81" y="26807"/>
                    </a:lnTo>
                    <a:lnTo>
                      <a:pt x="10281" y="65193"/>
                    </a:lnTo>
                    <a:cubicBezTo>
                      <a:pt x="10281" y="68005"/>
                      <a:pt x="10541" y="70237"/>
                      <a:pt x="11061" y="71955"/>
                    </a:cubicBezTo>
                    <a:cubicBezTo>
                      <a:pt x="11580" y="73621"/>
                      <a:pt x="12413" y="74926"/>
                      <a:pt x="13533" y="75859"/>
                    </a:cubicBezTo>
                    <a:cubicBezTo>
                      <a:pt x="14652" y="76852"/>
                      <a:pt x="16138" y="77498"/>
                      <a:pt x="17957" y="77811"/>
                    </a:cubicBezTo>
                    <a:cubicBezTo>
                      <a:pt x="19863" y="78177"/>
                      <a:pt x="22075" y="78331"/>
                      <a:pt x="24601" y="78331"/>
                    </a:cubicBezTo>
                    <a:lnTo>
                      <a:pt x="32143" y="78331"/>
                    </a:lnTo>
                    <a:lnTo>
                      <a:pt x="32143" y="69617"/>
                    </a:lnTo>
                    <a:lnTo>
                      <a:pt x="27592" y="69617"/>
                    </a:lnTo>
                    <a:cubicBezTo>
                      <a:pt x="26026" y="69617"/>
                      <a:pt x="24780" y="69590"/>
                      <a:pt x="23814" y="69484"/>
                    </a:cubicBezTo>
                    <a:cubicBezTo>
                      <a:pt x="22855" y="69330"/>
                      <a:pt x="22122" y="69071"/>
                      <a:pt x="21602" y="68704"/>
                    </a:cubicBezTo>
                    <a:cubicBezTo>
                      <a:pt x="21082" y="68285"/>
                      <a:pt x="20696" y="67738"/>
                      <a:pt x="20436" y="67012"/>
                    </a:cubicBezTo>
                    <a:cubicBezTo>
                      <a:pt x="20249" y="66339"/>
                      <a:pt x="20169" y="65427"/>
                      <a:pt x="20169" y="64281"/>
                    </a:cubicBezTo>
                    <a:lnTo>
                      <a:pt x="20169" y="26807"/>
                    </a:lnTo>
                    <a:lnTo>
                      <a:pt x="32143" y="26807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E5EF8DC-32DA-4085-AED5-822D40A953D7}"/>
                  </a:ext>
                </a:extLst>
              </p:cNvPr>
              <p:cNvSpPr/>
              <p:nvPr/>
            </p:nvSpPr>
            <p:spPr>
              <a:xfrm>
                <a:off x="4702412" y="4967993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079 w 49973"/>
                  <a:gd name="connsiteY2" fmla="*/ 0 h 61549"/>
                  <a:gd name="connsiteX3" fmla="*/ 40079 w 49973"/>
                  <a:gd name="connsiteY3" fmla="*/ 33962 h 61549"/>
                  <a:gd name="connsiteX4" fmla="*/ 38913 w 49973"/>
                  <a:gd name="connsiteY4" fmla="*/ 41637 h 61549"/>
                  <a:gd name="connsiteX5" fmla="*/ 35654 w 49973"/>
                  <a:gd name="connsiteY5" fmla="*/ 47626 h 61549"/>
                  <a:gd name="connsiteX6" fmla="*/ 30057 w 49973"/>
                  <a:gd name="connsiteY6" fmla="*/ 51530 h 61549"/>
                  <a:gd name="connsiteX7" fmla="*/ 22255 w 49973"/>
                  <a:gd name="connsiteY7" fmla="*/ 52962 h 61549"/>
                  <a:gd name="connsiteX8" fmla="*/ 13273 w 49973"/>
                  <a:gd name="connsiteY8" fmla="*/ 49705 h 61549"/>
                  <a:gd name="connsiteX9" fmla="*/ 10021 w 49973"/>
                  <a:gd name="connsiteY9" fmla="*/ 40731 h 61549"/>
                  <a:gd name="connsiteX10" fmla="*/ 10021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39 w 49973"/>
                  <a:gd name="connsiteY13" fmla="*/ 48532 h 61549"/>
                  <a:gd name="connsiteX14" fmla="*/ 4424 w 49973"/>
                  <a:gd name="connsiteY14" fmla="*/ 55560 h 61549"/>
                  <a:gd name="connsiteX15" fmla="*/ 10801 w 49973"/>
                  <a:gd name="connsiteY15" fmla="*/ 59984 h 61549"/>
                  <a:gd name="connsiteX16" fmla="*/ 20822 w 49973"/>
                  <a:gd name="connsiteY16" fmla="*/ 61549 h 61549"/>
                  <a:gd name="connsiteX17" fmla="*/ 32276 w 49973"/>
                  <a:gd name="connsiteY17" fmla="*/ 58945 h 61549"/>
                  <a:gd name="connsiteX18" fmla="*/ 40339 w 49973"/>
                  <a:gd name="connsiteY18" fmla="*/ 50744 h 61549"/>
                  <a:gd name="connsiteX19" fmla="*/ 40605 w 49973"/>
                  <a:gd name="connsiteY19" fmla="*/ 50744 h 61549"/>
                  <a:gd name="connsiteX20" fmla="*/ 40605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79" y="0"/>
                    </a:lnTo>
                    <a:lnTo>
                      <a:pt x="40079" y="33962"/>
                    </a:lnTo>
                    <a:cubicBezTo>
                      <a:pt x="40079" y="36774"/>
                      <a:pt x="39692" y="39299"/>
                      <a:pt x="38913" y="41637"/>
                    </a:cubicBezTo>
                    <a:cubicBezTo>
                      <a:pt x="38180" y="43929"/>
                      <a:pt x="37113" y="45907"/>
                      <a:pt x="35654" y="47626"/>
                    </a:cubicBezTo>
                    <a:cubicBezTo>
                      <a:pt x="34149" y="49291"/>
                      <a:pt x="32296" y="50591"/>
                      <a:pt x="30057" y="51530"/>
                    </a:cubicBezTo>
                    <a:cubicBezTo>
                      <a:pt x="27872" y="52516"/>
                      <a:pt x="25273" y="52962"/>
                      <a:pt x="22255" y="52962"/>
                    </a:cubicBezTo>
                    <a:cubicBezTo>
                      <a:pt x="18397" y="52962"/>
                      <a:pt x="15405" y="51890"/>
                      <a:pt x="13273" y="49705"/>
                    </a:cubicBezTo>
                    <a:cubicBezTo>
                      <a:pt x="11088" y="47466"/>
                      <a:pt x="10021" y="44475"/>
                      <a:pt x="10021" y="40731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13" y="45881"/>
                      <a:pt x="1039" y="48532"/>
                    </a:cubicBezTo>
                    <a:cubicBezTo>
                      <a:pt x="1719" y="51243"/>
                      <a:pt x="2858" y="53582"/>
                      <a:pt x="4424" y="55560"/>
                    </a:cubicBezTo>
                    <a:cubicBezTo>
                      <a:pt x="6036" y="57486"/>
                      <a:pt x="8196" y="58945"/>
                      <a:pt x="10801" y="59984"/>
                    </a:cubicBezTo>
                    <a:cubicBezTo>
                      <a:pt x="13453" y="61023"/>
                      <a:pt x="16811" y="61549"/>
                      <a:pt x="20822" y="61549"/>
                    </a:cubicBezTo>
                    <a:cubicBezTo>
                      <a:pt x="25247" y="61549"/>
                      <a:pt x="29044" y="60690"/>
                      <a:pt x="32276" y="58945"/>
                    </a:cubicBezTo>
                    <a:cubicBezTo>
                      <a:pt x="35555" y="57226"/>
                      <a:pt x="38260" y="54494"/>
                      <a:pt x="40339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12CB02-2414-4803-881B-3613FDE42C05}"/>
                  </a:ext>
                </a:extLst>
              </p:cNvPr>
              <p:cNvSpPr/>
              <p:nvPr/>
            </p:nvSpPr>
            <p:spPr>
              <a:xfrm>
                <a:off x="4766958" y="4966546"/>
                <a:ext cx="31623" cy="61690"/>
              </a:xfrm>
              <a:custGeom>
                <a:avLst/>
                <a:gdLst>
                  <a:gd name="connsiteX0" fmla="*/ 0 w 31623"/>
                  <a:gd name="connsiteY0" fmla="*/ 1447 h 61690"/>
                  <a:gd name="connsiteX1" fmla="*/ 0 w 31623"/>
                  <a:gd name="connsiteY1" fmla="*/ 61690 h 61690"/>
                  <a:gd name="connsiteX2" fmla="*/ 9895 w 31623"/>
                  <a:gd name="connsiteY2" fmla="*/ 61690 h 61690"/>
                  <a:gd name="connsiteX3" fmla="*/ 9895 w 31623"/>
                  <a:gd name="connsiteY3" fmla="*/ 34889 h 61690"/>
                  <a:gd name="connsiteX4" fmla="*/ 11061 w 31623"/>
                  <a:gd name="connsiteY4" fmla="*/ 24610 h 61690"/>
                  <a:gd name="connsiteX5" fmla="*/ 14706 w 31623"/>
                  <a:gd name="connsiteY5" fmla="*/ 16936 h 61690"/>
                  <a:gd name="connsiteX6" fmla="*/ 21476 w 31623"/>
                  <a:gd name="connsiteY6" fmla="*/ 12246 h 61690"/>
                  <a:gd name="connsiteX7" fmla="*/ 31624 w 31623"/>
                  <a:gd name="connsiteY7" fmla="*/ 10554 h 61690"/>
                  <a:gd name="connsiteX8" fmla="*/ 31624 w 31623"/>
                  <a:gd name="connsiteY8" fmla="*/ 14 h 61690"/>
                  <a:gd name="connsiteX9" fmla="*/ 18351 w 31623"/>
                  <a:gd name="connsiteY9" fmla="*/ 3272 h 61690"/>
                  <a:gd name="connsiteX10" fmla="*/ 9502 w 31623"/>
                  <a:gd name="connsiteY10" fmla="*/ 14071 h 61690"/>
                  <a:gd name="connsiteX11" fmla="*/ 9242 w 31623"/>
                  <a:gd name="connsiteY11" fmla="*/ 14071 h 61690"/>
                  <a:gd name="connsiteX12" fmla="*/ 9242 w 3162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2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95" y="61690"/>
                    </a:lnTo>
                    <a:lnTo>
                      <a:pt x="9895" y="34889"/>
                    </a:lnTo>
                    <a:cubicBezTo>
                      <a:pt x="9895" y="30986"/>
                      <a:pt x="10281" y="27575"/>
                      <a:pt x="11061" y="24610"/>
                    </a:cubicBezTo>
                    <a:cubicBezTo>
                      <a:pt x="11847" y="21592"/>
                      <a:pt x="13066" y="19014"/>
                      <a:pt x="14706" y="16936"/>
                    </a:cubicBezTo>
                    <a:cubicBezTo>
                      <a:pt x="16451" y="14850"/>
                      <a:pt x="18691" y="13292"/>
                      <a:pt x="21476" y="12246"/>
                    </a:cubicBezTo>
                    <a:cubicBezTo>
                      <a:pt x="24341" y="11153"/>
                      <a:pt x="27719" y="10554"/>
                      <a:pt x="31624" y="10554"/>
                    </a:cubicBezTo>
                    <a:lnTo>
                      <a:pt x="31624" y="14"/>
                    </a:lnTo>
                    <a:cubicBezTo>
                      <a:pt x="26340" y="-139"/>
                      <a:pt x="21915" y="927"/>
                      <a:pt x="18351" y="3272"/>
                    </a:cubicBezTo>
                    <a:cubicBezTo>
                      <a:pt x="14892" y="5610"/>
                      <a:pt x="11920" y="9228"/>
                      <a:pt x="9502" y="14071"/>
                    </a:cubicBezTo>
                    <a:lnTo>
                      <a:pt x="9242" y="14071"/>
                    </a:lnTo>
                    <a:lnTo>
                      <a:pt x="9242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E872ECE-75B5-4215-8408-5F143894A5FE}"/>
                  </a:ext>
                </a:extLst>
              </p:cNvPr>
              <p:cNvSpPr/>
              <p:nvPr/>
            </p:nvSpPr>
            <p:spPr>
              <a:xfrm>
                <a:off x="4800720" y="4966560"/>
                <a:ext cx="55703" cy="62981"/>
              </a:xfrm>
              <a:custGeom>
                <a:avLst/>
                <a:gdLst>
                  <a:gd name="connsiteX0" fmla="*/ 45156 w 55703"/>
                  <a:gd name="connsiteY0" fmla="*/ 25768 h 62981"/>
                  <a:gd name="connsiteX1" fmla="*/ 10541 w 55703"/>
                  <a:gd name="connsiteY1" fmla="*/ 25768 h 62981"/>
                  <a:gd name="connsiteX2" fmla="*/ 11974 w 55703"/>
                  <a:gd name="connsiteY2" fmla="*/ 19260 h 62981"/>
                  <a:gd name="connsiteX3" fmla="*/ 15485 w 55703"/>
                  <a:gd name="connsiteY3" fmla="*/ 13797 h 62981"/>
                  <a:gd name="connsiteX4" fmla="*/ 20822 w 55703"/>
                  <a:gd name="connsiteY4" fmla="*/ 10153 h 62981"/>
                  <a:gd name="connsiteX5" fmla="*/ 27845 w 55703"/>
                  <a:gd name="connsiteY5" fmla="*/ 8720 h 62981"/>
                  <a:gd name="connsiteX6" fmla="*/ 34615 w 55703"/>
                  <a:gd name="connsiteY6" fmla="*/ 10153 h 62981"/>
                  <a:gd name="connsiteX7" fmla="*/ 39953 w 55703"/>
                  <a:gd name="connsiteY7" fmla="*/ 13797 h 62981"/>
                  <a:gd name="connsiteX8" fmla="*/ 43597 w 55703"/>
                  <a:gd name="connsiteY8" fmla="*/ 19133 h 62981"/>
                  <a:gd name="connsiteX9" fmla="*/ 45156 w 55703"/>
                  <a:gd name="connsiteY9" fmla="*/ 25768 h 62981"/>
                  <a:gd name="connsiteX10" fmla="*/ 54658 w 55703"/>
                  <a:gd name="connsiteY10" fmla="*/ 42550 h 62981"/>
                  <a:gd name="connsiteX11" fmla="*/ 44897 w 55703"/>
                  <a:gd name="connsiteY11" fmla="*/ 42550 h 62981"/>
                  <a:gd name="connsiteX12" fmla="*/ 39559 w 55703"/>
                  <a:gd name="connsiteY12" fmla="*/ 51530 h 62981"/>
                  <a:gd name="connsiteX13" fmla="*/ 29278 w 55703"/>
                  <a:gd name="connsiteY13" fmla="*/ 54394 h 62981"/>
                  <a:gd name="connsiteX14" fmla="*/ 20822 w 55703"/>
                  <a:gd name="connsiteY14" fmla="*/ 52702 h 62981"/>
                  <a:gd name="connsiteX15" fmla="*/ 14832 w 55703"/>
                  <a:gd name="connsiteY15" fmla="*/ 48279 h 62981"/>
                  <a:gd name="connsiteX16" fmla="*/ 11447 w 55703"/>
                  <a:gd name="connsiteY16" fmla="*/ 42030 h 62981"/>
                  <a:gd name="connsiteX17" fmla="*/ 10541 w 55703"/>
                  <a:gd name="connsiteY17" fmla="*/ 34482 h 62981"/>
                  <a:gd name="connsiteX18" fmla="*/ 55697 w 55703"/>
                  <a:gd name="connsiteY18" fmla="*/ 34482 h 62981"/>
                  <a:gd name="connsiteX19" fmla="*/ 54658 w 55703"/>
                  <a:gd name="connsiteY19" fmla="*/ 23037 h 62981"/>
                  <a:gd name="connsiteX20" fmla="*/ 50234 w 55703"/>
                  <a:gd name="connsiteY20" fmla="*/ 11845 h 62981"/>
                  <a:gd name="connsiteX21" fmla="*/ 41645 w 55703"/>
                  <a:gd name="connsiteY21" fmla="*/ 3384 h 62981"/>
                  <a:gd name="connsiteX22" fmla="*/ 28365 w 55703"/>
                  <a:gd name="connsiteY22" fmla="*/ 0 h 62981"/>
                  <a:gd name="connsiteX23" fmla="*/ 16918 w 55703"/>
                  <a:gd name="connsiteY23" fmla="*/ 2345 h 62981"/>
                  <a:gd name="connsiteX24" fmla="*/ 8069 w 55703"/>
                  <a:gd name="connsiteY24" fmla="*/ 8854 h 62981"/>
                  <a:gd name="connsiteX25" fmla="*/ 2079 w 55703"/>
                  <a:gd name="connsiteY25" fmla="*/ 18740 h 62981"/>
                  <a:gd name="connsiteX26" fmla="*/ 0 w 55703"/>
                  <a:gd name="connsiteY26" fmla="*/ 31364 h 62981"/>
                  <a:gd name="connsiteX27" fmla="*/ 2079 w 55703"/>
                  <a:gd name="connsiteY27" fmla="*/ 44115 h 62981"/>
                  <a:gd name="connsiteX28" fmla="*/ 7416 w 55703"/>
                  <a:gd name="connsiteY28" fmla="*/ 54128 h 62981"/>
                  <a:gd name="connsiteX29" fmla="*/ 16398 w 55703"/>
                  <a:gd name="connsiteY29" fmla="*/ 60637 h 62981"/>
                  <a:gd name="connsiteX30" fmla="*/ 28891 w 55703"/>
                  <a:gd name="connsiteY30" fmla="*/ 62982 h 62981"/>
                  <a:gd name="connsiteX31" fmla="*/ 45936 w 55703"/>
                  <a:gd name="connsiteY31" fmla="*/ 57905 h 62981"/>
                  <a:gd name="connsiteX32" fmla="*/ 54658 w 55703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3" h="62981">
                    <a:moveTo>
                      <a:pt x="45156" y="25768"/>
                    </a:moveTo>
                    <a:lnTo>
                      <a:pt x="10541" y="25768"/>
                    </a:lnTo>
                    <a:cubicBezTo>
                      <a:pt x="10694" y="23423"/>
                      <a:pt x="11188" y="21291"/>
                      <a:pt x="11974" y="19260"/>
                    </a:cubicBezTo>
                    <a:cubicBezTo>
                      <a:pt x="12807" y="17181"/>
                      <a:pt x="13973" y="15356"/>
                      <a:pt x="15485" y="13797"/>
                    </a:cubicBezTo>
                    <a:cubicBezTo>
                      <a:pt x="16945" y="12231"/>
                      <a:pt x="18737" y="11039"/>
                      <a:pt x="20822" y="10153"/>
                    </a:cubicBezTo>
                    <a:cubicBezTo>
                      <a:pt x="22901" y="9213"/>
                      <a:pt x="25247" y="8720"/>
                      <a:pt x="27845" y="8720"/>
                    </a:cubicBezTo>
                    <a:cubicBezTo>
                      <a:pt x="30244" y="8720"/>
                      <a:pt x="32536" y="9213"/>
                      <a:pt x="34615" y="10153"/>
                    </a:cubicBezTo>
                    <a:cubicBezTo>
                      <a:pt x="36694" y="11039"/>
                      <a:pt x="38440" y="12231"/>
                      <a:pt x="39953" y="13797"/>
                    </a:cubicBezTo>
                    <a:cubicBezTo>
                      <a:pt x="41511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56" y="25768"/>
                    </a:cubicBezTo>
                    <a:close/>
                    <a:moveTo>
                      <a:pt x="54658" y="42550"/>
                    </a:moveTo>
                    <a:lnTo>
                      <a:pt x="44897" y="42550"/>
                    </a:lnTo>
                    <a:cubicBezTo>
                      <a:pt x="44010" y="46560"/>
                      <a:pt x="42218" y="49551"/>
                      <a:pt x="39559" y="51530"/>
                    </a:cubicBezTo>
                    <a:cubicBezTo>
                      <a:pt x="36961" y="53455"/>
                      <a:pt x="33496" y="54394"/>
                      <a:pt x="29278" y="54394"/>
                    </a:cubicBezTo>
                    <a:cubicBezTo>
                      <a:pt x="26053" y="54394"/>
                      <a:pt x="23215" y="53842"/>
                      <a:pt x="20822" y="52702"/>
                    </a:cubicBezTo>
                    <a:cubicBezTo>
                      <a:pt x="18370" y="51610"/>
                      <a:pt x="16398" y="50098"/>
                      <a:pt x="14832" y="48279"/>
                    </a:cubicBezTo>
                    <a:cubicBezTo>
                      <a:pt x="13273" y="46453"/>
                      <a:pt x="12127" y="44375"/>
                      <a:pt x="11447" y="42030"/>
                    </a:cubicBezTo>
                    <a:cubicBezTo>
                      <a:pt x="10721" y="39692"/>
                      <a:pt x="10434" y="37187"/>
                      <a:pt x="10541" y="34482"/>
                    </a:cubicBezTo>
                    <a:lnTo>
                      <a:pt x="55697" y="34482"/>
                    </a:lnTo>
                    <a:cubicBezTo>
                      <a:pt x="55751" y="30838"/>
                      <a:pt x="55438" y="27041"/>
                      <a:pt x="54658" y="23037"/>
                    </a:cubicBezTo>
                    <a:cubicBezTo>
                      <a:pt x="53878" y="18973"/>
                      <a:pt x="52366" y="15229"/>
                      <a:pt x="50234" y="11845"/>
                    </a:cubicBezTo>
                    <a:cubicBezTo>
                      <a:pt x="48048" y="8407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65" y="0"/>
                    </a:cubicBezTo>
                    <a:cubicBezTo>
                      <a:pt x="24207" y="0"/>
                      <a:pt x="20349" y="786"/>
                      <a:pt x="16918" y="2345"/>
                    </a:cubicBezTo>
                    <a:cubicBezTo>
                      <a:pt x="13533" y="3904"/>
                      <a:pt x="10568" y="6096"/>
                      <a:pt x="8069" y="8854"/>
                    </a:cubicBezTo>
                    <a:cubicBezTo>
                      <a:pt x="5517" y="11658"/>
                      <a:pt x="3538" y="14943"/>
                      <a:pt x="2079" y="18740"/>
                    </a:cubicBezTo>
                    <a:cubicBezTo>
                      <a:pt x="673" y="22590"/>
                      <a:pt x="0" y="26781"/>
                      <a:pt x="0" y="31364"/>
                    </a:cubicBezTo>
                    <a:cubicBezTo>
                      <a:pt x="153" y="35994"/>
                      <a:pt x="833" y="40211"/>
                      <a:pt x="2079" y="44115"/>
                    </a:cubicBezTo>
                    <a:cubicBezTo>
                      <a:pt x="3278" y="48019"/>
                      <a:pt x="5071" y="51370"/>
                      <a:pt x="7416" y="54128"/>
                    </a:cubicBezTo>
                    <a:cubicBezTo>
                      <a:pt x="9808" y="56939"/>
                      <a:pt x="12807" y="59078"/>
                      <a:pt x="16398" y="60637"/>
                    </a:cubicBezTo>
                    <a:cubicBezTo>
                      <a:pt x="19936" y="62196"/>
                      <a:pt x="24101" y="62982"/>
                      <a:pt x="28891" y="62982"/>
                    </a:cubicBezTo>
                    <a:cubicBezTo>
                      <a:pt x="35708" y="62982"/>
                      <a:pt x="41412" y="61289"/>
                      <a:pt x="45936" y="57905"/>
                    </a:cubicBezTo>
                    <a:cubicBezTo>
                      <a:pt x="50413" y="54468"/>
                      <a:pt x="53352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16B2A4F-BCB4-422E-ACB7-ED2D3C12C36E}"/>
                  </a:ext>
                </a:extLst>
              </p:cNvPr>
              <p:cNvSpPr/>
              <p:nvPr/>
            </p:nvSpPr>
            <p:spPr>
              <a:xfrm>
                <a:off x="4899002" y="4966560"/>
                <a:ext cx="84588" cy="61675"/>
              </a:xfrm>
              <a:custGeom>
                <a:avLst/>
                <a:gdLst>
                  <a:gd name="connsiteX0" fmla="*/ 0 w 84588"/>
                  <a:gd name="connsiteY0" fmla="*/ 1432 h 61675"/>
                  <a:gd name="connsiteX1" fmla="*/ 0 w 84588"/>
                  <a:gd name="connsiteY1" fmla="*/ 61676 h 61675"/>
                  <a:gd name="connsiteX2" fmla="*/ 10022 w 84588"/>
                  <a:gd name="connsiteY2" fmla="*/ 61676 h 61675"/>
                  <a:gd name="connsiteX3" fmla="*/ 10022 w 84588"/>
                  <a:gd name="connsiteY3" fmla="*/ 24076 h 61675"/>
                  <a:gd name="connsiteX4" fmla="*/ 10801 w 84588"/>
                  <a:gd name="connsiteY4" fmla="*/ 19779 h 61675"/>
                  <a:gd name="connsiteX5" fmla="*/ 13659 w 84588"/>
                  <a:gd name="connsiteY5" fmla="*/ 14709 h 61675"/>
                  <a:gd name="connsiteX6" fmla="*/ 18610 w 84588"/>
                  <a:gd name="connsiteY6" fmla="*/ 10539 h 61675"/>
                  <a:gd name="connsiteX7" fmla="*/ 26026 w 84588"/>
                  <a:gd name="connsiteY7" fmla="*/ 8720 h 61675"/>
                  <a:gd name="connsiteX8" fmla="*/ 31490 w 84588"/>
                  <a:gd name="connsiteY8" fmla="*/ 9760 h 61675"/>
                  <a:gd name="connsiteX9" fmla="*/ 35008 w 84588"/>
                  <a:gd name="connsiteY9" fmla="*/ 12491 h 61675"/>
                  <a:gd name="connsiteX10" fmla="*/ 36827 w 84588"/>
                  <a:gd name="connsiteY10" fmla="*/ 16788 h 61675"/>
                  <a:gd name="connsiteX11" fmla="*/ 37347 w 84588"/>
                  <a:gd name="connsiteY11" fmla="*/ 22124 h 61675"/>
                  <a:gd name="connsiteX12" fmla="*/ 37347 w 84588"/>
                  <a:gd name="connsiteY12" fmla="*/ 61676 h 61675"/>
                  <a:gd name="connsiteX13" fmla="*/ 47242 w 84588"/>
                  <a:gd name="connsiteY13" fmla="*/ 61676 h 61675"/>
                  <a:gd name="connsiteX14" fmla="*/ 47242 w 84588"/>
                  <a:gd name="connsiteY14" fmla="*/ 24076 h 61675"/>
                  <a:gd name="connsiteX15" fmla="*/ 51407 w 84588"/>
                  <a:gd name="connsiteY15" fmla="*/ 13017 h 61675"/>
                  <a:gd name="connsiteX16" fmla="*/ 62987 w 84588"/>
                  <a:gd name="connsiteY16" fmla="*/ 8720 h 61675"/>
                  <a:gd name="connsiteX17" fmla="*/ 68844 w 84588"/>
                  <a:gd name="connsiteY17" fmla="*/ 9760 h 61675"/>
                  <a:gd name="connsiteX18" fmla="*/ 72489 w 84588"/>
                  <a:gd name="connsiteY18" fmla="*/ 12624 h 61675"/>
                  <a:gd name="connsiteX19" fmla="*/ 74181 w 84588"/>
                  <a:gd name="connsiteY19" fmla="*/ 16921 h 61675"/>
                  <a:gd name="connsiteX20" fmla="*/ 74701 w 84588"/>
                  <a:gd name="connsiteY20" fmla="*/ 22124 h 61675"/>
                  <a:gd name="connsiteX21" fmla="*/ 74701 w 84588"/>
                  <a:gd name="connsiteY21" fmla="*/ 61676 h 61675"/>
                  <a:gd name="connsiteX22" fmla="*/ 84589 w 84588"/>
                  <a:gd name="connsiteY22" fmla="*/ 61676 h 61675"/>
                  <a:gd name="connsiteX23" fmla="*/ 84589 w 84588"/>
                  <a:gd name="connsiteY23" fmla="*/ 17441 h 61675"/>
                  <a:gd name="connsiteX24" fmla="*/ 83156 w 84588"/>
                  <a:gd name="connsiteY24" fmla="*/ 9633 h 61675"/>
                  <a:gd name="connsiteX25" fmla="*/ 78992 w 84588"/>
                  <a:gd name="connsiteY25" fmla="*/ 4164 h 61675"/>
                  <a:gd name="connsiteX26" fmla="*/ 72749 w 84588"/>
                  <a:gd name="connsiteY26" fmla="*/ 1046 h 61675"/>
                  <a:gd name="connsiteX27" fmla="*/ 64546 w 84588"/>
                  <a:gd name="connsiteY27" fmla="*/ 0 h 61675"/>
                  <a:gd name="connsiteX28" fmla="*/ 53618 w 84588"/>
                  <a:gd name="connsiteY28" fmla="*/ 2738 h 61675"/>
                  <a:gd name="connsiteX29" fmla="*/ 45676 w 84588"/>
                  <a:gd name="connsiteY29" fmla="*/ 10279 h 61675"/>
                  <a:gd name="connsiteX30" fmla="*/ 39173 w 84588"/>
                  <a:gd name="connsiteY30" fmla="*/ 2345 h 61675"/>
                  <a:gd name="connsiteX31" fmla="*/ 29018 w 84588"/>
                  <a:gd name="connsiteY31" fmla="*/ 0 h 61675"/>
                  <a:gd name="connsiteX32" fmla="*/ 9628 w 84588"/>
                  <a:gd name="connsiteY32" fmla="*/ 10279 h 61675"/>
                  <a:gd name="connsiteX33" fmla="*/ 9368 w 84588"/>
                  <a:gd name="connsiteY33" fmla="*/ 10279 h 61675"/>
                  <a:gd name="connsiteX34" fmla="*/ 9368 w 84588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88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4076"/>
                    </a:lnTo>
                    <a:cubicBezTo>
                      <a:pt x="10022" y="22983"/>
                      <a:pt x="10281" y="21551"/>
                      <a:pt x="10801" y="19779"/>
                    </a:cubicBezTo>
                    <a:cubicBezTo>
                      <a:pt x="11374" y="18060"/>
                      <a:pt x="12360" y="16375"/>
                      <a:pt x="13659" y="14709"/>
                    </a:cubicBezTo>
                    <a:cubicBezTo>
                      <a:pt x="14966" y="13091"/>
                      <a:pt x="16578" y="11685"/>
                      <a:pt x="18610" y="10539"/>
                    </a:cubicBezTo>
                    <a:cubicBezTo>
                      <a:pt x="20689" y="9347"/>
                      <a:pt x="23161" y="8720"/>
                      <a:pt x="26026" y="8720"/>
                    </a:cubicBezTo>
                    <a:cubicBezTo>
                      <a:pt x="28265" y="8720"/>
                      <a:pt x="30084" y="9087"/>
                      <a:pt x="31490" y="9760"/>
                    </a:cubicBezTo>
                    <a:cubicBezTo>
                      <a:pt x="32949" y="10386"/>
                      <a:pt x="34122" y="11298"/>
                      <a:pt x="35008" y="12491"/>
                    </a:cubicBezTo>
                    <a:cubicBezTo>
                      <a:pt x="35841" y="13743"/>
                      <a:pt x="36461" y="15176"/>
                      <a:pt x="36827" y="16788"/>
                    </a:cubicBezTo>
                    <a:cubicBezTo>
                      <a:pt x="37141" y="18453"/>
                      <a:pt x="37347" y="20252"/>
                      <a:pt x="37347" y="22124"/>
                    </a:cubicBezTo>
                    <a:lnTo>
                      <a:pt x="37347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595" y="15822"/>
                      <a:pt x="51407" y="13017"/>
                    </a:cubicBezTo>
                    <a:cubicBezTo>
                      <a:pt x="54265" y="10153"/>
                      <a:pt x="58090" y="8720"/>
                      <a:pt x="62987" y="8720"/>
                    </a:cubicBezTo>
                    <a:cubicBezTo>
                      <a:pt x="65379" y="8720"/>
                      <a:pt x="67331" y="9087"/>
                      <a:pt x="68844" y="9760"/>
                    </a:cubicBezTo>
                    <a:cubicBezTo>
                      <a:pt x="70403" y="10492"/>
                      <a:pt x="71603" y="11425"/>
                      <a:pt x="72489" y="12624"/>
                    </a:cubicBezTo>
                    <a:cubicBezTo>
                      <a:pt x="73322" y="13870"/>
                      <a:pt x="73915" y="15302"/>
                      <a:pt x="74181" y="16921"/>
                    </a:cubicBezTo>
                    <a:cubicBezTo>
                      <a:pt x="74488" y="18587"/>
                      <a:pt x="74701" y="20299"/>
                      <a:pt x="74701" y="22124"/>
                    </a:cubicBezTo>
                    <a:lnTo>
                      <a:pt x="74701" y="61676"/>
                    </a:lnTo>
                    <a:lnTo>
                      <a:pt x="84589" y="61676"/>
                    </a:lnTo>
                    <a:lnTo>
                      <a:pt x="84589" y="17441"/>
                    </a:lnTo>
                    <a:cubicBezTo>
                      <a:pt x="84589" y="14423"/>
                      <a:pt x="84096" y="11818"/>
                      <a:pt x="83156" y="9633"/>
                    </a:cubicBezTo>
                    <a:cubicBezTo>
                      <a:pt x="82170" y="7395"/>
                      <a:pt x="80818" y="5569"/>
                      <a:pt x="78992" y="4164"/>
                    </a:cubicBezTo>
                    <a:cubicBezTo>
                      <a:pt x="77226" y="2711"/>
                      <a:pt x="75140" y="1665"/>
                      <a:pt x="72749" y="1046"/>
                    </a:cubicBezTo>
                    <a:cubicBezTo>
                      <a:pt x="70296" y="366"/>
                      <a:pt x="67565" y="0"/>
                      <a:pt x="64546" y="0"/>
                    </a:cubicBezTo>
                    <a:cubicBezTo>
                      <a:pt x="60542" y="0"/>
                      <a:pt x="56897" y="913"/>
                      <a:pt x="53618" y="2738"/>
                    </a:cubicBezTo>
                    <a:cubicBezTo>
                      <a:pt x="50287" y="4503"/>
                      <a:pt x="47655" y="7002"/>
                      <a:pt x="45676" y="10279"/>
                    </a:cubicBezTo>
                    <a:cubicBezTo>
                      <a:pt x="44377" y="6589"/>
                      <a:pt x="42191" y="3904"/>
                      <a:pt x="39173" y="2345"/>
                    </a:cubicBezTo>
                    <a:cubicBezTo>
                      <a:pt x="36101" y="786"/>
                      <a:pt x="32716" y="0"/>
                      <a:pt x="29018" y="0"/>
                    </a:cubicBezTo>
                    <a:cubicBezTo>
                      <a:pt x="20589" y="0"/>
                      <a:pt x="14106" y="3464"/>
                      <a:pt x="9628" y="10279"/>
                    </a:cubicBezTo>
                    <a:lnTo>
                      <a:pt x="9368" y="10279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999BBC9-2D26-4116-8FF3-6A8A029CF481}"/>
                  </a:ext>
                </a:extLst>
              </p:cNvPr>
              <p:cNvSpPr/>
              <p:nvPr/>
            </p:nvSpPr>
            <p:spPr>
              <a:xfrm>
                <a:off x="4995198" y="4966560"/>
                <a:ext cx="56743" cy="62981"/>
              </a:xfrm>
              <a:custGeom>
                <a:avLst/>
                <a:gdLst>
                  <a:gd name="connsiteX0" fmla="*/ 56743 w 56743"/>
                  <a:gd name="connsiteY0" fmla="*/ 61416 h 62981"/>
                  <a:gd name="connsiteX1" fmla="*/ 49587 w 56743"/>
                  <a:gd name="connsiteY1" fmla="*/ 62982 h 62981"/>
                  <a:gd name="connsiteX2" fmla="*/ 43470 w 56743"/>
                  <a:gd name="connsiteY2" fmla="*/ 60896 h 62981"/>
                  <a:gd name="connsiteX3" fmla="*/ 41258 w 56743"/>
                  <a:gd name="connsiteY3" fmla="*/ 53742 h 62981"/>
                  <a:gd name="connsiteX4" fmla="*/ 31623 w 56743"/>
                  <a:gd name="connsiteY4" fmla="*/ 60896 h 62981"/>
                  <a:gd name="connsiteX5" fmla="*/ 19909 w 56743"/>
                  <a:gd name="connsiteY5" fmla="*/ 62982 h 62981"/>
                  <a:gd name="connsiteX6" fmla="*/ 12234 w 56743"/>
                  <a:gd name="connsiteY6" fmla="*/ 62069 h 62981"/>
                  <a:gd name="connsiteX7" fmla="*/ 5857 w 56743"/>
                  <a:gd name="connsiteY7" fmla="*/ 59204 h 62981"/>
                  <a:gd name="connsiteX8" fmla="*/ 1566 w 56743"/>
                  <a:gd name="connsiteY8" fmla="*/ 54001 h 62981"/>
                  <a:gd name="connsiteX9" fmla="*/ 0 w 56743"/>
                  <a:gd name="connsiteY9" fmla="*/ 46194 h 62981"/>
                  <a:gd name="connsiteX10" fmla="*/ 1692 w 56743"/>
                  <a:gd name="connsiteY10" fmla="*/ 37740 h 62981"/>
                  <a:gd name="connsiteX11" fmla="*/ 6376 w 56743"/>
                  <a:gd name="connsiteY11" fmla="*/ 32530 h 62981"/>
                  <a:gd name="connsiteX12" fmla="*/ 12887 w 56743"/>
                  <a:gd name="connsiteY12" fmla="*/ 29412 h 62981"/>
                  <a:gd name="connsiteX13" fmla="*/ 20436 w 56743"/>
                  <a:gd name="connsiteY13" fmla="*/ 27587 h 62981"/>
                  <a:gd name="connsiteX14" fmla="*/ 28112 w 56743"/>
                  <a:gd name="connsiteY14" fmla="*/ 26414 h 62981"/>
                  <a:gd name="connsiteX15" fmla="*/ 34622 w 56743"/>
                  <a:gd name="connsiteY15" fmla="*/ 25249 h 62981"/>
                  <a:gd name="connsiteX16" fmla="*/ 39046 w 56743"/>
                  <a:gd name="connsiteY16" fmla="*/ 23037 h 62981"/>
                  <a:gd name="connsiteX17" fmla="*/ 40732 w 56743"/>
                  <a:gd name="connsiteY17" fmla="*/ 18740 h 62981"/>
                  <a:gd name="connsiteX18" fmla="*/ 39432 w 56743"/>
                  <a:gd name="connsiteY18" fmla="*/ 13537 h 62981"/>
                  <a:gd name="connsiteX19" fmla="*/ 36307 w 56743"/>
                  <a:gd name="connsiteY19" fmla="*/ 10539 h 62981"/>
                  <a:gd name="connsiteX20" fmla="*/ 32016 w 56743"/>
                  <a:gd name="connsiteY20" fmla="*/ 9113 h 62981"/>
                  <a:gd name="connsiteX21" fmla="*/ 27332 w 56743"/>
                  <a:gd name="connsiteY21" fmla="*/ 8720 h 62981"/>
                  <a:gd name="connsiteX22" fmla="*/ 16791 w 56743"/>
                  <a:gd name="connsiteY22" fmla="*/ 11192 h 62981"/>
                  <a:gd name="connsiteX23" fmla="*/ 12234 w 56743"/>
                  <a:gd name="connsiteY23" fmla="*/ 20172 h 62981"/>
                  <a:gd name="connsiteX24" fmla="*/ 2345 w 56743"/>
                  <a:gd name="connsiteY24" fmla="*/ 20172 h 62981"/>
                  <a:gd name="connsiteX25" fmla="*/ 4684 w 56743"/>
                  <a:gd name="connsiteY25" fmla="*/ 10805 h 62981"/>
                  <a:gd name="connsiteX26" fmla="*/ 10281 w 56743"/>
                  <a:gd name="connsiteY26" fmla="*/ 4557 h 62981"/>
                  <a:gd name="connsiteX27" fmla="*/ 18224 w 56743"/>
                  <a:gd name="connsiteY27" fmla="*/ 1046 h 62981"/>
                  <a:gd name="connsiteX28" fmla="*/ 27852 w 56743"/>
                  <a:gd name="connsiteY28" fmla="*/ 0 h 62981"/>
                  <a:gd name="connsiteX29" fmla="*/ 36048 w 56743"/>
                  <a:gd name="connsiteY29" fmla="*/ 653 h 62981"/>
                  <a:gd name="connsiteX30" fmla="*/ 43337 w 56743"/>
                  <a:gd name="connsiteY30" fmla="*/ 2998 h 62981"/>
                  <a:gd name="connsiteX31" fmla="*/ 48541 w 56743"/>
                  <a:gd name="connsiteY31" fmla="*/ 8068 h 62981"/>
                  <a:gd name="connsiteX32" fmla="*/ 50493 w 56743"/>
                  <a:gd name="connsiteY32" fmla="*/ 16528 h 62981"/>
                  <a:gd name="connsiteX33" fmla="*/ 50493 w 56743"/>
                  <a:gd name="connsiteY33" fmla="*/ 47626 h 62981"/>
                  <a:gd name="connsiteX34" fmla="*/ 50887 w 56743"/>
                  <a:gd name="connsiteY34" fmla="*/ 52702 h 62981"/>
                  <a:gd name="connsiteX35" fmla="*/ 53618 w 56743"/>
                  <a:gd name="connsiteY35" fmla="*/ 54394 h 62981"/>
                  <a:gd name="connsiteX36" fmla="*/ 56743 w 56743"/>
                  <a:gd name="connsiteY36" fmla="*/ 53742 h 62981"/>
                  <a:gd name="connsiteX37" fmla="*/ 40605 w 56743"/>
                  <a:gd name="connsiteY37" fmla="*/ 30578 h 62981"/>
                  <a:gd name="connsiteX38" fmla="*/ 35661 w 56743"/>
                  <a:gd name="connsiteY38" fmla="*/ 32663 h 62981"/>
                  <a:gd name="connsiteX39" fmla="*/ 29285 w 56743"/>
                  <a:gd name="connsiteY39" fmla="*/ 33703 h 62981"/>
                  <a:gd name="connsiteX40" fmla="*/ 22648 w 56743"/>
                  <a:gd name="connsiteY40" fmla="*/ 34615 h 62981"/>
                  <a:gd name="connsiteX41" fmla="*/ 16531 w 56743"/>
                  <a:gd name="connsiteY41" fmla="*/ 36307 h 62981"/>
                  <a:gd name="connsiteX42" fmla="*/ 12234 w 56743"/>
                  <a:gd name="connsiteY42" fmla="*/ 39692 h 62981"/>
                  <a:gd name="connsiteX43" fmla="*/ 10541 w 56743"/>
                  <a:gd name="connsiteY43" fmla="*/ 45414 h 62981"/>
                  <a:gd name="connsiteX44" fmla="*/ 11454 w 56743"/>
                  <a:gd name="connsiteY44" fmla="*/ 49578 h 62981"/>
                  <a:gd name="connsiteX45" fmla="*/ 14059 w 56743"/>
                  <a:gd name="connsiteY45" fmla="*/ 52309 h 62981"/>
                  <a:gd name="connsiteX46" fmla="*/ 17697 w 56743"/>
                  <a:gd name="connsiteY46" fmla="*/ 53868 h 62981"/>
                  <a:gd name="connsiteX47" fmla="*/ 22122 w 56743"/>
                  <a:gd name="connsiteY47" fmla="*/ 54394 h 62981"/>
                  <a:gd name="connsiteX48" fmla="*/ 30584 w 56743"/>
                  <a:gd name="connsiteY48" fmla="*/ 53089 h 62981"/>
                  <a:gd name="connsiteX49" fmla="*/ 36307 w 56743"/>
                  <a:gd name="connsiteY49" fmla="*/ 49705 h 62981"/>
                  <a:gd name="connsiteX50" fmla="*/ 39566 w 56743"/>
                  <a:gd name="connsiteY50" fmla="*/ 45281 h 62981"/>
                  <a:gd name="connsiteX51" fmla="*/ 40605 w 56743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43" h="62981">
                    <a:moveTo>
                      <a:pt x="56743" y="61416"/>
                    </a:moveTo>
                    <a:cubicBezTo>
                      <a:pt x="54998" y="62455"/>
                      <a:pt x="52606" y="62982"/>
                      <a:pt x="49587" y="62982"/>
                    </a:cubicBezTo>
                    <a:cubicBezTo>
                      <a:pt x="46982" y="62982"/>
                      <a:pt x="44923" y="62276"/>
                      <a:pt x="43470" y="60896"/>
                    </a:cubicBezTo>
                    <a:cubicBezTo>
                      <a:pt x="41985" y="59438"/>
                      <a:pt x="41258" y="57073"/>
                      <a:pt x="41258" y="53742"/>
                    </a:cubicBezTo>
                    <a:cubicBezTo>
                      <a:pt x="38473" y="57073"/>
                      <a:pt x="35268" y="59438"/>
                      <a:pt x="31623" y="60896"/>
                    </a:cubicBezTo>
                    <a:cubicBezTo>
                      <a:pt x="28059" y="62276"/>
                      <a:pt x="24154" y="62982"/>
                      <a:pt x="19909" y="62982"/>
                    </a:cubicBezTo>
                    <a:cubicBezTo>
                      <a:pt x="17204" y="62982"/>
                      <a:pt x="14652" y="62668"/>
                      <a:pt x="12234" y="62069"/>
                    </a:cubicBezTo>
                    <a:cubicBezTo>
                      <a:pt x="9788" y="61496"/>
                      <a:pt x="7683" y="60503"/>
                      <a:pt x="5857" y="59204"/>
                    </a:cubicBezTo>
                    <a:cubicBezTo>
                      <a:pt x="4038" y="57852"/>
                      <a:pt x="2605" y="56080"/>
                      <a:pt x="1566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6" y="39925"/>
                      <a:pt x="1692" y="37740"/>
                    </a:cubicBezTo>
                    <a:cubicBezTo>
                      <a:pt x="2892" y="35601"/>
                      <a:pt x="4451" y="33836"/>
                      <a:pt x="6376" y="32530"/>
                    </a:cubicBezTo>
                    <a:cubicBezTo>
                      <a:pt x="8276" y="31178"/>
                      <a:pt x="10441" y="30138"/>
                      <a:pt x="12887" y="29412"/>
                    </a:cubicBezTo>
                    <a:cubicBezTo>
                      <a:pt x="15305" y="28733"/>
                      <a:pt x="17831" y="28107"/>
                      <a:pt x="20436" y="27587"/>
                    </a:cubicBezTo>
                    <a:cubicBezTo>
                      <a:pt x="23114" y="27067"/>
                      <a:pt x="25666" y="26674"/>
                      <a:pt x="28112" y="26414"/>
                    </a:cubicBezTo>
                    <a:cubicBezTo>
                      <a:pt x="30611" y="26155"/>
                      <a:pt x="32796" y="25768"/>
                      <a:pt x="34622" y="25249"/>
                    </a:cubicBezTo>
                    <a:cubicBezTo>
                      <a:pt x="36521" y="24722"/>
                      <a:pt x="38000" y="24023"/>
                      <a:pt x="39046" y="23037"/>
                    </a:cubicBezTo>
                    <a:cubicBezTo>
                      <a:pt x="40166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2" y="13537"/>
                    </a:cubicBezTo>
                    <a:cubicBezTo>
                      <a:pt x="38653" y="12231"/>
                      <a:pt x="37614" y="11272"/>
                      <a:pt x="36307" y="10539"/>
                    </a:cubicBezTo>
                    <a:cubicBezTo>
                      <a:pt x="35088" y="9866"/>
                      <a:pt x="33656" y="9373"/>
                      <a:pt x="32016" y="9113"/>
                    </a:cubicBezTo>
                    <a:cubicBezTo>
                      <a:pt x="30451" y="8854"/>
                      <a:pt x="28891" y="8720"/>
                      <a:pt x="27332" y="8720"/>
                    </a:cubicBezTo>
                    <a:cubicBezTo>
                      <a:pt x="23168" y="8720"/>
                      <a:pt x="19650" y="9580"/>
                      <a:pt x="16791" y="11192"/>
                    </a:cubicBezTo>
                    <a:cubicBezTo>
                      <a:pt x="14006" y="12757"/>
                      <a:pt x="12493" y="15749"/>
                      <a:pt x="12234" y="20172"/>
                    </a:cubicBezTo>
                    <a:lnTo>
                      <a:pt x="2345" y="20172"/>
                    </a:lnTo>
                    <a:cubicBezTo>
                      <a:pt x="2499" y="16475"/>
                      <a:pt x="3278" y="13350"/>
                      <a:pt x="4684" y="10805"/>
                    </a:cubicBezTo>
                    <a:cubicBezTo>
                      <a:pt x="6063" y="8201"/>
                      <a:pt x="7943" y="6116"/>
                      <a:pt x="10281" y="4557"/>
                    </a:cubicBezTo>
                    <a:cubicBezTo>
                      <a:pt x="12627" y="2944"/>
                      <a:pt x="15252" y="1772"/>
                      <a:pt x="18224" y="1046"/>
                    </a:cubicBezTo>
                    <a:cubicBezTo>
                      <a:pt x="21242" y="366"/>
                      <a:pt x="24467" y="0"/>
                      <a:pt x="27852" y="0"/>
                    </a:cubicBezTo>
                    <a:cubicBezTo>
                      <a:pt x="30611" y="0"/>
                      <a:pt x="33342" y="240"/>
                      <a:pt x="36048" y="653"/>
                    </a:cubicBezTo>
                    <a:cubicBezTo>
                      <a:pt x="38733" y="1019"/>
                      <a:pt x="41152" y="1799"/>
                      <a:pt x="43337" y="2998"/>
                    </a:cubicBezTo>
                    <a:cubicBezTo>
                      <a:pt x="45496" y="4244"/>
                      <a:pt x="47242" y="5936"/>
                      <a:pt x="48541" y="8068"/>
                    </a:cubicBezTo>
                    <a:cubicBezTo>
                      <a:pt x="49847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7" y="53842"/>
                      <a:pt x="52059" y="54394"/>
                      <a:pt x="53618" y="54394"/>
                    </a:cubicBezTo>
                    <a:cubicBezTo>
                      <a:pt x="54478" y="54394"/>
                      <a:pt x="55517" y="54208"/>
                      <a:pt x="56743" y="53742"/>
                    </a:cubicBezTo>
                    <a:close/>
                    <a:moveTo>
                      <a:pt x="40605" y="30578"/>
                    </a:moveTo>
                    <a:cubicBezTo>
                      <a:pt x="39379" y="31571"/>
                      <a:pt x="37740" y="32244"/>
                      <a:pt x="35661" y="32663"/>
                    </a:cubicBezTo>
                    <a:cubicBezTo>
                      <a:pt x="33656" y="33030"/>
                      <a:pt x="31524" y="33389"/>
                      <a:pt x="29285" y="33703"/>
                    </a:cubicBezTo>
                    <a:cubicBezTo>
                      <a:pt x="27099" y="33962"/>
                      <a:pt x="24887" y="34302"/>
                      <a:pt x="22648" y="34615"/>
                    </a:cubicBezTo>
                    <a:cubicBezTo>
                      <a:pt x="20383" y="34975"/>
                      <a:pt x="18350" y="35521"/>
                      <a:pt x="16531" y="36307"/>
                    </a:cubicBezTo>
                    <a:cubicBezTo>
                      <a:pt x="14786" y="37087"/>
                      <a:pt x="13353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54" y="49578"/>
                    </a:cubicBezTo>
                    <a:cubicBezTo>
                      <a:pt x="12127" y="50724"/>
                      <a:pt x="13013" y="51630"/>
                      <a:pt x="14059" y="52309"/>
                    </a:cubicBezTo>
                    <a:cubicBezTo>
                      <a:pt x="15099" y="53035"/>
                      <a:pt x="16298" y="53562"/>
                      <a:pt x="17697" y="53868"/>
                    </a:cubicBezTo>
                    <a:cubicBezTo>
                      <a:pt x="19157" y="54235"/>
                      <a:pt x="20643" y="54394"/>
                      <a:pt x="22122" y="54394"/>
                    </a:cubicBezTo>
                    <a:cubicBezTo>
                      <a:pt x="25407" y="54394"/>
                      <a:pt x="28238" y="53975"/>
                      <a:pt x="30584" y="53089"/>
                    </a:cubicBezTo>
                    <a:cubicBezTo>
                      <a:pt x="32929" y="52156"/>
                      <a:pt x="34828" y="51010"/>
                      <a:pt x="36307" y="49705"/>
                    </a:cubicBezTo>
                    <a:cubicBezTo>
                      <a:pt x="37767" y="48352"/>
                      <a:pt x="38859" y="46846"/>
                      <a:pt x="39566" y="45281"/>
                    </a:cubicBezTo>
                    <a:cubicBezTo>
                      <a:pt x="40239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464EF2-36DC-4075-9E30-B7ADD5F67348}"/>
                  </a:ext>
                </a:extLst>
              </p:cNvPr>
              <p:cNvSpPr/>
              <p:nvPr/>
            </p:nvSpPr>
            <p:spPr>
              <a:xfrm>
                <a:off x="5061470" y="4966560"/>
                <a:ext cx="57130" cy="84706"/>
              </a:xfrm>
              <a:custGeom>
                <a:avLst/>
                <a:gdLst>
                  <a:gd name="connsiteX0" fmla="*/ 0 w 57130"/>
                  <a:gd name="connsiteY0" fmla="*/ 1432 h 84706"/>
                  <a:gd name="connsiteX1" fmla="*/ 0 w 57130"/>
                  <a:gd name="connsiteY1" fmla="*/ 84706 h 84706"/>
                  <a:gd name="connsiteX2" fmla="*/ 9888 w 57130"/>
                  <a:gd name="connsiteY2" fmla="*/ 84706 h 84706"/>
                  <a:gd name="connsiteX3" fmla="*/ 9888 w 57130"/>
                  <a:gd name="connsiteY3" fmla="*/ 53608 h 84706"/>
                  <a:gd name="connsiteX4" fmla="*/ 10148 w 57130"/>
                  <a:gd name="connsiteY4" fmla="*/ 53608 h 84706"/>
                  <a:gd name="connsiteX5" fmla="*/ 14179 w 57130"/>
                  <a:gd name="connsiteY5" fmla="*/ 58165 h 84706"/>
                  <a:gd name="connsiteX6" fmla="*/ 19130 w 57130"/>
                  <a:gd name="connsiteY6" fmla="*/ 61030 h 84706"/>
                  <a:gd name="connsiteX7" fmla="*/ 24594 w 57130"/>
                  <a:gd name="connsiteY7" fmla="*/ 62455 h 84706"/>
                  <a:gd name="connsiteX8" fmla="*/ 29671 w 57130"/>
                  <a:gd name="connsiteY8" fmla="*/ 62982 h 84706"/>
                  <a:gd name="connsiteX9" fmla="*/ 41645 w 57130"/>
                  <a:gd name="connsiteY9" fmla="*/ 60503 h 84706"/>
                  <a:gd name="connsiteX10" fmla="*/ 50234 w 57130"/>
                  <a:gd name="connsiteY10" fmla="*/ 53868 h 84706"/>
                  <a:gd name="connsiteX11" fmla="*/ 55438 w 57130"/>
                  <a:gd name="connsiteY11" fmla="*/ 43849 h 84706"/>
                  <a:gd name="connsiteX12" fmla="*/ 57130 w 57130"/>
                  <a:gd name="connsiteY12" fmla="*/ 31751 h 84706"/>
                  <a:gd name="connsiteX13" fmla="*/ 55304 w 57130"/>
                  <a:gd name="connsiteY13" fmla="*/ 19653 h 84706"/>
                  <a:gd name="connsiteX14" fmla="*/ 50100 w 57130"/>
                  <a:gd name="connsiteY14" fmla="*/ 9500 h 84706"/>
                  <a:gd name="connsiteX15" fmla="*/ 41512 w 57130"/>
                  <a:gd name="connsiteY15" fmla="*/ 2605 h 84706"/>
                  <a:gd name="connsiteX16" fmla="*/ 29411 w 57130"/>
                  <a:gd name="connsiteY16" fmla="*/ 0 h 84706"/>
                  <a:gd name="connsiteX17" fmla="*/ 17824 w 57130"/>
                  <a:gd name="connsiteY17" fmla="*/ 2345 h 84706"/>
                  <a:gd name="connsiteX18" fmla="*/ 10148 w 57130"/>
                  <a:gd name="connsiteY18" fmla="*/ 9500 h 84706"/>
                  <a:gd name="connsiteX19" fmla="*/ 9888 w 57130"/>
                  <a:gd name="connsiteY19" fmla="*/ 9500 h 84706"/>
                  <a:gd name="connsiteX20" fmla="*/ 9888 w 57130"/>
                  <a:gd name="connsiteY20" fmla="*/ 1432 h 84706"/>
                  <a:gd name="connsiteX21" fmla="*/ 46589 w 57130"/>
                  <a:gd name="connsiteY21" fmla="*/ 30971 h 84706"/>
                  <a:gd name="connsiteX22" fmla="*/ 45676 w 57130"/>
                  <a:gd name="connsiteY22" fmla="*/ 39692 h 84706"/>
                  <a:gd name="connsiteX23" fmla="*/ 42684 w 57130"/>
                  <a:gd name="connsiteY23" fmla="*/ 47106 h 84706"/>
                  <a:gd name="connsiteX24" fmla="*/ 37087 w 57130"/>
                  <a:gd name="connsiteY24" fmla="*/ 52442 h 84706"/>
                  <a:gd name="connsiteX25" fmla="*/ 28625 w 57130"/>
                  <a:gd name="connsiteY25" fmla="*/ 54394 h 84706"/>
                  <a:gd name="connsiteX26" fmla="*/ 19776 w 57130"/>
                  <a:gd name="connsiteY26" fmla="*/ 52442 h 84706"/>
                  <a:gd name="connsiteX27" fmla="*/ 13919 w 57130"/>
                  <a:gd name="connsiteY27" fmla="*/ 47366 h 84706"/>
                  <a:gd name="connsiteX28" fmla="*/ 10668 w 57130"/>
                  <a:gd name="connsiteY28" fmla="*/ 40078 h 84706"/>
                  <a:gd name="connsiteX29" fmla="*/ 9628 w 57130"/>
                  <a:gd name="connsiteY29" fmla="*/ 31491 h 84706"/>
                  <a:gd name="connsiteX30" fmla="*/ 10541 w 57130"/>
                  <a:gd name="connsiteY30" fmla="*/ 23297 h 84706"/>
                  <a:gd name="connsiteX31" fmla="*/ 13793 w 57130"/>
                  <a:gd name="connsiteY31" fmla="*/ 16008 h 84706"/>
                  <a:gd name="connsiteX32" fmla="*/ 19517 w 57130"/>
                  <a:gd name="connsiteY32" fmla="*/ 10805 h 84706"/>
                  <a:gd name="connsiteX33" fmla="*/ 27979 w 57130"/>
                  <a:gd name="connsiteY33" fmla="*/ 8720 h 84706"/>
                  <a:gd name="connsiteX34" fmla="*/ 36308 w 57130"/>
                  <a:gd name="connsiteY34" fmla="*/ 10672 h 84706"/>
                  <a:gd name="connsiteX35" fmla="*/ 42031 w 57130"/>
                  <a:gd name="connsiteY35" fmla="*/ 15615 h 84706"/>
                  <a:gd name="connsiteX36" fmla="*/ 45416 w 57130"/>
                  <a:gd name="connsiteY36" fmla="*/ 22770 h 84706"/>
                  <a:gd name="connsiteX37" fmla="*/ 46589 w 57130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30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48" y="53608"/>
                    </a:lnTo>
                    <a:cubicBezTo>
                      <a:pt x="11241" y="55434"/>
                      <a:pt x="12620" y="56966"/>
                      <a:pt x="14179" y="58165"/>
                    </a:cubicBezTo>
                    <a:cubicBezTo>
                      <a:pt x="15745" y="59411"/>
                      <a:pt x="17384" y="60350"/>
                      <a:pt x="19130" y="61030"/>
                    </a:cubicBezTo>
                    <a:cubicBezTo>
                      <a:pt x="20949" y="61729"/>
                      <a:pt x="22768" y="62196"/>
                      <a:pt x="24594" y="62455"/>
                    </a:cubicBezTo>
                    <a:cubicBezTo>
                      <a:pt x="26493" y="62795"/>
                      <a:pt x="28159" y="62982"/>
                      <a:pt x="29671" y="62982"/>
                    </a:cubicBezTo>
                    <a:cubicBezTo>
                      <a:pt x="34142" y="62982"/>
                      <a:pt x="38153" y="62149"/>
                      <a:pt x="41645" y="60503"/>
                    </a:cubicBezTo>
                    <a:cubicBezTo>
                      <a:pt x="45076" y="58891"/>
                      <a:pt x="47942" y="56680"/>
                      <a:pt x="50234" y="53868"/>
                    </a:cubicBezTo>
                    <a:cubicBezTo>
                      <a:pt x="52572" y="51010"/>
                      <a:pt x="54292" y="47706"/>
                      <a:pt x="55438" y="43849"/>
                    </a:cubicBezTo>
                    <a:cubicBezTo>
                      <a:pt x="56530" y="40051"/>
                      <a:pt x="57130" y="36021"/>
                      <a:pt x="57130" y="31751"/>
                    </a:cubicBezTo>
                    <a:cubicBezTo>
                      <a:pt x="57130" y="27434"/>
                      <a:pt x="56504" y="23397"/>
                      <a:pt x="55304" y="19653"/>
                    </a:cubicBezTo>
                    <a:cubicBezTo>
                      <a:pt x="54158" y="15849"/>
                      <a:pt x="52446" y="12471"/>
                      <a:pt x="50100" y="9500"/>
                    </a:cubicBezTo>
                    <a:cubicBezTo>
                      <a:pt x="47835" y="6589"/>
                      <a:pt x="44976" y="4270"/>
                      <a:pt x="41512" y="2605"/>
                    </a:cubicBezTo>
                    <a:cubicBezTo>
                      <a:pt x="38127" y="886"/>
                      <a:pt x="34095" y="0"/>
                      <a:pt x="29411" y="0"/>
                    </a:cubicBezTo>
                    <a:cubicBezTo>
                      <a:pt x="25140" y="0"/>
                      <a:pt x="21289" y="786"/>
                      <a:pt x="17824" y="2345"/>
                    </a:cubicBezTo>
                    <a:cubicBezTo>
                      <a:pt x="14339" y="3857"/>
                      <a:pt x="11761" y="6222"/>
                      <a:pt x="10148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76" y="36827"/>
                      <a:pt x="45676" y="39692"/>
                    </a:cubicBezTo>
                    <a:cubicBezTo>
                      <a:pt x="45050" y="42496"/>
                      <a:pt x="44037" y="44968"/>
                      <a:pt x="42684" y="47106"/>
                    </a:cubicBezTo>
                    <a:cubicBezTo>
                      <a:pt x="41278" y="49291"/>
                      <a:pt x="39426" y="51084"/>
                      <a:pt x="37087" y="52442"/>
                    </a:cubicBezTo>
                    <a:cubicBezTo>
                      <a:pt x="34822" y="53742"/>
                      <a:pt x="32010" y="54394"/>
                      <a:pt x="28625" y="54394"/>
                    </a:cubicBezTo>
                    <a:cubicBezTo>
                      <a:pt x="25140" y="54394"/>
                      <a:pt x="22175" y="53742"/>
                      <a:pt x="19776" y="52442"/>
                    </a:cubicBezTo>
                    <a:cubicBezTo>
                      <a:pt x="17438" y="51137"/>
                      <a:pt x="15485" y="49445"/>
                      <a:pt x="13919" y="47366"/>
                    </a:cubicBezTo>
                    <a:cubicBezTo>
                      <a:pt x="12440" y="45281"/>
                      <a:pt x="11347" y="42889"/>
                      <a:pt x="10668" y="40078"/>
                    </a:cubicBezTo>
                    <a:cubicBezTo>
                      <a:pt x="9941" y="37320"/>
                      <a:pt x="9628" y="34455"/>
                      <a:pt x="9628" y="31491"/>
                    </a:cubicBezTo>
                    <a:cubicBezTo>
                      <a:pt x="9628" y="28733"/>
                      <a:pt x="9915" y="26001"/>
                      <a:pt x="10541" y="23297"/>
                    </a:cubicBezTo>
                    <a:cubicBezTo>
                      <a:pt x="11214" y="20532"/>
                      <a:pt x="12280" y="18087"/>
                      <a:pt x="13793" y="16008"/>
                    </a:cubicBezTo>
                    <a:cubicBezTo>
                      <a:pt x="15252" y="13870"/>
                      <a:pt x="17178" y="12105"/>
                      <a:pt x="19517" y="10805"/>
                    </a:cubicBezTo>
                    <a:cubicBezTo>
                      <a:pt x="21862" y="9447"/>
                      <a:pt x="24674" y="8720"/>
                      <a:pt x="27979" y="8720"/>
                    </a:cubicBezTo>
                    <a:cubicBezTo>
                      <a:pt x="31177" y="8720"/>
                      <a:pt x="33962" y="9373"/>
                      <a:pt x="36308" y="10672"/>
                    </a:cubicBezTo>
                    <a:cubicBezTo>
                      <a:pt x="38646" y="11925"/>
                      <a:pt x="40546" y="13537"/>
                      <a:pt x="42031" y="15615"/>
                    </a:cubicBezTo>
                    <a:cubicBezTo>
                      <a:pt x="43590" y="17701"/>
                      <a:pt x="44710" y="20119"/>
                      <a:pt x="45416" y="22770"/>
                    </a:cubicBezTo>
                    <a:cubicBezTo>
                      <a:pt x="46196" y="25482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83F6492-8575-46AE-88ED-881F0DC8393B}"/>
                  </a:ext>
                </a:extLst>
              </p:cNvPr>
              <p:cNvSpPr/>
              <p:nvPr/>
            </p:nvSpPr>
            <p:spPr>
              <a:xfrm>
                <a:off x="6187152" y="5108912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5 w 31363"/>
                  <a:gd name="connsiteY8" fmla="*/ 23417 h 82621"/>
                  <a:gd name="connsiteX9" fmla="*/ 21475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188" y="3118"/>
                      <a:pt x="22148" y="5696"/>
                      <a:pt x="20689" y="7675"/>
                    </a:cubicBezTo>
                    <a:cubicBezTo>
                      <a:pt x="19210" y="9706"/>
                      <a:pt x="17384" y="11292"/>
                      <a:pt x="15225" y="12491"/>
                    </a:cubicBezTo>
                    <a:cubicBezTo>
                      <a:pt x="13146" y="13637"/>
                      <a:pt x="10748" y="14416"/>
                      <a:pt x="8069" y="14830"/>
                    </a:cubicBezTo>
                    <a:cubicBezTo>
                      <a:pt x="5463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5" y="23417"/>
                    </a:lnTo>
                    <a:lnTo>
                      <a:pt x="21475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0919CFA-EF69-4565-863F-5D6E02332E34}"/>
                  </a:ext>
                </a:extLst>
              </p:cNvPr>
              <p:cNvSpPr/>
              <p:nvPr/>
            </p:nvSpPr>
            <p:spPr>
              <a:xfrm>
                <a:off x="6246261" y="5108912"/>
                <a:ext cx="56090" cy="83920"/>
              </a:xfrm>
              <a:custGeom>
                <a:avLst/>
                <a:gdLst>
                  <a:gd name="connsiteX0" fmla="*/ 43857 w 56090"/>
                  <a:gd name="connsiteY0" fmla="*/ 21078 h 83920"/>
                  <a:gd name="connsiteX1" fmla="*/ 53745 w 56090"/>
                  <a:gd name="connsiteY1" fmla="*/ 21078 h 83920"/>
                  <a:gd name="connsiteX2" fmla="*/ 46722 w 56090"/>
                  <a:gd name="connsiteY2" fmla="*/ 5463 h 83920"/>
                  <a:gd name="connsiteX3" fmla="*/ 30451 w 56090"/>
                  <a:gd name="connsiteY3" fmla="*/ 0 h 83920"/>
                  <a:gd name="connsiteX4" fmla="*/ 15745 w 56090"/>
                  <a:gd name="connsiteY4" fmla="*/ 3771 h 83920"/>
                  <a:gd name="connsiteX5" fmla="*/ 6376 w 56090"/>
                  <a:gd name="connsiteY5" fmla="*/ 13657 h 83920"/>
                  <a:gd name="connsiteX6" fmla="*/ 1433 w 56090"/>
                  <a:gd name="connsiteY6" fmla="*/ 27840 h 83920"/>
                  <a:gd name="connsiteX7" fmla="*/ 0 w 56090"/>
                  <a:gd name="connsiteY7" fmla="*/ 44235 h 83920"/>
                  <a:gd name="connsiteX8" fmla="*/ 913 w 56090"/>
                  <a:gd name="connsiteY8" fmla="*/ 57772 h 83920"/>
                  <a:gd name="connsiteX9" fmla="*/ 4944 w 56090"/>
                  <a:gd name="connsiteY9" fmla="*/ 70650 h 83920"/>
                  <a:gd name="connsiteX10" fmla="*/ 13666 w 56090"/>
                  <a:gd name="connsiteY10" fmla="*/ 80276 h 83920"/>
                  <a:gd name="connsiteX11" fmla="*/ 28498 w 56090"/>
                  <a:gd name="connsiteY11" fmla="*/ 83920 h 83920"/>
                  <a:gd name="connsiteX12" fmla="*/ 41511 w 56090"/>
                  <a:gd name="connsiteY12" fmla="*/ 81322 h 83920"/>
                  <a:gd name="connsiteX13" fmla="*/ 50107 w 56090"/>
                  <a:gd name="connsiteY13" fmla="*/ 74687 h 83920"/>
                  <a:gd name="connsiteX14" fmla="*/ 54658 w 56090"/>
                  <a:gd name="connsiteY14" fmla="*/ 65706 h 83920"/>
                  <a:gd name="connsiteX15" fmla="*/ 56091 w 56090"/>
                  <a:gd name="connsiteY15" fmla="*/ 56340 h 83920"/>
                  <a:gd name="connsiteX16" fmla="*/ 54272 w 56090"/>
                  <a:gd name="connsiteY16" fmla="*/ 45667 h 83920"/>
                  <a:gd name="connsiteX17" fmla="*/ 49321 w 56090"/>
                  <a:gd name="connsiteY17" fmla="*/ 37213 h 83920"/>
                  <a:gd name="connsiteX18" fmla="*/ 41385 w 56090"/>
                  <a:gd name="connsiteY18" fmla="*/ 31484 h 83920"/>
                  <a:gd name="connsiteX19" fmla="*/ 30844 w 56090"/>
                  <a:gd name="connsiteY19" fmla="*/ 29406 h 83920"/>
                  <a:gd name="connsiteX20" fmla="*/ 18870 w 56090"/>
                  <a:gd name="connsiteY20" fmla="*/ 32004 h 83920"/>
                  <a:gd name="connsiteX21" fmla="*/ 10148 w 56090"/>
                  <a:gd name="connsiteY21" fmla="*/ 40331 h 83920"/>
                  <a:gd name="connsiteX22" fmla="*/ 9888 w 56090"/>
                  <a:gd name="connsiteY22" fmla="*/ 40072 h 83920"/>
                  <a:gd name="connsiteX23" fmla="*/ 10801 w 56090"/>
                  <a:gd name="connsiteY23" fmla="*/ 29792 h 83920"/>
                  <a:gd name="connsiteX24" fmla="*/ 13793 w 56090"/>
                  <a:gd name="connsiteY24" fmla="*/ 19646 h 83920"/>
                  <a:gd name="connsiteX25" fmla="*/ 19783 w 56090"/>
                  <a:gd name="connsiteY25" fmla="*/ 11838 h 83920"/>
                  <a:gd name="connsiteX26" fmla="*/ 29931 w 56090"/>
                  <a:gd name="connsiteY26" fmla="*/ 8714 h 83920"/>
                  <a:gd name="connsiteX27" fmla="*/ 39566 w 56090"/>
                  <a:gd name="connsiteY27" fmla="*/ 12098 h 83920"/>
                  <a:gd name="connsiteX28" fmla="*/ 43857 w 56090"/>
                  <a:gd name="connsiteY28" fmla="*/ 21078 h 83920"/>
                  <a:gd name="connsiteX29" fmla="*/ 28891 w 56090"/>
                  <a:gd name="connsiteY29" fmla="*/ 38253 h 83920"/>
                  <a:gd name="connsiteX30" fmla="*/ 36307 w 56090"/>
                  <a:gd name="connsiteY30" fmla="*/ 39812 h 83920"/>
                  <a:gd name="connsiteX31" fmla="*/ 41511 w 56090"/>
                  <a:gd name="connsiteY31" fmla="*/ 43716 h 83920"/>
                  <a:gd name="connsiteX32" fmla="*/ 44510 w 56090"/>
                  <a:gd name="connsiteY32" fmla="*/ 49705 h 83920"/>
                  <a:gd name="connsiteX33" fmla="*/ 45549 w 56090"/>
                  <a:gd name="connsiteY33" fmla="*/ 56986 h 83920"/>
                  <a:gd name="connsiteX34" fmla="*/ 44377 w 56090"/>
                  <a:gd name="connsiteY34" fmla="*/ 64014 h 83920"/>
                  <a:gd name="connsiteX35" fmla="*/ 41252 w 56090"/>
                  <a:gd name="connsiteY35" fmla="*/ 69870 h 83920"/>
                  <a:gd name="connsiteX36" fmla="*/ 36048 w 56090"/>
                  <a:gd name="connsiteY36" fmla="*/ 73901 h 83920"/>
                  <a:gd name="connsiteX37" fmla="*/ 28891 w 56090"/>
                  <a:gd name="connsiteY37" fmla="*/ 75333 h 83920"/>
                  <a:gd name="connsiteX38" fmla="*/ 21602 w 56090"/>
                  <a:gd name="connsiteY38" fmla="*/ 73901 h 83920"/>
                  <a:gd name="connsiteX39" fmla="*/ 16265 w 56090"/>
                  <a:gd name="connsiteY39" fmla="*/ 69997 h 83920"/>
                  <a:gd name="connsiteX40" fmla="*/ 12887 w 56090"/>
                  <a:gd name="connsiteY40" fmla="*/ 64148 h 83920"/>
                  <a:gd name="connsiteX41" fmla="*/ 11840 w 56090"/>
                  <a:gd name="connsiteY41" fmla="*/ 56859 h 83920"/>
                  <a:gd name="connsiteX42" fmla="*/ 12887 w 56090"/>
                  <a:gd name="connsiteY42" fmla="*/ 49571 h 83920"/>
                  <a:gd name="connsiteX43" fmla="*/ 16265 w 56090"/>
                  <a:gd name="connsiteY43" fmla="*/ 43716 h 83920"/>
                  <a:gd name="connsiteX44" fmla="*/ 21602 w 56090"/>
                  <a:gd name="connsiteY44" fmla="*/ 39685 h 83920"/>
                  <a:gd name="connsiteX45" fmla="*/ 28891 w 56090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090" h="83920">
                    <a:moveTo>
                      <a:pt x="43857" y="21078"/>
                    </a:moveTo>
                    <a:lnTo>
                      <a:pt x="53745" y="21078"/>
                    </a:lnTo>
                    <a:cubicBezTo>
                      <a:pt x="53126" y="14230"/>
                      <a:pt x="50780" y="9027"/>
                      <a:pt x="46722" y="5463"/>
                    </a:cubicBezTo>
                    <a:cubicBezTo>
                      <a:pt x="42711" y="1819"/>
                      <a:pt x="37274" y="0"/>
                      <a:pt x="30451" y="0"/>
                    </a:cubicBezTo>
                    <a:cubicBezTo>
                      <a:pt x="24520" y="0"/>
                      <a:pt x="19650" y="1272"/>
                      <a:pt x="15745" y="3771"/>
                    </a:cubicBezTo>
                    <a:cubicBezTo>
                      <a:pt x="11840" y="6216"/>
                      <a:pt x="8722" y="9493"/>
                      <a:pt x="6376" y="13657"/>
                    </a:cubicBezTo>
                    <a:cubicBezTo>
                      <a:pt x="4031" y="17774"/>
                      <a:pt x="2365" y="22484"/>
                      <a:pt x="1433" y="27840"/>
                    </a:cubicBezTo>
                    <a:cubicBezTo>
                      <a:pt x="440" y="33150"/>
                      <a:pt x="0" y="38619"/>
                      <a:pt x="0" y="44235"/>
                    </a:cubicBezTo>
                    <a:cubicBezTo>
                      <a:pt x="0" y="48585"/>
                      <a:pt x="287" y="53082"/>
                      <a:pt x="913" y="57772"/>
                    </a:cubicBezTo>
                    <a:cubicBezTo>
                      <a:pt x="1586" y="62455"/>
                      <a:pt x="2918" y="66746"/>
                      <a:pt x="4944" y="70650"/>
                    </a:cubicBezTo>
                    <a:cubicBezTo>
                      <a:pt x="7030" y="74554"/>
                      <a:pt x="9915" y="77778"/>
                      <a:pt x="13666" y="80276"/>
                    </a:cubicBezTo>
                    <a:cubicBezTo>
                      <a:pt x="17357" y="82674"/>
                      <a:pt x="22308" y="83920"/>
                      <a:pt x="28498" y="83920"/>
                    </a:cubicBezTo>
                    <a:cubicBezTo>
                      <a:pt x="33709" y="83920"/>
                      <a:pt x="38026" y="83034"/>
                      <a:pt x="41511" y="81322"/>
                    </a:cubicBezTo>
                    <a:cubicBezTo>
                      <a:pt x="45056" y="79603"/>
                      <a:pt x="47915" y="77391"/>
                      <a:pt x="50107" y="74687"/>
                    </a:cubicBezTo>
                    <a:cubicBezTo>
                      <a:pt x="52239" y="72002"/>
                      <a:pt x="53772" y="69037"/>
                      <a:pt x="54658" y="65706"/>
                    </a:cubicBezTo>
                    <a:cubicBezTo>
                      <a:pt x="55597" y="62429"/>
                      <a:pt x="56091" y="59304"/>
                      <a:pt x="56091" y="56340"/>
                    </a:cubicBezTo>
                    <a:cubicBezTo>
                      <a:pt x="56091" y="52536"/>
                      <a:pt x="55464" y="48998"/>
                      <a:pt x="54272" y="45667"/>
                    </a:cubicBezTo>
                    <a:cubicBezTo>
                      <a:pt x="53126" y="42390"/>
                      <a:pt x="51460" y="39552"/>
                      <a:pt x="49321" y="37213"/>
                    </a:cubicBezTo>
                    <a:cubicBezTo>
                      <a:pt x="47242" y="34789"/>
                      <a:pt x="44563" y="32890"/>
                      <a:pt x="41385" y="31484"/>
                    </a:cubicBezTo>
                    <a:cubicBezTo>
                      <a:pt x="38260" y="30105"/>
                      <a:pt x="34749" y="29406"/>
                      <a:pt x="30844" y="29406"/>
                    </a:cubicBezTo>
                    <a:cubicBezTo>
                      <a:pt x="26313" y="29406"/>
                      <a:pt x="22308" y="30292"/>
                      <a:pt x="18870" y="32004"/>
                    </a:cubicBezTo>
                    <a:cubicBezTo>
                      <a:pt x="15385" y="33749"/>
                      <a:pt x="12493" y="36534"/>
                      <a:pt x="10148" y="40331"/>
                    </a:cubicBezTo>
                    <a:lnTo>
                      <a:pt x="9888" y="40072"/>
                    </a:lnTo>
                    <a:cubicBezTo>
                      <a:pt x="9941" y="36874"/>
                      <a:pt x="10281" y="33436"/>
                      <a:pt x="10801" y="29792"/>
                    </a:cubicBezTo>
                    <a:cubicBezTo>
                      <a:pt x="11374" y="26148"/>
                      <a:pt x="12387" y="22770"/>
                      <a:pt x="13793" y="19646"/>
                    </a:cubicBezTo>
                    <a:cubicBezTo>
                      <a:pt x="15252" y="16468"/>
                      <a:pt x="17231" y="13870"/>
                      <a:pt x="19783" y="11838"/>
                    </a:cubicBezTo>
                    <a:cubicBezTo>
                      <a:pt x="22382" y="9753"/>
                      <a:pt x="25766" y="8714"/>
                      <a:pt x="29931" y="8714"/>
                    </a:cubicBezTo>
                    <a:cubicBezTo>
                      <a:pt x="33889" y="8714"/>
                      <a:pt x="37114" y="9860"/>
                      <a:pt x="39566" y="12098"/>
                    </a:cubicBezTo>
                    <a:cubicBezTo>
                      <a:pt x="41958" y="14390"/>
                      <a:pt x="4339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7" y="38253"/>
                      <a:pt x="34229" y="38772"/>
                      <a:pt x="36307" y="39812"/>
                    </a:cubicBezTo>
                    <a:cubicBezTo>
                      <a:pt x="38393" y="40778"/>
                      <a:pt x="40112" y="42077"/>
                      <a:pt x="41511" y="43716"/>
                    </a:cubicBezTo>
                    <a:cubicBezTo>
                      <a:pt x="42871" y="45381"/>
                      <a:pt x="43884" y="47360"/>
                      <a:pt x="44510" y="49705"/>
                    </a:cubicBezTo>
                    <a:cubicBezTo>
                      <a:pt x="45183" y="51963"/>
                      <a:pt x="45549" y="54388"/>
                      <a:pt x="45549" y="56986"/>
                    </a:cubicBezTo>
                    <a:cubicBezTo>
                      <a:pt x="45549" y="59438"/>
                      <a:pt x="45156" y="61776"/>
                      <a:pt x="44377" y="64014"/>
                    </a:cubicBezTo>
                    <a:cubicBezTo>
                      <a:pt x="43651" y="66200"/>
                      <a:pt x="42611" y="68151"/>
                      <a:pt x="41252" y="69870"/>
                    </a:cubicBezTo>
                    <a:cubicBezTo>
                      <a:pt x="39846" y="71536"/>
                      <a:pt x="38133" y="72861"/>
                      <a:pt x="36048" y="73901"/>
                    </a:cubicBezTo>
                    <a:cubicBezTo>
                      <a:pt x="34015" y="74867"/>
                      <a:pt x="31650" y="75333"/>
                      <a:pt x="28891" y="75333"/>
                    </a:cubicBezTo>
                    <a:cubicBezTo>
                      <a:pt x="26186" y="75333"/>
                      <a:pt x="23734" y="74867"/>
                      <a:pt x="21602" y="73901"/>
                    </a:cubicBezTo>
                    <a:cubicBezTo>
                      <a:pt x="19523" y="72861"/>
                      <a:pt x="17724" y="71562"/>
                      <a:pt x="16265" y="69997"/>
                    </a:cubicBezTo>
                    <a:cubicBezTo>
                      <a:pt x="14759" y="68358"/>
                      <a:pt x="13666" y="66433"/>
                      <a:pt x="12887" y="64148"/>
                    </a:cubicBezTo>
                    <a:cubicBezTo>
                      <a:pt x="12153" y="61909"/>
                      <a:pt x="11840" y="59458"/>
                      <a:pt x="11840" y="56859"/>
                    </a:cubicBezTo>
                    <a:cubicBezTo>
                      <a:pt x="11840" y="54255"/>
                      <a:pt x="12153" y="51863"/>
                      <a:pt x="12887" y="49571"/>
                    </a:cubicBezTo>
                    <a:cubicBezTo>
                      <a:pt x="13666" y="47333"/>
                      <a:pt x="14759" y="45381"/>
                      <a:pt x="16265" y="43716"/>
                    </a:cubicBezTo>
                    <a:cubicBezTo>
                      <a:pt x="17724" y="41997"/>
                      <a:pt x="19523" y="40671"/>
                      <a:pt x="21602" y="39685"/>
                    </a:cubicBezTo>
                    <a:cubicBezTo>
                      <a:pt x="23688" y="38746"/>
                      <a:pt x="26080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CEF2115-261B-46AC-B145-5972AE7FE880}"/>
                  </a:ext>
                </a:extLst>
              </p:cNvPr>
              <p:cNvSpPr/>
              <p:nvPr/>
            </p:nvSpPr>
            <p:spPr>
              <a:xfrm>
                <a:off x="6311620" y="5106307"/>
                <a:ext cx="82896" cy="87044"/>
              </a:xfrm>
              <a:custGeom>
                <a:avLst/>
                <a:gdLst>
                  <a:gd name="connsiteX0" fmla="*/ 57256 w 82896"/>
                  <a:gd name="connsiteY0" fmla="*/ 53735 h 87044"/>
                  <a:gd name="connsiteX1" fmla="*/ 67151 w 82896"/>
                  <a:gd name="connsiteY1" fmla="*/ 20685 h 87044"/>
                  <a:gd name="connsiteX2" fmla="*/ 59729 w 82896"/>
                  <a:gd name="connsiteY2" fmla="*/ 20685 h 87044"/>
                  <a:gd name="connsiteX3" fmla="*/ 57130 w 82896"/>
                  <a:gd name="connsiteY3" fmla="*/ 27973 h 87044"/>
                  <a:gd name="connsiteX4" fmla="*/ 51533 w 82896"/>
                  <a:gd name="connsiteY4" fmla="*/ 20685 h 87044"/>
                  <a:gd name="connsiteX5" fmla="*/ 43983 w 82896"/>
                  <a:gd name="connsiteY5" fmla="*/ 18474 h 87044"/>
                  <a:gd name="connsiteX6" fmla="*/ 32789 w 82896"/>
                  <a:gd name="connsiteY6" fmla="*/ 21338 h 87044"/>
                  <a:gd name="connsiteX7" fmla="*/ 24074 w 82896"/>
                  <a:gd name="connsiteY7" fmla="*/ 28886 h 87044"/>
                  <a:gd name="connsiteX8" fmla="*/ 18610 w 82896"/>
                  <a:gd name="connsiteY8" fmla="*/ 39558 h 87044"/>
                  <a:gd name="connsiteX9" fmla="*/ 16658 w 82896"/>
                  <a:gd name="connsiteY9" fmla="*/ 51523 h 87044"/>
                  <a:gd name="connsiteX10" fmla="*/ 17824 w 82896"/>
                  <a:gd name="connsiteY10" fmla="*/ 58811 h 87044"/>
                  <a:gd name="connsiteX11" fmla="*/ 21209 w 82896"/>
                  <a:gd name="connsiteY11" fmla="*/ 64667 h 87044"/>
                  <a:gd name="connsiteX12" fmla="*/ 26413 w 82896"/>
                  <a:gd name="connsiteY12" fmla="*/ 68571 h 87044"/>
                  <a:gd name="connsiteX13" fmla="*/ 33316 w 82896"/>
                  <a:gd name="connsiteY13" fmla="*/ 70003 h 87044"/>
                  <a:gd name="connsiteX14" fmla="*/ 41252 w 82896"/>
                  <a:gd name="connsiteY14" fmla="*/ 67658 h 87044"/>
                  <a:gd name="connsiteX15" fmla="*/ 47761 w 82896"/>
                  <a:gd name="connsiteY15" fmla="*/ 62196 h 87044"/>
                  <a:gd name="connsiteX16" fmla="*/ 48148 w 82896"/>
                  <a:gd name="connsiteY16" fmla="*/ 62196 h 87044"/>
                  <a:gd name="connsiteX17" fmla="*/ 50360 w 82896"/>
                  <a:gd name="connsiteY17" fmla="*/ 67918 h 87044"/>
                  <a:gd name="connsiteX18" fmla="*/ 55564 w 82896"/>
                  <a:gd name="connsiteY18" fmla="*/ 69744 h 87044"/>
                  <a:gd name="connsiteX19" fmla="*/ 64419 w 82896"/>
                  <a:gd name="connsiteY19" fmla="*/ 67272 h 87044"/>
                  <a:gd name="connsiteX20" fmla="*/ 73268 w 82896"/>
                  <a:gd name="connsiteY20" fmla="*/ 60377 h 87044"/>
                  <a:gd name="connsiteX21" fmla="*/ 80165 w 82896"/>
                  <a:gd name="connsiteY21" fmla="*/ 49705 h 87044"/>
                  <a:gd name="connsiteX22" fmla="*/ 82896 w 82896"/>
                  <a:gd name="connsiteY22" fmla="*/ 35914 h 87044"/>
                  <a:gd name="connsiteX23" fmla="*/ 79645 w 82896"/>
                  <a:gd name="connsiteY23" fmla="*/ 21471 h 87044"/>
                  <a:gd name="connsiteX24" fmla="*/ 71056 w 82896"/>
                  <a:gd name="connsiteY24" fmla="*/ 10146 h 87044"/>
                  <a:gd name="connsiteX25" fmla="*/ 58429 w 82896"/>
                  <a:gd name="connsiteY25" fmla="*/ 2731 h 87044"/>
                  <a:gd name="connsiteX26" fmla="*/ 43204 w 82896"/>
                  <a:gd name="connsiteY26" fmla="*/ 0 h 87044"/>
                  <a:gd name="connsiteX27" fmla="*/ 26413 w 82896"/>
                  <a:gd name="connsiteY27" fmla="*/ 3384 h 87044"/>
                  <a:gd name="connsiteX28" fmla="*/ 12620 w 82896"/>
                  <a:gd name="connsiteY28" fmla="*/ 12624 h 87044"/>
                  <a:gd name="connsiteX29" fmla="*/ 3378 w 82896"/>
                  <a:gd name="connsiteY29" fmla="*/ 26414 h 87044"/>
                  <a:gd name="connsiteX30" fmla="*/ 0 w 82896"/>
                  <a:gd name="connsiteY30" fmla="*/ 43196 h 87044"/>
                  <a:gd name="connsiteX31" fmla="*/ 3378 w 82896"/>
                  <a:gd name="connsiteY31" fmla="*/ 60637 h 87044"/>
                  <a:gd name="connsiteX32" fmla="*/ 12620 w 82896"/>
                  <a:gd name="connsiteY32" fmla="*/ 74427 h 87044"/>
                  <a:gd name="connsiteX33" fmla="*/ 26413 w 82896"/>
                  <a:gd name="connsiteY33" fmla="*/ 83667 h 87044"/>
                  <a:gd name="connsiteX34" fmla="*/ 43723 w 82896"/>
                  <a:gd name="connsiteY34" fmla="*/ 87045 h 87044"/>
                  <a:gd name="connsiteX35" fmla="*/ 54658 w 82896"/>
                  <a:gd name="connsiteY35" fmla="*/ 85745 h 87044"/>
                  <a:gd name="connsiteX36" fmla="*/ 64679 w 82896"/>
                  <a:gd name="connsiteY36" fmla="*/ 81842 h 87044"/>
                  <a:gd name="connsiteX37" fmla="*/ 73394 w 82896"/>
                  <a:gd name="connsiteY37" fmla="*/ 75340 h 87044"/>
                  <a:gd name="connsiteX38" fmla="*/ 80165 w 82896"/>
                  <a:gd name="connsiteY38" fmla="*/ 66752 h 87044"/>
                  <a:gd name="connsiteX39" fmla="*/ 72875 w 82896"/>
                  <a:gd name="connsiteY39" fmla="*/ 66752 h 87044"/>
                  <a:gd name="connsiteX40" fmla="*/ 59988 w 82896"/>
                  <a:gd name="connsiteY40" fmla="*/ 77032 h 87044"/>
                  <a:gd name="connsiteX41" fmla="*/ 43857 w 82896"/>
                  <a:gd name="connsiteY41" fmla="*/ 80802 h 87044"/>
                  <a:gd name="connsiteX42" fmla="*/ 30057 w 82896"/>
                  <a:gd name="connsiteY42" fmla="*/ 77938 h 87044"/>
                  <a:gd name="connsiteX43" fmla="*/ 18477 w 82896"/>
                  <a:gd name="connsiteY43" fmla="*/ 70130 h 87044"/>
                  <a:gd name="connsiteX44" fmla="*/ 10667 w 82896"/>
                  <a:gd name="connsiteY44" fmla="*/ 58425 h 87044"/>
                  <a:gd name="connsiteX45" fmla="*/ 7936 w 82896"/>
                  <a:gd name="connsiteY45" fmla="*/ 43849 h 87044"/>
                  <a:gd name="connsiteX46" fmla="*/ 10667 w 82896"/>
                  <a:gd name="connsiteY46" fmla="*/ 29406 h 87044"/>
                  <a:gd name="connsiteX47" fmla="*/ 18084 w 82896"/>
                  <a:gd name="connsiteY47" fmla="*/ 17567 h 87044"/>
                  <a:gd name="connsiteX48" fmla="*/ 29411 w 82896"/>
                  <a:gd name="connsiteY48" fmla="*/ 9367 h 87044"/>
                  <a:gd name="connsiteX49" fmla="*/ 43331 w 82896"/>
                  <a:gd name="connsiteY49" fmla="*/ 6375 h 87044"/>
                  <a:gd name="connsiteX50" fmla="*/ 55044 w 82896"/>
                  <a:gd name="connsiteY50" fmla="*/ 8587 h 87044"/>
                  <a:gd name="connsiteX51" fmla="*/ 65199 w 82896"/>
                  <a:gd name="connsiteY51" fmla="*/ 14576 h 87044"/>
                  <a:gd name="connsiteX52" fmla="*/ 72222 w 82896"/>
                  <a:gd name="connsiteY52" fmla="*/ 24070 h 87044"/>
                  <a:gd name="connsiteX53" fmla="*/ 74961 w 82896"/>
                  <a:gd name="connsiteY53" fmla="*/ 36434 h 87044"/>
                  <a:gd name="connsiteX54" fmla="*/ 73394 w 82896"/>
                  <a:gd name="connsiteY54" fmla="*/ 45934 h 87044"/>
                  <a:gd name="connsiteX55" fmla="*/ 69490 w 82896"/>
                  <a:gd name="connsiteY55" fmla="*/ 54648 h 87044"/>
                  <a:gd name="connsiteX56" fmla="*/ 64419 w 82896"/>
                  <a:gd name="connsiteY56" fmla="*/ 60896 h 87044"/>
                  <a:gd name="connsiteX57" fmla="*/ 58822 w 82896"/>
                  <a:gd name="connsiteY57" fmla="*/ 63368 h 87044"/>
                  <a:gd name="connsiteX58" fmla="*/ 56090 w 82896"/>
                  <a:gd name="connsiteY58" fmla="*/ 59724 h 87044"/>
                  <a:gd name="connsiteX59" fmla="*/ 56477 w 82896"/>
                  <a:gd name="connsiteY59" fmla="*/ 56859 h 87044"/>
                  <a:gd name="connsiteX60" fmla="*/ 57256 w 82896"/>
                  <a:gd name="connsiteY60" fmla="*/ 53735 h 87044"/>
                  <a:gd name="connsiteX61" fmla="*/ 43983 w 82896"/>
                  <a:gd name="connsiteY61" fmla="*/ 26414 h 87044"/>
                  <a:gd name="connsiteX62" fmla="*/ 47628 w 82896"/>
                  <a:gd name="connsiteY62" fmla="*/ 27327 h 87044"/>
                  <a:gd name="connsiteX63" fmla="*/ 50620 w 82896"/>
                  <a:gd name="connsiteY63" fmla="*/ 29666 h 87044"/>
                  <a:gd name="connsiteX64" fmla="*/ 52705 w 82896"/>
                  <a:gd name="connsiteY64" fmla="*/ 33183 h 87044"/>
                  <a:gd name="connsiteX65" fmla="*/ 53485 w 82896"/>
                  <a:gd name="connsiteY65" fmla="*/ 37213 h 87044"/>
                  <a:gd name="connsiteX66" fmla="*/ 52052 w 82896"/>
                  <a:gd name="connsiteY66" fmla="*/ 45148 h 87044"/>
                  <a:gd name="connsiteX67" fmla="*/ 48148 w 82896"/>
                  <a:gd name="connsiteY67" fmla="*/ 53215 h 87044"/>
                  <a:gd name="connsiteX68" fmla="*/ 42551 w 82896"/>
                  <a:gd name="connsiteY68" fmla="*/ 59591 h 87044"/>
                  <a:gd name="connsiteX69" fmla="*/ 35394 w 82896"/>
                  <a:gd name="connsiteY69" fmla="*/ 62062 h 87044"/>
                  <a:gd name="connsiteX70" fmla="*/ 28105 w 82896"/>
                  <a:gd name="connsiteY70" fmla="*/ 58811 h 87044"/>
                  <a:gd name="connsiteX71" fmla="*/ 25373 w 82896"/>
                  <a:gd name="connsiteY71" fmla="*/ 50744 h 87044"/>
                  <a:gd name="connsiteX72" fmla="*/ 26673 w 82896"/>
                  <a:gd name="connsiteY72" fmla="*/ 42676 h 87044"/>
                  <a:gd name="connsiteX73" fmla="*/ 30577 w 82896"/>
                  <a:gd name="connsiteY73" fmla="*/ 34742 h 87044"/>
                  <a:gd name="connsiteX74" fmla="*/ 36434 w 82896"/>
                  <a:gd name="connsiteY74" fmla="*/ 28753 h 87044"/>
                  <a:gd name="connsiteX75" fmla="*/ 43983 w 82896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896" h="87044">
                    <a:moveTo>
                      <a:pt x="57256" y="53735"/>
                    </a:moveTo>
                    <a:lnTo>
                      <a:pt x="67151" y="20685"/>
                    </a:lnTo>
                    <a:lnTo>
                      <a:pt x="59729" y="20685"/>
                    </a:lnTo>
                    <a:lnTo>
                      <a:pt x="57130" y="27973"/>
                    </a:lnTo>
                    <a:cubicBezTo>
                      <a:pt x="55724" y="24542"/>
                      <a:pt x="53878" y="22091"/>
                      <a:pt x="51533" y="20685"/>
                    </a:cubicBezTo>
                    <a:cubicBezTo>
                      <a:pt x="49240" y="19233"/>
                      <a:pt x="46742" y="18474"/>
                      <a:pt x="43983" y="18474"/>
                    </a:cubicBezTo>
                    <a:cubicBezTo>
                      <a:pt x="39872" y="18474"/>
                      <a:pt x="36174" y="19439"/>
                      <a:pt x="32789" y="21338"/>
                    </a:cubicBezTo>
                    <a:cubicBezTo>
                      <a:pt x="29411" y="23263"/>
                      <a:pt x="26466" y="25762"/>
                      <a:pt x="24074" y="28886"/>
                    </a:cubicBezTo>
                    <a:cubicBezTo>
                      <a:pt x="21728" y="32010"/>
                      <a:pt x="19909" y="35575"/>
                      <a:pt x="18610" y="39558"/>
                    </a:cubicBezTo>
                    <a:cubicBezTo>
                      <a:pt x="17304" y="43456"/>
                      <a:pt x="16658" y="47466"/>
                      <a:pt x="16658" y="51523"/>
                    </a:cubicBezTo>
                    <a:cubicBezTo>
                      <a:pt x="16658" y="54128"/>
                      <a:pt x="17044" y="56573"/>
                      <a:pt x="17824" y="58811"/>
                    </a:cubicBezTo>
                    <a:cubicBezTo>
                      <a:pt x="18657" y="61076"/>
                      <a:pt x="19803" y="63055"/>
                      <a:pt x="21209" y="64667"/>
                    </a:cubicBezTo>
                    <a:cubicBezTo>
                      <a:pt x="22668" y="66226"/>
                      <a:pt x="24387" y="67532"/>
                      <a:pt x="26413" y="68571"/>
                    </a:cubicBezTo>
                    <a:cubicBezTo>
                      <a:pt x="28498" y="69557"/>
                      <a:pt x="30764" y="70003"/>
                      <a:pt x="33316" y="70003"/>
                    </a:cubicBezTo>
                    <a:cubicBezTo>
                      <a:pt x="36174" y="70003"/>
                      <a:pt x="38806" y="69224"/>
                      <a:pt x="41252" y="67658"/>
                    </a:cubicBezTo>
                    <a:cubicBezTo>
                      <a:pt x="43750" y="66020"/>
                      <a:pt x="45936" y="64201"/>
                      <a:pt x="47761" y="62196"/>
                    </a:cubicBezTo>
                    <a:lnTo>
                      <a:pt x="48148" y="62196"/>
                    </a:lnTo>
                    <a:cubicBezTo>
                      <a:pt x="48201" y="64720"/>
                      <a:pt x="48954" y="66619"/>
                      <a:pt x="50360" y="67918"/>
                    </a:cubicBezTo>
                    <a:cubicBezTo>
                      <a:pt x="51819" y="69144"/>
                      <a:pt x="53538" y="69744"/>
                      <a:pt x="55564" y="69744"/>
                    </a:cubicBezTo>
                    <a:cubicBezTo>
                      <a:pt x="58223" y="69744"/>
                      <a:pt x="61188" y="68937"/>
                      <a:pt x="64419" y="67272"/>
                    </a:cubicBezTo>
                    <a:cubicBezTo>
                      <a:pt x="67591" y="65653"/>
                      <a:pt x="70556" y="63341"/>
                      <a:pt x="73268" y="60377"/>
                    </a:cubicBezTo>
                    <a:cubicBezTo>
                      <a:pt x="76027" y="57432"/>
                      <a:pt x="78339" y="53868"/>
                      <a:pt x="80165" y="49705"/>
                    </a:cubicBezTo>
                    <a:cubicBezTo>
                      <a:pt x="81983" y="45541"/>
                      <a:pt x="82896" y="40958"/>
                      <a:pt x="82896" y="35914"/>
                    </a:cubicBezTo>
                    <a:cubicBezTo>
                      <a:pt x="82896" y="30631"/>
                      <a:pt x="81777" y="25842"/>
                      <a:pt x="79645" y="21471"/>
                    </a:cubicBezTo>
                    <a:cubicBezTo>
                      <a:pt x="77559" y="17048"/>
                      <a:pt x="74701" y="13271"/>
                      <a:pt x="71056" y="10146"/>
                    </a:cubicBezTo>
                    <a:cubicBezTo>
                      <a:pt x="67465" y="6948"/>
                      <a:pt x="63273" y="4503"/>
                      <a:pt x="58429" y="2731"/>
                    </a:cubicBezTo>
                    <a:cubicBezTo>
                      <a:pt x="53638" y="913"/>
                      <a:pt x="48568" y="0"/>
                      <a:pt x="43204" y="0"/>
                    </a:cubicBezTo>
                    <a:cubicBezTo>
                      <a:pt x="37267" y="0"/>
                      <a:pt x="31670" y="1146"/>
                      <a:pt x="26413" y="3384"/>
                    </a:cubicBezTo>
                    <a:cubicBezTo>
                      <a:pt x="21209" y="5649"/>
                      <a:pt x="16578" y="8720"/>
                      <a:pt x="12620" y="12624"/>
                    </a:cubicBezTo>
                    <a:cubicBezTo>
                      <a:pt x="8715" y="16528"/>
                      <a:pt x="5617" y="21158"/>
                      <a:pt x="3378" y="26414"/>
                    </a:cubicBezTo>
                    <a:cubicBezTo>
                      <a:pt x="1093" y="31617"/>
                      <a:pt x="0" y="37213"/>
                      <a:pt x="0" y="43196"/>
                    </a:cubicBezTo>
                    <a:cubicBezTo>
                      <a:pt x="0" y="49445"/>
                      <a:pt x="1093" y="55274"/>
                      <a:pt x="3378" y="60637"/>
                    </a:cubicBezTo>
                    <a:cubicBezTo>
                      <a:pt x="5617" y="65940"/>
                      <a:pt x="8715" y="70523"/>
                      <a:pt x="12620" y="74427"/>
                    </a:cubicBezTo>
                    <a:cubicBezTo>
                      <a:pt x="16525" y="78331"/>
                      <a:pt x="21109" y="81429"/>
                      <a:pt x="26413" y="83667"/>
                    </a:cubicBezTo>
                    <a:cubicBezTo>
                      <a:pt x="31777" y="85905"/>
                      <a:pt x="37527" y="87045"/>
                      <a:pt x="43723" y="87045"/>
                    </a:cubicBezTo>
                    <a:cubicBezTo>
                      <a:pt x="47422" y="87045"/>
                      <a:pt x="51067" y="86578"/>
                      <a:pt x="54658" y="85745"/>
                    </a:cubicBezTo>
                    <a:cubicBezTo>
                      <a:pt x="58196" y="84913"/>
                      <a:pt x="61554" y="83614"/>
                      <a:pt x="64679" y="81842"/>
                    </a:cubicBezTo>
                    <a:cubicBezTo>
                      <a:pt x="67851" y="80023"/>
                      <a:pt x="70796" y="77884"/>
                      <a:pt x="73394" y="75340"/>
                    </a:cubicBezTo>
                    <a:cubicBezTo>
                      <a:pt x="76053" y="72841"/>
                      <a:pt x="78339" y="69977"/>
                      <a:pt x="80165" y="66752"/>
                    </a:cubicBezTo>
                    <a:lnTo>
                      <a:pt x="72875" y="66752"/>
                    </a:lnTo>
                    <a:cubicBezTo>
                      <a:pt x="69490" y="71016"/>
                      <a:pt x="65199" y="74427"/>
                      <a:pt x="59988" y="77032"/>
                    </a:cubicBezTo>
                    <a:cubicBezTo>
                      <a:pt x="54838" y="79550"/>
                      <a:pt x="49474" y="80802"/>
                      <a:pt x="43857" y="80802"/>
                    </a:cubicBezTo>
                    <a:cubicBezTo>
                      <a:pt x="38959" y="80802"/>
                      <a:pt x="34382" y="79863"/>
                      <a:pt x="30057" y="77938"/>
                    </a:cubicBezTo>
                    <a:cubicBezTo>
                      <a:pt x="25686" y="76066"/>
                      <a:pt x="21862" y="73461"/>
                      <a:pt x="18477" y="70130"/>
                    </a:cubicBezTo>
                    <a:cubicBezTo>
                      <a:pt x="15145" y="66852"/>
                      <a:pt x="12540" y="62948"/>
                      <a:pt x="10667" y="58425"/>
                    </a:cubicBezTo>
                    <a:cubicBezTo>
                      <a:pt x="8849" y="53948"/>
                      <a:pt x="7936" y="49052"/>
                      <a:pt x="7936" y="43849"/>
                    </a:cubicBezTo>
                    <a:cubicBezTo>
                      <a:pt x="7936" y="38746"/>
                      <a:pt x="8849" y="33936"/>
                      <a:pt x="10667" y="29406"/>
                    </a:cubicBezTo>
                    <a:cubicBezTo>
                      <a:pt x="12493" y="24902"/>
                      <a:pt x="14965" y="20952"/>
                      <a:pt x="18084" y="17567"/>
                    </a:cubicBezTo>
                    <a:cubicBezTo>
                      <a:pt x="21262" y="14130"/>
                      <a:pt x="25033" y="11372"/>
                      <a:pt x="29411" y="9367"/>
                    </a:cubicBezTo>
                    <a:cubicBezTo>
                      <a:pt x="33729" y="7388"/>
                      <a:pt x="38386" y="6375"/>
                      <a:pt x="43331" y="6375"/>
                    </a:cubicBezTo>
                    <a:cubicBezTo>
                      <a:pt x="47395" y="6375"/>
                      <a:pt x="51300" y="7128"/>
                      <a:pt x="55044" y="8587"/>
                    </a:cubicBezTo>
                    <a:cubicBezTo>
                      <a:pt x="58849" y="9993"/>
                      <a:pt x="62227" y="11971"/>
                      <a:pt x="65199" y="14576"/>
                    </a:cubicBezTo>
                    <a:cubicBezTo>
                      <a:pt x="68111" y="17174"/>
                      <a:pt x="70456" y="20379"/>
                      <a:pt x="72222" y="24070"/>
                    </a:cubicBezTo>
                    <a:cubicBezTo>
                      <a:pt x="74048" y="27820"/>
                      <a:pt x="74961" y="31931"/>
                      <a:pt x="74961" y="36434"/>
                    </a:cubicBezTo>
                    <a:cubicBezTo>
                      <a:pt x="74961" y="39558"/>
                      <a:pt x="74434" y="42756"/>
                      <a:pt x="73394" y="45934"/>
                    </a:cubicBezTo>
                    <a:cubicBezTo>
                      <a:pt x="72355" y="49158"/>
                      <a:pt x="71056" y="52049"/>
                      <a:pt x="69490" y="54648"/>
                    </a:cubicBezTo>
                    <a:cubicBezTo>
                      <a:pt x="67984" y="57173"/>
                      <a:pt x="66292" y="59258"/>
                      <a:pt x="64419" y="60896"/>
                    </a:cubicBezTo>
                    <a:cubicBezTo>
                      <a:pt x="62494" y="62562"/>
                      <a:pt x="60641" y="63368"/>
                      <a:pt x="58822" y="63368"/>
                    </a:cubicBezTo>
                    <a:cubicBezTo>
                      <a:pt x="56996" y="63368"/>
                      <a:pt x="56090" y="62169"/>
                      <a:pt x="56090" y="59724"/>
                    </a:cubicBezTo>
                    <a:cubicBezTo>
                      <a:pt x="56090" y="58891"/>
                      <a:pt x="56217" y="57899"/>
                      <a:pt x="56477" y="56859"/>
                    </a:cubicBezTo>
                    <a:cubicBezTo>
                      <a:pt x="56737" y="55820"/>
                      <a:pt x="56996" y="54781"/>
                      <a:pt x="57256" y="53735"/>
                    </a:cubicBezTo>
                    <a:close/>
                    <a:moveTo>
                      <a:pt x="43983" y="26414"/>
                    </a:moveTo>
                    <a:cubicBezTo>
                      <a:pt x="45283" y="26414"/>
                      <a:pt x="46482" y="26728"/>
                      <a:pt x="47628" y="27327"/>
                    </a:cubicBezTo>
                    <a:cubicBezTo>
                      <a:pt x="48721" y="27947"/>
                      <a:pt x="49734" y="28733"/>
                      <a:pt x="50620" y="29666"/>
                    </a:cubicBezTo>
                    <a:cubicBezTo>
                      <a:pt x="51453" y="30631"/>
                      <a:pt x="52186" y="31824"/>
                      <a:pt x="52705" y="33183"/>
                    </a:cubicBezTo>
                    <a:cubicBezTo>
                      <a:pt x="53225" y="34482"/>
                      <a:pt x="53485" y="35834"/>
                      <a:pt x="53485" y="37213"/>
                    </a:cubicBezTo>
                    <a:cubicBezTo>
                      <a:pt x="53485" y="39658"/>
                      <a:pt x="52992" y="42290"/>
                      <a:pt x="52052" y="45148"/>
                    </a:cubicBezTo>
                    <a:cubicBezTo>
                      <a:pt x="51067" y="48012"/>
                      <a:pt x="49760" y="50717"/>
                      <a:pt x="48148" y="53215"/>
                    </a:cubicBezTo>
                    <a:cubicBezTo>
                      <a:pt x="46589" y="55767"/>
                      <a:pt x="44690" y="57879"/>
                      <a:pt x="42551" y="59591"/>
                    </a:cubicBezTo>
                    <a:cubicBezTo>
                      <a:pt x="40365" y="61256"/>
                      <a:pt x="38000" y="62062"/>
                      <a:pt x="35394" y="62062"/>
                    </a:cubicBezTo>
                    <a:cubicBezTo>
                      <a:pt x="32430" y="62062"/>
                      <a:pt x="29984" y="60997"/>
                      <a:pt x="28105" y="58811"/>
                    </a:cubicBezTo>
                    <a:cubicBezTo>
                      <a:pt x="26286" y="56653"/>
                      <a:pt x="25373" y="53975"/>
                      <a:pt x="25373" y="50744"/>
                    </a:cubicBezTo>
                    <a:cubicBezTo>
                      <a:pt x="25373" y="48146"/>
                      <a:pt x="25793" y="45461"/>
                      <a:pt x="26673" y="42676"/>
                    </a:cubicBezTo>
                    <a:cubicBezTo>
                      <a:pt x="27612" y="39818"/>
                      <a:pt x="28911" y="37187"/>
                      <a:pt x="30577" y="34742"/>
                    </a:cubicBezTo>
                    <a:cubicBezTo>
                      <a:pt x="32196" y="32344"/>
                      <a:pt x="34149" y="30318"/>
                      <a:pt x="36434" y="28753"/>
                    </a:cubicBezTo>
                    <a:cubicBezTo>
                      <a:pt x="38780" y="27194"/>
                      <a:pt x="41278" y="26414"/>
                      <a:pt x="43983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A03C071-1E53-4FB6-9B75-B79561DA3E20}"/>
                  </a:ext>
                </a:extLst>
              </p:cNvPr>
              <p:cNvSpPr/>
              <p:nvPr/>
            </p:nvSpPr>
            <p:spPr>
              <a:xfrm>
                <a:off x="6410108" y="5108912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69 w 31363"/>
                  <a:gd name="connsiteY8" fmla="*/ 23417 h 82621"/>
                  <a:gd name="connsiteX9" fmla="*/ 21469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188" y="3118"/>
                      <a:pt x="22148" y="5696"/>
                      <a:pt x="20689" y="7675"/>
                    </a:cubicBezTo>
                    <a:cubicBezTo>
                      <a:pt x="19183" y="9706"/>
                      <a:pt x="17357" y="11292"/>
                      <a:pt x="15225" y="12491"/>
                    </a:cubicBezTo>
                    <a:cubicBezTo>
                      <a:pt x="13140" y="13637"/>
                      <a:pt x="10721" y="14416"/>
                      <a:pt x="8069" y="14830"/>
                    </a:cubicBezTo>
                    <a:cubicBezTo>
                      <a:pt x="5463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69" y="23417"/>
                    </a:lnTo>
                    <a:lnTo>
                      <a:pt x="21469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1FBA634-3688-480F-9528-02028F2BA816}"/>
                  </a:ext>
                </a:extLst>
              </p:cNvPr>
              <p:cNvSpPr/>
              <p:nvPr/>
            </p:nvSpPr>
            <p:spPr>
              <a:xfrm>
                <a:off x="6469737" y="5108912"/>
                <a:ext cx="55051" cy="83920"/>
              </a:xfrm>
              <a:custGeom>
                <a:avLst/>
                <a:gdLst>
                  <a:gd name="connsiteX0" fmla="*/ 10414 w 55051"/>
                  <a:gd name="connsiteY0" fmla="*/ 41897 h 83920"/>
                  <a:gd name="connsiteX1" fmla="*/ 10414 w 55051"/>
                  <a:gd name="connsiteY1" fmla="*/ 35261 h 83920"/>
                  <a:gd name="connsiteX2" fmla="*/ 11061 w 55051"/>
                  <a:gd name="connsiteY2" fmla="*/ 27973 h 83920"/>
                  <a:gd name="connsiteX3" fmla="*/ 12493 w 55051"/>
                  <a:gd name="connsiteY3" fmla="*/ 20685 h 83920"/>
                  <a:gd name="connsiteX4" fmla="*/ 15485 w 55051"/>
                  <a:gd name="connsiteY4" fmla="*/ 14570 h 83920"/>
                  <a:gd name="connsiteX5" fmla="*/ 20303 w 55051"/>
                  <a:gd name="connsiteY5" fmla="*/ 10406 h 83920"/>
                  <a:gd name="connsiteX6" fmla="*/ 27459 w 55051"/>
                  <a:gd name="connsiteY6" fmla="*/ 8714 h 83920"/>
                  <a:gd name="connsiteX7" fmla="*/ 34489 w 55051"/>
                  <a:gd name="connsiteY7" fmla="*/ 10406 h 83920"/>
                  <a:gd name="connsiteX8" fmla="*/ 39432 w 55051"/>
                  <a:gd name="connsiteY8" fmla="*/ 14570 h 83920"/>
                  <a:gd name="connsiteX9" fmla="*/ 42298 w 55051"/>
                  <a:gd name="connsiteY9" fmla="*/ 20685 h 83920"/>
                  <a:gd name="connsiteX10" fmla="*/ 43857 w 55051"/>
                  <a:gd name="connsiteY10" fmla="*/ 27973 h 83920"/>
                  <a:gd name="connsiteX11" fmla="*/ 44377 w 55051"/>
                  <a:gd name="connsiteY11" fmla="*/ 35261 h 83920"/>
                  <a:gd name="connsiteX12" fmla="*/ 44510 w 55051"/>
                  <a:gd name="connsiteY12" fmla="*/ 41897 h 83920"/>
                  <a:gd name="connsiteX13" fmla="*/ 44117 w 55051"/>
                  <a:gd name="connsiteY13" fmla="*/ 52436 h 83920"/>
                  <a:gd name="connsiteX14" fmla="*/ 42298 w 55051"/>
                  <a:gd name="connsiteY14" fmla="*/ 63235 h 83920"/>
                  <a:gd name="connsiteX15" fmla="*/ 37220 w 55051"/>
                  <a:gd name="connsiteY15" fmla="*/ 71822 h 83920"/>
                  <a:gd name="connsiteX16" fmla="*/ 27459 w 55051"/>
                  <a:gd name="connsiteY16" fmla="*/ 75333 h 83920"/>
                  <a:gd name="connsiteX17" fmla="*/ 17697 w 55051"/>
                  <a:gd name="connsiteY17" fmla="*/ 71822 h 83920"/>
                  <a:gd name="connsiteX18" fmla="*/ 12627 w 55051"/>
                  <a:gd name="connsiteY18" fmla="*/ 63235 h 83920"/>
                  <a:gd name="connsiteX19" fmla="*/ 10674 w 55051"/>
                  <a:gd name="connsiteY19" fmla="*/ 52436 h 83920"/>
                  <a:gd name="connsiteX20" fmla="*/ 10414 w 55051"/>
                  <a:gd name="connsiteY20" fmla="*/ 41897 h 83920"/>
                  <a:gd name="connsiteX21" fmla="*/ 0 w 55051"/>
                  <a:gd name="connsiteY21" fmla="*/ 42023 h 83920"/>
                  <a:gd name="connsiteX22" fmla="*/ 133 w 55051"/>
                  <a:gd name="connsiteY22" fmla="*/ 51523 h 83920"/>
                  <a:gd name="connsiteX23" fmla="*/ 1299 w 55051"/>
                  <a:gd name="connsiteY23" fmla="*/ 61023 h 83920"/>
                  <a:gd name="connsiteX24" fmla="*/ 4038 w 55051"/>
                  <a:gd name="connsiteY24" fmla="*/ 69870 h 83920"/>
                  <a:gd name="connsiteX25" fmla="*/ 8722 w 55051"/>
                  <a:gd name="connsiteY25" fmla="*/ 77158 h 83920"/>
                  <a:gd name="connsiteX26" fmla="*/ 16398 w 55051"/>
                  <a:gd name="connsiteY26" fmla="*/ 82101 h 83920"/>
                  <a:gd name="connsiteX27" fmla="*/ 27459 w 55051"/>
                  <a:gd name="connsiteY27" fmla="*/ 83920 h 83920"/>
                  <a:gd name="connsiteX28" fmla="*/ 38520 w 55051"/>
                  <a:gd name="connsiteY28" fmla="*/ 82101 h 83920"/>
                  <a:gd name="connsiteX29" fmla="*/ 46069 w 55051"/>
                  <a:gd name="connsiteY29" fmla="*/ 77158 h 83920"/>
                  <a:gd name="connsiteX30" fmla="*/ 50887 w 55051"/>
                  <a:gd name="connsiteY30" fmla="*/ 69870 h 83920"/>
                  <a:gd name="connsiteX31" fmla="*/ 53618 w 55051"/>
                  <a:gd name="connsiteY31" fmla="*/ 61023 h 83920"/>
                  <a:gd name="connsiteX32" fmla="*/ 54791 w 55051"/>
                  <a:gd name="connsiteY32" fmla="*/ 51523 h 83920"/>
                  <a:gd name="connsiteX33" fmla="*/ 55051 w 55051"/>
                  <a:gd name="connsiteY33" fmla="*/ 42023 h 83920"/>
                  <a:gd name="connsiteX34" fmla="*/ 54791 w 55051"/>
                  <a:gd name="connsiteY34" fmla="*/ 32657 h 83920"/>
                  <a:gd name="connsiteX35" fmla="*/ 53618 w 55051"/>
                  <a:gd name="connsiteY35" fmla="*/ 23030 h 83920"/>
                  <a:gd name="connsiteX36" fmla="*/ 50887 w 55051"/>
                  <a:gd name="connsiteY36" fmla="*/ 14183 h 83920"/>
                  <a:gd name="connsiteX37" fmla="*/ 46069 w 55051"/>
                  <a:gd name="connsiteY37" fmla="*/ 6895 h 83920"/>
                  <a:gd name="connsiteX38" fmla="*/ 38393 w 55051"/>
                  <a:gd name="connsiteY38" fmla="*/ 1819 h 83920"/>
                  <a:gd name="connsiteX39" fmla="*/ 27459 w 55051"/>
                  <a:gd name="connsiteY39" fmla="*/ 0 h 83920"/>
                  <a:gd name="connsiteX40" fmla="*/ 16398 w 55051"/>
                  <a:gd name="connsiteY40" fmla="*/ 1819 h 83920"/>
                  <a:gd name="connsiteX41" fmla="*/ 8722 w 55051"/>
                  <a:gd name="connsiteY41" fmla="*/ 6895 h 83920"/>
                  <a:gd name="connsiteX42" fmla="*/ 4038 w 55051"/>
                  <a:gd name="connsiteY42" fmla="*/ 14183 h 83920"/>
                  <a:gd name="connsiteX43" fmla="*/ 1299 w 55051"/>
                  <a:gd name="connsiteY43" fmla="*/ 23030 h 83920"/>
                  <a:gd name="connsiteX44" fmla="*/ 133 w 55051"/>
                  <a:gd name="connsiteY44" fmla="*/ 32657 h 83920"/>
                  <a:gd name="connsiteX45" fmla="*/ 0 w 55051"/>
                  <a:gd name="connsiteY45" fmla="*/ 4202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5051" h="83920">
                    <a:moveTo>
                      <a:pt x="10414" y="41897"/>
                    </a:moveTo>
                    <a:cubicBezTo>
                      <a:pt x="10414" y="39918"/>
                      <a:pt x="10414" y="37706"/>
                      <a:pt x="10414" y="35261"/>
                    </a:cubicBezTo>
                    <a:cubicBezTo>
                      <a:pt x="10461" y="32863"/>
                      <a:pt x="10701" y="30418"/>
                      <a:pt x="11061" y="27973"/>
                    </a:cubicBezTo>
                    <a:cubicBezTo>
                      <a:pt x="11374" y="25475"/>
                      <a:pt x="11867" y="23030"/>
                      <a:pt x="12493" y="20685"/>
                    </a:cubicBezTo>
                    <a:cubicBezTo>
                      <a:pt x="13173" y="18347"/>
                      <a:pt x="14186" y="16315"/>
                      <a:pt x="15485" y="14570"/>
                    </a:cubicBezTo>
                    <a:cubicBezTo>
                      <a:pt x="16791" y="12851"/>
                      <a:pt x="18377" y="11445"/>
                      <a:pt x="20303" y="10406"/>
                    </a:cubicBezTo>
                    <a:cubicBezTo>
                      <a:pt x="22282" y="9287"/>
                      <a:pt x="24647" y="8714"/>
                      <a:pt x="27459" y="8714"/>
                    </a:cubicBezTo>
                    <a:cubicBezTo>
                      <a:pt x="30217" y="8714"/>
                      <a:pt x="32563" y="9287"/>
                      <a:pt x="34489" y="10406"/>
                    </a:cubicBezTo>
                    <a:cubicBezTo>
                      <a:pt x="36468" y="11445"/>
                      <a:pt x="38133" y="12851"/>
                      <a:pt x="39432" y="14570"/>
                    </a:cubicBezTo>
                    <a:cubicBezTo>
                      <a:pt x="40732" y="16315"/>
                      <a:pt x="41672" y="18347"/>
                      <a:pt x="42298" y="20685"/>
                    </a:cubicBezTo>
                    <a:cubicBezTo>
                      <a:pt x="42971" y="23030"/>
                      <a:pt x="43490" y="25475"/>
                      <a:pt x="43857" y="27973"/>
                    </a:cubicBezTo>
                    <a:cubicBezTo>
                      <a:pt x="44170" y="30418"/>
                      <a:pt x="44377" y="32863"/>
                      <a:pt x="44377" y="35261"/>
                    </a:cubicBezTo>
                    <a:cubicBezTo>
                      <a:pt x="44430" y="37706"/>
                      <a:pt x="44510" y="39918"/>
                      <a:pt x="44510" y="41897"/>
                    </a:cubicBezTo>
                    <a:cubicBezTo>
                      <a:pt x="44510" y="45015"/>
                      <a:pt x="44377" y="48532"/>
                      <a:pt x="44117" y="52436"/>
                    </a:cubicBezTo>
                    <a:cubicBezTo>
                      <a:pt x="43910" y="56287"/>
                      <a:pt x="43337" y="59851"/>
                      <a:pt x="42298" y="63235"/>
                    </a:cubicBezTo>
                    <a:cubicBezTo>
                      <a:pt x="41252" y="66619"/>
                      <a:pt x="39566" y="69477"/>
                      <a:pt x="37220" y="71822"/>
                    </a:cubicBezTo>
                    <a:cubicBezTo>
                      <a:pt x="34875" y="74161"/>
                      <a:pt x="31623" y="75333"/>
                      <a:pt x="27459" y="75333"/>
                    </a:cubicBezTo>
                    <a:cubicBezTo>
                      <a:pt x="23294" y="75333"/>
                      <a:pt x="20043" y="74161"/>
                      <a:pt x="17697" y="71822"/>
                    </a:cubicBezTo>
                    <a:cubicBezTo>
                      <a:pt x="15359" y="69477"/>
                      <a:pt x="13666" y="66619"/>
                      <a:pt x="12627" y="63235"/>
                    </a:cubicBezTo>
                    <a:cubicBezTo>
                      <a:pt x="11580" y="59851"/>
                      <a:pt x="10934" y="56287"/>
                      <a:pt x="10674" y="52436"/>
                    </a:cubicBezTo>
                    <a:cubicBezTo>
                      <a:pt x="10461" y="48532"/>
                      <a:pt x="10414" y="45015"/>
                      <a:pt x="10414" y="41897"/>
                    </a:cubicBezTo>
                    <a:close/>
                    <a:moveTo>
                      <a:pt x="0" y="42023"/>
                    </a:moveTo>
                    <a:cubicBezTo>
                      <a:pt x="0" y="45095"/>
                      <a:pt x="27" y="48246"/>
                      <a:pt x="133" y="51523"/>
                    </a:cubicBezTo>
                    <a:cubicBezTo>
                      <a:pt x="286" y="54748"/>
                      <a:pt x="680" y="57899"/>
                      <a:pt x="1299" y="61023"/>
                    </a:cubicBezTo>
                    <a:cubicBezTo>
                      <a:pt x="1979" y="64148"/>
                      <a:pt x="2892" y="67112"/>
                      <a:pt x="4038" y="69870"/>
                    </a:cubicBezTo>
                    <a:cubicBezTo>
                      <a:pt x="5131" y="72681"/>
                      <a:pt x="6690" y="75073"/>
                      <a:pt x="8722" y="77158"/>
                    </a:cubicBezTo>
                    <a:cubicBezTo>
                      <a:pt x="10801" y="79237"/>
                      <a:pt x="13326" y="80902"/>
                      <a:pt x="16398" y="82101"/>
                    </a:cubicBezTo>
                    <a:cubicBezTo>
                      <a:pt x="19523" y="83301"/>
                      <a:pt x="23195" y="83920"/>
                      <a:pt x="27459" y="83920"/>
                    </a:cubicBezTo>
                    <a:cubicBezTo>
                      <a:pt x="31783" y="83920"/>
                      <a:pt x="35448" y="83301"/>
                      <a:pt x="38520" y="82101"/>
                    </a:cubicBezTo>
                    <a:cubicBezTo>
                      <a:pt x="41538" y="80902"/>
                      <a:pt x="44037" y="79237"/>
                      <a:pt x="46069" y="77158"/>
                    </a:cubicBezTo>
                    <a:cubicBezTo>
                      <a:pt x="48155" y="75073"/>
                      <a:pt x="49741" y="72681"/>
                      <a:pt x="50887" y="69870"/>
                    </a:cubicBezTo>
                    <a:cubicBezTo>
                      <a:pt x="52079" y="67112"/>
                      <a:pt x="52992" y="64148"/>
                      <a:pt x="53618" y="61023"/>
                    </a:cubicBezTo>
                    <a:cubicBezTo>
                      <a:pt x="54192" y="57899"/>
                      <a:pt x="54578" y="54748"/>
                      <a:pt x="54791" y="51523"/>
                    </a:cubicBezTo>
                    <a:cubicBezTo>
                      <a:pt x="54944" y="48246"/>
                      <a:pt x="55051" y="45095"/>
                      <a:pt x="55051" y="42023"/>
                    </a:cubicBezTo>
                    <a:cubicBezTo>
                      <a:pt x="55051" y="39006"/>
                      <a:pt x="54944" y="35881"/>
                      <a:pt x="54791" y="32657"/>
                    </a:cubicBezTo>
                    <a:cubicBezTo>
                      <a:pt x="54578" y="29379"/>
                      <a:pt x="54192" y="26148"/>
                      <a:pt x="53618" y="23030"/>
                    </a:cubicBezTo>
                    <a:cubicBezTo>
                      <a:pt x="52992" y="19906"/>
                      <a:pt x="52079" y="16988"/>
                      <a:pt x="50887" y="14183"/>
                    </a:cubicBezTo>
                    <a:cubicBezTo>
                      <a:pt x="49741" y="11419"/>
                      <a:pt x="48155" y="8974"/>
                      <a:pt x="46069" y="6895"/>
                    </a:cubicBezTo>
                    <a:cubicBezTo>
                      <a:pt x="44037" y="4757"/>
                      <a:pt x="41518" y="3044"/>
                      <a:pt x="38393" y="1819"/>
                    </a:cubicBezTo>
                    <a:cubicBezTo>
                      <a:pt x="35322" y="620"/>
                      <a:pt x="31677" y="0"/>
                      <a:pt x="27459" y="0"/>
                    </a:cubicBezTo>
                    <a:cubicBezTo>
                      <a:pt x="23195" y="0"/>
                      <a:pt x="19523" y="620"/>
                      <a:pt x="16398" y="1819"/>
                    </a:cubicBezTo>
                    <a:cubicBezTo>
                      <a:pt x="13326" y="3044"/>
                      <a:pt x="10801" y="4757"/>
                      <a:pt x="8722" y="6895"/>
                    </a:cubicBezTo>
                    <a:cubicBezTo>
                      <a:pt x="6690" y="8974"/>
                      <a:pt x="5131" y="11419"/>
                      <a:pt x="4038" y="14183"/>
                    </a:cubicBezTo>
                    <a:cubicBezTo>
                      <a:pt x="2892" y="16988"/>
                      <a:pt x="1979" y="19906"/>
                      <a:pt x="1299" y="23030"/>
                    </a:cubicBezTo>
                    <a:cubicBezTo>
                      <a:pt x="680" y="26148"/>
                      <a:pt x="286" y="29379"/>
                      <a:pt x="133" y="32657"/>
                    </a:cubicBezTo>
                    <a:cubicBezTo>
                      <a:pt x="27" y="35881"/>
                      <a:pt x="0" y="39006"/>
                      <a:pt x="0" y="420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24F4808-6008-41B6-A9E1-D77F071CAFFD}"/>
                  </a:ext>
                </a:extLst>
              </p:cNvPr>
              <p:cNvSpPr/>
              <p:nvPr/>
            </p:nvSpPr>
            <p:spPr>
              <a:xfrm>
                <a:off x="6530672" y="5131289"/>
                <a:ext cx="58302" cy="60243"/>
              </a:xfrm>
              <a:custGeom>
                <a:avLst/>
                <a:gdLst>
                  <a:gd name="connsiteX0" fmla="*/ 22641 w 58302"/>
                  <a:gd name="connsiteY0" fmla="*/ 28493 h 60243"/>
                  <a:gd name="connsiteX1" fmla="*/ 0 w 58302"/>
                  <a:gd name="connsiteY1" fmla="*/ 60244 h 60243"/>
                  <a:gd name="connsiteX2" fmla="*/ 11967 w 58302"/>
                  <a:gd name="connsiteY2" fmla="*/ 60244 h 60243"/>
                  <a:gd name="connsiteX3" fmla="*/ 28758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697 w 58302"/>
                  <a:gd name="connsiteY7" fmla="*/ 0 h 60243"/>
                  <a:gd name="connsiteX8" fmla="*/ 43857 w 58302"/>
                  <a:gd name="connsiteY8" fmla="*/ 0 h 60243"/>
                  <a:gd name="connsiteX9" fmla="*/ 28758 w 58302"/>
                  <a:gd name="connsiteY9" fmla="*/ 21078 h 60243"/>
                  <a:gd name="connsiteX10" fmla="*/ 14312 w 58302"/>
                  <a:gd name="connsiteY10" fmla="*/ 0 h 60243"/>
                  <a:gd name="connsiteX11" fmla="*/ 169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1" y="28493"/>
                    </a:moveTo>
                    <a:lnTo>
                      <a:pt x="0" y="60244"/>
                    </a:lnTo>
                    <a:lnTo>
                      <a:pt x="11967" y="60244"/>
                    </a:lnTo>
                    <a:lnTo>
                      <a:pt x="28758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697" y="0"/>
                    </a:lnTo>
                    <a:lnTo>
                      <a:pt x="43857" y="0"/>
                    </a:lnTo>
                    <a:lnTo>
                      <a:pt x="28758" y="21078"/>
                    </a:lnTo>
                    <a:lnTo>
                      <a:pt x="14312" y="0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EABBB57-08D5-4B31-968E-C1E0B5755F5B}"/>
                  </a:ext>
                </a:extLst>
              </p:cNvPr>
              <p:cNvSpPr/>
              <p:nvPr/>
            </p:nvSpPr>
            <p:spPr>
              <a:xfrm>
                <a:off x="6600162" y="5108912"/>
                <a:ext cx="31363" cy="82621"/>
              </a:xfrm>
              <a:custGeom>
                <a:avLst/>
                <a:gdLst>
                  <a:gd name="connsiteX0" fmla="*/ 31364 w 31363"/>
                  <a:gd name="connsiteY0" fmla="*/ 82621 h 82621"/>
                  <a:gd name="connsiteX1" fmla="*/ 31364 w 31363"/>
                  <a:gd name="connsiteY1" fmla="*/ 0 h 82621"/>
                  <a:gd name="connsiteX2" fmla="*/ 23821 w 31363"/>
                  <a:gd name="connsiteY2" fmla="*/ 0 h 82621"/>
                  <a:gd name="connsiteX3" fmla="*/ 20696 w 31363"/>
                  <a:gd name="connsiteY3" fmla="*/ 7675 h 82621"/>
                  <a:gd name="connsiteX4" fmla="*/ 15226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6 w 31363"/>
                  <a:gd name="connsiteY8" fmla="*/ 23417 h 82621"/>
                  <a:gd name="connsiteX9" fmla="*/ 21476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4" y="82621"/>
                    </a:moveTo>
                    <a:lnTo>
                      <a:pt x="31364" y="0"/>
                    </a:lnTo>
                    <a:lnTo>
                      <a:pt x="23821" y="0"/>
                    </a:lnTo>
                    <a:cubicBezTo>
                      <a:pt x="23195" y="3118"/>
                      <a:pt x="22155" y="5696"/>
                      <a:pt x="20696" y="7675"/>
                    </a:cubicBezTo>
                    <a:cubicBezTo>
                      <a:pt x="19210" y="9706"/>
                      <a:pt x="17391" y="11292"/>
                      <a:pt x="15226" y="12491"/>
                    </a:cubicBezTo>
                    <a:cubicBezTo>
                      <a:pt x="13147" y="13637"/>
                      <a:pt x="10754" y="14416"/>
                      <a:pt x="8069" y="14830"/>
                    </a:cubicBezTo>
                    <a:cubicBezTo>
                      <a:pt x="5471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6" y="23417"/>
                    </a:lnTo>
                    <a:lnTo>
                      <a:pt x="21476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F5D3D5F-04D6-49FC-9AC8-1F6293F087EC}"/>
                  </a:ext>
                </a:extLst>
              </p:cNvPr>
              <p:cNvSpPr/>
              <p:nvPr/>
            </p:nvSpPr>
            <p:spPr>
              <a:xfrm>
                <a:off x="6659791" y="5108912"/>
                <a:ext cx="55050" cy="83920"/>
              </a:xfrm>
              <a:custGeom>
                <a:avLst/>
                <a:gdLst>
                  <a:gd name="connsiteX0" fmla="*/ 10414 w 55050"/>
                  <a:gd name="connsiteY0" fmla="*/ 41897 h 83920"/>
                  <a:gd name="connsiteX1" fmla="*/ 10414 w 55050"/>
                  <a:gd name="connsiteY1" fmla="*/ 35261 h 83920"/>
                  <a:gd name="connsiteX2" fmla="*/ 11068 w 55050"/>
                  <a:gd name="connsiteY2" fmla="*/ 27973 h 83920"/>
                  <a:gd name="connsiteX3" fmla="*/ 12500 w 55050"/>
                  <a:gd name="connsiteY3" fmla="*/ 20685 h 83920"/>
                  <a:gd name="connsiteX4" fmla="*/ 15492 w 55050"/>
                  <a:gd name="connsiteY4" fmla="*/ 14570 h 83920"/>
                  <a:gd name="connsiteX5" fmla="*/ 20303 w 55050"/>
                  <a:gd name="connsiteY5" fmla="*/ 10406 h 83920"/>
                  <a:gd name="connsiteX6" fmla="*/ 27466 w 55050"/>
                  <a:gd name="connsiteY6" fmla="*/ 8714 h 83920"/>
                  <a:gd name="connsiteX7" fmla="*/ 34488 w 55050"/>
                  <a:gd name="connsiteY7" fmla="*/ 10406 h 83920"/>
                  <a:gd name="connsiteX8" fmla="*/ 39432 w 55050"/>
                  <a:gd name="connsiteY8" fmla="*/ 14570 h 83920"/>
                  <a:gd name="connsiteX9" fmla="*/ 42298 w 55050"/>
                  <a:gd name="connsiteY9" fmla="*/ 20685 h 83920"/>
                  <a:gd name="connsiteX10" fmla="*/ 43864 w 55050"/>
                  <a:gd name="connsiteY10" fmla="*/ 27973 h 83920"/>
                  <a:gd name="connsiteX11" fmla="*/ 44383 w 55050"/>
                  <a:gd name="connsiteY11" fmla="*/ 35261 h 83920"/>
                  <a:gd name="connsiteX12" fmla="*/ 44510 w 55050"/>
                  <a:gd name="connsiteY12" fmla="*/ 41897 h 83920"/>
                  <a:gd name="connsiteX13" fmla="*/ 44124 w 55050"/>
                  <a:gd name="connsiteY13" fmla="*/ 52436 h 83920"/>
                  <a:gd name="connsiteX14" fmla="*/ 42298 w 55050"/>
                  <a:gd name="connsiteY14" fmla="*/ 63235 h 83920"/>
                  <a:gd name="connsiteX15" fmla="*/ 37220 w 55050"/>
                  <a:gd name="connsiteY15" fmla="*/ 71822 h 83920"/>
                  <a:gd name="connsiteX16" fmla="*/ 27466 w 55050"/>
                  <a:gd name="connsiteY16" fmla="*/ 75333 h 83920"/>
                  <a:gd name="connsiteX17" fmla="*/ 17704 w 55050"/>
                  <a:gd name="connsiteY17" fmla="*/ 71822 h 83920"/>
                  <a:gd name="connsiteX18" fmla="*/ 12626 w 55050"/>
                  <a:gd name="connsiteY18" fmla="*/ 63235 h 83920"/>
                  <a:gd name="connsiteX19" fmla="*/ 10674 w 55050"/>
                  <a:gd name="connsiteY19" fmla="*/ 52436 h 83920"/>
                  <a:gd name="connsiteX20" fmla="*/ 10414 w 55050"/>
                  <a:gd name="connsiteY20" fmla="*/ 41897 h 83920"/>
                  <a:gd name="connsiteX21" fmla="*/ 0 w 55050"/>
                  <a:gd name="connsiteY21" fmla="*/ 42023 h 83920"/>
                  <a:gd name="connsiteX22" fmla="*/ 133 w 55050"/>
                  <a:gd name="connsiteY22" fmla="*/ 51523 h 83920"/>
                  <a:gd name="connsiteX23" fmla="*/ 1306 w 55050"/>
                  <a:gd name="connsiteY23" fmla="*/ 61023 h 83920"/>
                  <a:gd name="connsiteX24" fmla="*/ 4038 w 55050"/>
                  <a:gd name="connsiteY24" fmla="*/ 69870 h 83920"/>
                  <a:gd name="connsiteX25" fmla="*/ 8722 w 55050"/>
                  <a:gd name="connsiteY25" fmla="*/ 77158 h 83920"/>
                  <a:gd name="connsiteX26" fmla="*/ 16398 w 55050"/>
                  <a:gd name="connsiteY26" fmla="*/ 82101 h 83920"/>
                  <a:gd name="connsiteX27" fmla="*/ 27466 w 55050"/>
                  <a:gd name="connsiteY27" fmla="*/ 83920 h 83920"/>
                  <a:gd name="connsiteX28" fmla="*/ 38526 w 55050"/>
                  <a:gd name="connsiteY28" fmla="*/ 82101 h 83920"/>
                  <a:gd name="connsiteX29" fmla="*/ 46076 w 55050"/>
                  <a:gd name="connsiteY29" fmla="*/ 77158 h 83920"/>
                  <a:gd name="connsiteX30" fmla="*/ 50886 w 55050"/>
                  <a:gd name="connsiteY30" fmla="*/ 69870 h 83920"/>
                  <a:gd name="connsiteX31" fmla="*/ 53618 w 55050"/>
                  <a:gd name="connsiteY31" fmla="*/ 61023 h 83920"/>
                  <a:gd name="connsiteX32" fmla="*/ 54791 w 55050"/>
                  <a:gd name="connsiteY32" fmla="*/ 51523 h 83920"/>
                  <a:gd name="connsiteX33" fmla="*/ 55051 w 55050"/>
                  <a:gd name="connsiteY33" fmla="*/ 42023 h 83920"/>
                  <a:gd name="connsiteX34" fmla="*/ 54791 w 55050"/>
                  <a:gd name="connsiteY34" fmla="*/ 32657 h 83920"/>
                  <a:gd name="connsiteX35" fmla="*/ 53618 w 55050"/>
                  <a:gd name="connsiteY35" fmla="*/ 23030 h 83920"/>
                  <a:gd name="connsiteX36" fmla="*/ 50886 w 55050"/>
                  <a:gd name="connsiteY36" fmla="*/ 14183 h 83920"/>
                  <a:gd name="connsiteX37" fmla="*/ 46076 w 55050"/>
                  <a:gd name="connsiteY37" fmla="*/ 6895 h 83920"/>
                  <a:gd name="connsiteX38" fmla="*/ 38393 w 55050"/>
                  <a:gd name="connsiteY38" fmla="*/ 1819 h 83920"/>
                  <a:gd name="connsiteX39" fmla="*/ 27466 w 55050"/>
                  <a:gd name="connsiteY39" fmla="*/ 0 h 83920"/>
                  <a:gd name="connsiteX40" fmla="*/ 16398 w 55050"/>
                  <a:gd name="connsiteY40" fmla="*/ 1819 h 83920"/>
                  <a:gd name="connsiteX41" fmla="*/ 8722 w 55050"/>
                  <a:gd name="connsiteY41" fmla="*/ 6895 h 83920"/>
                  <a:gd name="connsiteX42" fmla="*/ 4038 w 55050"/>
                  <a:gd name="connsiteY42" fmla="*/ 14183 h 83920"/>
                  <a:gd name="connsiteX43" fmla="*/ 1306 w 55050"/>
                  <a:gd name="connsiteY43" fmla="*/ 23030 h 83920"/>
                  <a:gd name="connsiteX44" fmla="*/ 133 w 55050"/>
                  <a:gd name="connsiteY44" fmla="*/ 32657 h 83920"/>
                  <a:gd name="connsiteX45" fmla="*/ 0 w 55050"/>
                  <a:gd name="connsiteY45" fmla="*/ 4202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5050" h="83920">
                    <a:moveTo>
                      <a:pt x="10414" y="41897"/>
                    </a:moveTo>
                    <a:cubicBezTo>
                      <a:pt x="10414" y="39918"/>
                      <a:pt x="10414" y="37706"/>
                      <a:pt x="10414" y="35261"/>
                    </a:cubicBezTo>
                    <a:cubicBezTo>
                      <a:pt x="10495" y="32863"/>
                      <a:pt x="10701" y="30418"/>
                      <a:pt x="11068" y="27973"/>
                    </a:cubicBezTo>
                    <a:cubicBezTo>
                      <a:pt x="11401" y="25475"/>
                      <a:pt x="11874" y="23030"/>
                      <a:pt x="12500" y="20685"/>
                    </a:cubicBezTo>
                    <a:cubicBezTo>
                      <a:pt x="13173" y="18347"/>
                      <a:pt x="14186" y="16315"/>
                      <a:pt x="15492" y="14570"/>
                    </a:cubicBezTo>
                    <a:cubicBezTo>
                      <a:pt x="16791" y="12851"/>
                      <a:pt x="18377" y="11445"/>
                      <a:pt x="20303" y="10406"/>
                    </a:cubicBezTo>
                    <a:cubicBezTo>
                      <a:pt x="22282" y="9287"/>
                      <a:pt x="24680" y="8714"/>
                      <a:pt x="27466" y="8714"/>
                    </a:cubicBezTo>
                    <a:cubicBezTo>
                      <a:pt x="30224" y="8714"/>
                      <a:pt x="32563" y="9287"/>
                      <a:pt x="34488" y="10406"/>
                    </a:cubicBezTo>
                    <a:cubicBezTo>
                      <a:pt x="36467" y="11445"/>
                      <a:pt x="38133" y="12851"/>
                      <a:pt x="39432" y="14570"/>
                    </a:cubicBezTo>
                    <a:cubicBezTo>
                      <a:pt x="40739" y="16315"/>
                      <a:pt x="41671" y="18347"/>
                      <a:pt x="42298" y="20685"/>
                    </a:cubicBezTo>
                    <a:cubicBezTo>
                      <a:pt x="42978" y="23030"/>
                      <a:pt x="43497" y="25475"/>
                      <a:pt x="43864" y="27973"/>
                    </a:cubicBezTo>
                    <a:cubicBezTo>
                      <a:pt x="44197" y="30418"/>
                      <a:pt x="44383" y="32863"/>
                      <a:pt x="44383" y="35261"/>
                    </a:cubicBezTo>
                    <a:cubicBezTo>
                      <a:pt x="44457" y="37706"/>
                      <a:pt x="44510" y="39918"/>
                      <a:pt x="44510" y="41897"/>
                    </a:cubicBezTo>
                    <a:cubicBezTo>
                      <a:pt x="44510" y="45015"/>
                      <a:pt x="44383" y="48532"/>
                      <a:pt x="44124" y="52436"/>
                    </a:cubicBezTo>
                    <a:cubicBezTo>
                      <a:pt x="43937" y="56287"/>
                      <a:pt x="43337" y="59851"/>
                      <a:pt x="42298" y="63235"/>
                    </a:cubicBezTo>
                    <a:cubicBezTo>
                      <a:pt x="41258" y="66619"/>
                      <a:pt x="39566" y="69477"/>
                      <a:pt x="37220" y="71822"/>
                    </a:cubicBezTo>
                    <a:cubicBezTo>
                      <a:pt x="34882" y="74161"/>
                      <a:pt x="31630" y="75333"/>
                      <a:pt x="27466" y="75333"/>
                    </a:cubicBezTo>
                    <a:cubicBezTo>
                      <a:pt x="23301" y="75333"/>
                      <a:pt x="20043" y="74161"/>
                      <a:pt x="17704" y="71822"/>
                    </a:cubicBezTo>
                    <a:cubicBezTo>
                      <a:pt x="15359" y="69477"/>
                      <a:pt x="13666" y="66619"/>
                      <a:pt x="12626" y="63235"/>
                    </a:cubicBezTo>
                    <a:cubicBezTo>
                      <a:pt x="11587" y="59851"/>
                      <a:pt x="10934" y="56287"/>
                      <a:pt x="10674" y="52436"/>
                    </a:cubicBezTo>
                    <a:cubicBezTo>
                      <a:pt x="10495" y="48532"/>
                      <a:pt x="10414" y="45015"/>
                      <a:pt x="10414" y="41897"/>
                    </a:cubicBezTo>
                    <a:close/>
                    <a:moveTo>
                      <a:pt x="0" y="42023"/>
                    </a:moveTo>
                    <a:cubicBezTo>
                      <a:pt x="0" y="45095"/>
                      <a:pt x="26" y="48246"/>
                      <a:pt x="133" y="51523"/>
                    </a:cubicBezTo>
                    <a:cubicBezTo>
                      <a:pt x="286" y="54748"/>
                      <a:pt x="680" y="57899"/>
                      <a:pt x="1306" y="61023"/>
                    </a:cubicBezTo>
                    <a:cubicBezTo>
                      <a:pt x="1979" y="64148"/>
                      <a:pt x="2892" y="67112"/>
                      <a:pt x="4038" y="69870"/>
                    </a:cubicBezTo>
                    <a:cubicBezTo>
                      <a:pt x="5157" y="72681"/>
                      <a:pt x="6716" y="75073"/>
                      <a:pt x="8722" y="77158"/>
                    </a:cubicBezTo>
                    <a:cubicBezTo>
                      <a:pt x="10808" y="79237"/>
                      <a:pt x="13353" y="80902"/>
                      <a:pt x="16398" y="82101"/>
                    </a:cubicBezTo>
                    <a:cubicBezTo>
                      <a:pt x="19523" y="83301"/>
                      <a:pt x="23195" y="83920"/>
                      <a:pt x="27466" y="83920"/>
                    </a:cubicBezTo>
                    <a:cubicBezTo>
                      <a:pt x="31783" y="83920"/>
                      <a:pt x="35481" y="83301"/>
                      <a:pt x="38526" y="82101"/>
                    </a:cubicBezTo>
                    <a:cubicBezTo>
                      <a:pt x="41545" y="80902"/>
                      <a:pt x="44070" y="79237"/>
                      <a:pt x="46076" y="77158"/>
                    </a:cubicBezTo>
                    <a:cubicBezTo>
                      <a:pt x="48155" y="75073"/>
                      <a:pt x="49740" y="72681"/>
                      <a:pt x="50886" y="69870"/>
                    </a:cubicBezTo>
                    <a:cubicBezTo>
                      <a:pt x="52086" y="67112"/>
                      <a:pt x="52999" y="64148"/>
                      <a:pt x="53618" y="61023"/>
                    </a:cubicBezTo>
                    <a:cubicBezTo>
                      <a:pt x="54218" y="57899"/>
                      <a:pt x="54611" y="54748"/>
                      <a:pt x="54791" y="51523"/>
                    </a:cubicBezTo>
                    <a:cubicBezTo>
                      <a:pt x="54951" y="48246"/>
                      <a:pt x="55051" y="45095"/>
                      <a:pt x="55051" y="42023"/>
                    </a:cubicBezTo>
                    <a:cubicBezTo>
                      <a:pt x="55051" y="39006"/>
                      <a:pt x="54951" y="35881"/>
                      <a:pt x="54791" y="32657"/>
                    </a:cubicBezTo>
                    <a:cubicBezTo>
                      <a:pt x="54611" y="29379"/>
                      <a:pt x="54218" y="26148"/>
                      <a:pt x="53618" y="23030"/>
                    </a:cubicBezTo>
                    <a:cubicBezTo>
                      <a:pt x="52999" y="19906"/>
                      <a:pt x="52086" y="16988"/>
                      <a:pt x="50886" y="14183"/>
                    </a:cubicBezTo>
                    <a:cubicBezTo>
                      <a:pt x="49740" y="11419"/>
                      <a:pt x="48155" y="8974"/>
                      <a:pt x="46076" y="6895"/>
                    </a:cubicBezTo>
                    <a:cubicBezTo>
                      <a:pt x="44070" y="4757"/>
                      <a:pt x="41518" y="3044"/>
                      <a:pt x="38393" y="1819"/>
                    </a:cubicBezTo>
                    <a:cubicBezTo>
                      <a:pt x="35348" y="620"/>
                      <a:pt x="31703" y="0"/>
                      <a:pt x="27466" y="0"/>
                    </a:cubicBezTo>
                    <a:cubicBezTo>
                      <a:pt x="23195" y="0"/>
                      <a:pt x="19523" y="620"/>
                      <a:pt x="16398" y="1819"/>
                    </a:cubicBezTo>
                    <a:cubicBezTo>
                      <a:pt x="13353" y="3044"/>
                      <a:pt x="10808" y="4757"/>
                      <a:pt x="8722" y="6895"/>
                    </a:cubicBezTo>
                    <a:cubicBezTo>
                      <a:pt x="6716" y="8974"/>
                      <a:pt x="5157" y="11419"/>
                      <a:pt x="4038" y="14183"/>
                    </a:cubicBezTo>
                    <a:cubicBezTo>
                      <a:pt x="2892" y="16988"/>
                      <a:pt x="1979" y="19906"/>
                      <a:pt x="1306" y="23030"/>
                    </a:cubicBezTo>
                    <a:cubicBezTo>
                      <a:pt x="680" y="26148"/>
                      <a:pt x="286" y="29379"/>
                      <a:pt x="133" y="32657"/>
                    </a:cubicBezTo>
                    <a:cubicBezTo>
                      <a:pt x="26" y="35881"/>
                      <a:pt x="0" y="39006"/>
                      <a:pt x="0" y="420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AA7FF64-1A87-4829-A3FE-80A0CE0B57D7}"/>
                  </a:ext>
                </a:extLst>
              </p:cNvPr>
              <p:cNvSpPr/>
              <p:nvPr/>
            </p:nvSpPr>
            <p:spPr>
              <a:xfrm>
                <a:off x="6050557" y="5242797"/>
                <a:ext cx="74440" cy="87051"/>
              </a:xfrm>
              <a:custGeom>
                <a:avLst/>
                <a:gdLst>
                  <a:gd name="connsiteX0" fmla="*/ 62594 w 74440"/>
                  <a:gd name="connsiteY0" fmla="*/ 27067 h 87051"/>
                  <a:gd name="connsiteX1" fmla="*/ 73661 w 74440"/>
                  <a:gd name="connsiteY1" fmla="*/ 27067 h 87051"/>
                  <a:gd name="connsiteX2" fmla="*/ 69623 w 74440"/>
                  <a:gd name="connsiteY2" fmla="*/ 15356 h 87051"/>
                  <a:gd name="connsiteX3" fmla="*/ 62074 w 74440"/>
                  <a:gd name="connsiteY3" fmla="*/ 6895 h 87051"/>
                  <a:gd name="connsiteX4" fmla="*/ 51666 w 74440"/>
                  <a:gd name="connsiteY4" fmla="*/ 1825 h 87051"/>
                  <a:gd name="connsiteX5" fmla="*/ 39299 w 74440"/>
                  <a:gd name="connsiteY5" fmla="*/ 0 h 87051"/>
                  <a:gd name="connsiteX6" fmla="*/ 22381 w 74440"/>
                  <a:gd name="connsiteY6" fmla="*/ 3517 h 87051"/>
                  <a:gd name="connsiteX7" fmla="*/ 10021 w 74440"/>
                  <a:gd name="connsiteY7" fmla="*/ 12884 h 87051"/>
                  <a:gd name="connsiteX8" fmla="*/ 2472 w 74440"/>
                  <a:gd name="connsiteY8" fmla="*/ 26807 h 87051"/>
                  <a:gd name="connsiteX9" fmla="*/ 0 w 74440"/>
                  <a:gd name="connsiteY9" fmla="*/ 43849 h 87051"/>
                  <a:gd name="connsiteX10" fmla="*/ 2338 w 74440"/>
                  <a:gd name="connsiteY10" fmla="*/ 60896 h 87051"/>
                  <a:gd name="connsiteX11" fmla="*/ 9501 w 74440"/>
                  <a:gd name="connsiteY11" fmla="*/ 74687 h 87051"/>
                  <a:gd name="connsiteX12" fmla="*/ 21475 w 74440"/>
                  <a:gd name="connsiteY12" fmla="*/ 83794 h 87051"/>
                  <a:gd name="connsiteX13" fmla="*/ 38393 w 74440"/>
                  <a:gd name="connsiteY13" fmla="*/ 87051 h 87051"/>
                  <a:gd name="connsiteX14" fmla="*/ 63640 w 74440"/>
                  <a:gd name="connsiteY14" fmla="*/ 78331 h 87051"/>
                  <a:gd name="connsiteX15" fmla="*/ 74441 w 74440"/>
                  <a:gd name="connsiteY15" fmla="*/ 53868 h 87051"/>
                  <a:gd name="connsiteX16" fmla="*/ 63380 w 74440"/>
                  <a:gd name="connsiteY16" fmla="*/ 53868 h 87051"/>
                  <a:gd name="connsiteX17" fmla="*/ 61168 w 74440"/>
                  <a:gd name="connsiteY17" fmla="*/ 63368 h 87051"/>
                  <a:gd name="connsiteX18" fmla="*/ 56350 w 74440"/>
                  <a:gd name="connsiteY18" fmla="*/ 71043 h 87051"/>
                  <a:gd name="connsiteX19" fmla="*/ 49061 w 74440"/>
                  <a:gd name="connsiteY19" fmla="*/ 76119 h 87051"/>
                  <a:gd name="connsiteX20" fmla="*/ 39299 w 74440"/>
                  <a:gd name="connsiteY20" fmla="*/ 77944 h 87051"/>
                  <a:gd name="connsiteX21" fmla="*/ 26546 w 74440"/>
                  <a:gd name="connsiteY21" fmla="*/ 75206 h 87051"/>
                  <a:gd name="connsiteX22" fmla="*/ 17697 w 74440"/>
                  <a:gd name="connsiteY22" fmla="*/ 67665 h 87051"/>
                  <a:gd name="connsiteX23" fmla="*/ 12620 w 74440"/>
                  <a:gd name="connsiteY23" fmla="*/ 56473 h 87051"/>
                  <a:gd name="connsiteX24" fmla="*/ 11061 w 74440"/>
                  <a:gd name="connsiteY24" fmla="*/ 43069 h 87051"/>
                  <a:gd name="connsiteX25" fmla="*/ 12620 w 74440"/>
                  <a:gd name="connsiteY25" fmla="*/ 30451 h 87051"/>
                  <a:gd name="connsiteX26" fmla="*/ 17697 w 74440"/>
                  <a:gd name="connsiteY26" fmla="*/ 19653 h 87051"/>
                  <a:gd name="connsiteX27" fmla="*/ 26419 w 74440"/>
                  <a:gd name="connsiteY27" fmla="*/ 12231 h 87051"/>
                  <a:gd name="connsiteX28" fmla="*/ 39173 w 74440"/>
                  <a:gd name="connsiteY28" fmla="*/ 9373 h 87051"/>
                  <a:gd name="connsiteX29" fmla="*/ 54265 w 74440"/>
                  <a:gd name="connsiteY29" fmla="*/ 13797 h 87051"/>
                  <a:gd name="connsiteX30" fmla="*/ 62594 w 74440"/>
                  <a:gd name="connsiteY30" fmla="*/ 27067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4440" h="87051">
                    <a:moveTo>
                      <a:pt x="62594" y="27067"/>
                    </a:moveTo>
                    <a:lnTo>
                      <a:pt x="73661" y="27067"/>
                    </a:lnTo>
                    <a:cubicBezTo>
                      <a:pt x="73035" y="22644"/>
                      <a:pt x="71709" y="18740"/>
                      <a:pt x="69623" y="15356"/>
                    </a:cubicBezTo>
                    <a:cubicBezTo>
                      <a:pt x="67591" y="11971"/>
                      <a:pt x="65092" y="9187"/>
                      <a:pt x="62074" y="6895"/>
                    </a:cubicBezTo>
                    <a:cubicBezTo>
                      <a:pt x="59002" y="4663"/>
                      <a:pt x="55571" y="2971"/>
                      <a:pt x="51666" y="1825"/>
                    </a:cubicBezTo>
                    <a:cubicBezTo>
                      <a:pt x="47815" y="626"/>
                      <a:pt x="43723" y="0"/>
                      <a:pt x="39299" y="0"/>
                    </a:cubicBezTo>
                    <a:cubicBezTo>
                      <a:pt x="32949" y="0"/>
                      <a:pt x="27325" y="1172"/>
                      <a:pt x="22381" y="3517"/>
                    </a:cubicBezTo>
                    <a:cubicBezTo>
                      <a:pt x="17437" y="5803"/>
                      <a:pt x="13299" y="8927"/>
                      <a:pt x="10021" y="12884"/>
                    </a:cubicBezTo>
                    <a:cubicBezTo>
                      <a:pt x="6690" y="16788"/>
                      <a:pt x="4191" y="21445"/>
                      <a:pt x="2472" y="26807"/>
                    </a:cubicBezTo>
                    <a:cubicBezTo>
                      <a:pt x="806" y="32117"/>
                      <a:pt x="0" y="37813"/>
                      <a:pt x="0" y="43849"/>
                    </a:cubicBezTo>
                    <a:cubicBezTo>
                      <a:pt x="0" y="49938"/>
                      <a:pt x="779" y="55640"/>
                      <a:pt x="2338" y="60896"/>
                    </a:cubicBezTo>
                    <a:cubicBezTo>
                      <a:pt x="3905" y="66206"/>
                      <a:pt x="6270" y="70783"/>
                      <a:pt x="9501" y="74687"/>
                    </a:cubicBezTo>
                    <a:cubicBezTo>
                      <a:pt x="12673" y="78537"/>
                      <a:pt x="16684" y="81562"/>
                      <a:pt x="21475" y="83794"/>
                    </a:cubicBezTo>
                    <a:cubicBezTo>
                      <a:pt x="26313" y="85959"/>
                      <a:pt x="31936" y="87051"/>
                      <a:pt x="38393" y="87051"/>
                    </a:cubicBezTo>
                    <a:cubicBezTo>
                      <a:pt x="49061" y="87051"/>
                      <a:pt x="57443" y="84160"/>
                      <a:pt x="63640" y="78331"/>
                    </a:cubicBezTo>
                    <a:cubicBezTo>
                      <a:pt x="69783" y="72555"/>
                      <a:pt x="73401" y="64381"/>
                      <a:pt x="74441" y="53868"/>
                    </a:cubicBezTo>
                    <a:lnTo>
                      <a:pt x="63380" y="53868"/>
                    </a:lnTo>
                    <a:cubicBezTo>
                      <a:pt x="63120" y="57252"/>
                      <a:pt x="62360" y="60457"/>
                      <a:pt x="61168" y="63368"/>
                    </a:cubicBezTo>
                    <a:cubicBezTo>
                      <a:pt x="60022" y="66333"/>
                      <a:pt x="58429" y="68911"/>
                      <a:pt x="56350" y="71043"/>
                    </a:cubicBezTo>
                    <a:cubicBezTo>
                      <a:pt x="54318" y="73234"/>
                      <a:pt x="51926" y="74920"/>
                      <a:pt x="49061" y="76119"/>
                    </a:cubicBezTo>
                    <a:cubicBezTo>
                      <a:pt x="46196" y="77371"/>
                      <a:pt x="42944" y="77944"/>
                      <a:pt x="39299" y="77944"/>
                    </a:cubicBezTo>
                    <a:cubicBezTo>
                      <a:pt x="34355" y="77944"/>
                      <a:pt x="30091" y="77032"/>
                      <a:pt x="26546" y="75206"/>
                    </a:cubicBezTo>
                    <a:cubicBezTo>
                      <a:pt x="22954" y="73334"/>
                      <a:pt x="20043" y="70783"/>
                      <a:pt x="17697" y="67665"/>
                    </a:cubicBezTo>
                    <a:cubicBezTo>
                      <a:pt x="15405" y="64487"/>
                      <a:pt x="13719" y="60737"/>
                      <a:pt x="12620" y="56473"/>
                    </a:cubicBezTo>
                    <a:cubicBezTo>
                      <a:pt x="11580" y="52256"/>
                      <a:pt x="11061" y="47753"/>
                      <a:pt x="11061" y="43069"/>
                    </a:cubicBezTo>
                    <a:cubicBezTo>
                      <a:pt x="11061" y="38646"/>
                      <a:pt x="11580" y="34455"/>
                      <a:pt x="12620" y="30451"/>
                    </a:cubicBezTo>
                    <a:cubicBezTo>
                      <a:pt x="13719" y="26388"/>
                      <a:pt x="15405" y="22770"/>
                      <a:pt x="17697" y="19653"/>
                    </a:cubicBezTo>
                    <a:cubicBezTo>
                      <a:pt x="20043" y="16528"/>
                      <a:pt x="22928" y="14057"/>
                      <a:pt x="26419" y="12231"/>
                    </a:cubicBezTo>
                    <a:cubicBezTo>
                      <a:pt x="29957" y="10359"/>
                      <a:pt x="34228" y="9373"/>
                      <a:pt x="39173" y="9373"/>
                    </a:cubicBezTo>
                    <a:cubicBezTo>
                      <a:pt x="45056" y="9373"/>
                      <a:pt x="50100" y="10879"/>
                      <a:pt x="54265" y="13797"/>
                    </a:cubicBezTo>
                    <a:cubicBezTo>
                      <a:pt x="58482" y="16761"/>
                      <a:pt x="61294" y="21185"/>
                      <a:pt x="62594" y="270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BE98977-F3CA-4E3F-94B8-CB9950508705}"/>
                  </a:ext>
                </a:extLst>
              </p:cNvPr>
              <p:cNvSpPr/>
              <p:nvPr/>
            </p:nvSpPr>
            <p:spPr>
              <a:xfrm>
                <a:off x="6133157" y="5245401"/>
                <a:ext cx="55974" cy="83926"/>
              </a:xfrm>
              <a:custGeom>
                <a:avLst/>
                <a:gdLst>
                  <a:gd name="connsiteX0" fmla="*/ 21879 w 55974"/>
                  <a:gd name="connsiteY0" fmla="*/ 35388 h 83926"/>
                  <a:gd name="connsiteX1" fmla="*/ 21879 w 55974"/>
                  <a:gd name="connsiteY1" fmla="*/ 43849 h 83926"/>
                  <a:gd name="connsiteX2" fmla="*/ 27862 w 55974"/>
                  <a:gd name="connsiteY2" fmla="*/ 43456 h 83926"/>
                  <a:gd name="connsiteX3" fmla="*/ 34759 w 55974"/>
                  <a:gd name="connsiteY3" fmla="*/ 44502 h 83926"/>
                  <a:gd name="connsiteX4" fmla="*/ 40356 w 55974"/>
                  <a:gd name="connsiteY4" fmla="*/ 47493 h 83926"/>
                  <a:gd name="connsiteX5" fmla="*/ 44001 w 55974"/>
                  <a:gd name="connsiteY5" fmla="*/ 52569 h 83926"/>
                  <a:gd name="connsiteX6" fmla="*/ 45433 w 55974"/>
                  <a:gd name="connsiteY6" fmla="*/ 59331 h 83926"/>
                  <a:gd name="connsiteX7" fmla="*/ 44001 w 55974"/>
                  <a:gd name="connsiteY7" fmla="*/ 65966 h 83926"/>
                  <a:gd name="connsiteX8" fmla="*/ 40096 w 55974"/>
                  <a:gd name="connsiteY8" fmla="*/ 71043 h 83926"/>
                  <a:gd name="connsiteX9" fmla="*/ 34373 w 55974"/>
                  <a:gd name="connsiteY9" fmla="*/ 74294 h 83926"/>
                  <a:gd name="connsiteX10" fmla="*/ 27469 w 55974"/>
                  <a:gd name="connsiteY10" fmla="*/ 75340 h 83926"/>
                  <a:gd name="connsiteX11" fmla="*/ 14590 w 55974"/>
                  <a:gd name="connsiteY11" fmla="*/ 70263 h 83926"/>
                  <a:gd name="connsiteX12" fmla="*/ 9905 w 55974"/>
                  <a:gd name="connsiteY12" fmla="*/ 57119 h 83926"/>
                  <a:gd name="connsiteX13" fmla="*/ 10 w 55974"/>
                  <a:gd name="connsiteY13" fmla="*/ 57119 h 83926"/>
                  <a:gd name="connsiteX14" fmla="*/ 1836 w 55974"/>
                  <a:gd name="connsiteY14" fmla="*/ 68571 h 83926"/>
                  <a:gd name="connsiteX15" fmla="*/ 7300 w 55974"/>
                  <a:gd name="connsiteY15" fmla="*/ 77025 h 83926"/>
                  <a:gd name="connsiteX16" fmla="*/ 16022 w 55974"/>
                  <a:gd name="connsiteY16" fmla="*/ 82235 h 83926"/>
                  <a:gd name="connsiteX17" fmla="*/ 27469 w 55974"/>
                  <a:gd name="connsiteY17" fmla="*/ 83927 h 83926"/>
                  <a:gd name="connsiteX18" fmla="*/ 38537 w 55974"/>
                  <a:gd name="connsiteY18" fmla="*/ 82361 h 83926"/>
                  <a:gd name="connsiteX19" fmla="*/ 47512 w 55974"/>
                  <a:gd name="connsiteY19" fmla="*/ 77678 h 83926"/>
                  <a:gd name="connsiteX20" fmla="*/ 53629 w 55974"/>
                  <a:gd name="connsiteY20" fmla="*/ 69744 h 83926"/>
                  <a:gd name="connsiteX21" fmla="*/ 55975 w 55974"/>
                  <a:gd name="connsiteY21" fmla="*/ 58811 h 83926"/>
                  <a:gd name="connsiteX22" fmla="*/ 52330 w 55974"/>
                  <a:gd name="connsiteY22" fmla="*/ 45927 h 83926"/>
                  <a:gd name="connsiteX23" fmla="*/ 41009 w 55974"/>
                  <a:gd name="connsiteY23" fmla="*/ 38772 h 83926"/>
                  <a:gd name="connsiteX24" fmla="*/ 41009 w 55974"/>
                  <a:gd name="connsiteY24" fmla="*/ 38513 h 83926"/>
                  <a:gd name="connsiteX25" fmla="*/ 49204 w 55974"/>
                  <a:gd name="connsiteY25" fmla="*/ 32010 h 83926"/>
                  <a:gd name="connsiteX26" fmla="*/ 52456 w 55974"/>
                  <a:gd name="connsiteY26" fmla="*/ 22118 h 83926"/>
                  <a:gd name="connsiteX27" fmla="*/ 50504 w 55974"/>
                  <a:gd name="connsiteY27" fmla="*/ 12231 h 83926"/>
                  <a:gd name="connsiteX28" fmla="*/ 45300 w 55974"/>
                  <a:gd name="connsiteY28" fmla="*/ 5336 h 83926"/>
                  <a:gd name="connsiteX29" fmla="*/ 37231 w 55974"/>
                  <a:gd name="connsiteY29" fmla="*/ 1299 h 83926"/>
                  <a:gd name="connsiteX30" fmla="*/ 27343 w 55974"/>
                  <a:gd name="connsiteY30" fmla="*/ 0 h 83926"/>
                  <a:gd name="connsiteX31" fmla="*/ 16282 w 55974"/>
                  <a:gd name="connsiteY31" fmla="*/ 1952 h 83926"/>
                  <a:gd name="connsiteX32" fmla="*/ 8473 w 55974"/>
                  <a:gd name="connsiteY32" fmla="*/ 7415 h 83926"/>
                  <a:gd name="connsiteX33" fmla="*/ 3655 w 55974"/>
                  <a:gd name="connsiteY33" fmla="*/ 15875 h 83926"/>
                  <a:gd name="connsiteX34" fmla="*/ 1703 w 55974"/>
                  <a:gd name="connsiteY34" fmla="*/ 26674 h 83926"/>
                  <a:gd name="connsiteX35" fmla="*/ 11598 w 55974"/>
                  <a:gd name="connsiteY35" fmla="*/ 26674 h 83926"/>
                  <a:gd name="connsiteX36" fmla="*/ 12504 w 55974"/>
                  <a:gd name="connsiteY36" fmla="*/ 19779 h 83926"/>
                  <a:gd name="connsiteX37" fmla="*/ 15369 w 55974"/>
                  <a:gd name="connsiteY37" fmla="*/ 14050 h 83926"/>
                  <a:gd name="connsiteX38" fmla="*/ 20313 w 55974"/>
                  <a:gd name="connsiteY38" fmla="*/ 10146 h 83926"/>
                  <a:gd name="connsiteX39" fmla="*/ 27343 w 55974"/>
                  <a:gd name="connsiteY39" fmla="*/ 8720 h 83926"/>
                  <a:gd name="connsiteX40" fmla="*/ 37751 w 55974"/>
                  <a:gd name="connsiteY40" fmla="*/ 12098 h 83926"/>
                  <a:gd name="connsiteX41" fmla="*/ 41915 w 55974"/>
                  <a:gd name="connsiteY41" fmla="*/ 21991 h 83926"/>
                  <a:gd name="connsiteX42" fmla="*/ 40616 w 55974"/>
                  <a:gd name="connsiteY42" fmla="*/ 27847 h 83926"/>
                  <a:gd name="connsiteX43" fmla="*/ 37231 w 55974"/>
                  <a:gd name="connsiteY43" fmla="*/ 32137 h 83926"/>
                  <a:gd name="connsiteX44" fmla="*/ 32287 w 55974"/>
                  <a:gd name="connsiteY44" fmla="*/ 34742 h 83926"/>
                  <a:gd name="connsiteX45" fmla="*/ 26170 w 55974"/>
                  <a:gd name="connsiteY45" fmla="*/ 35521 h 83926"/>
                  <a:gd name="connsiteX46" fmla="*/ 24091 w 55974"/>
                  <a:gd name="connsiteY46" fmla="*/ 35521 h 83926"/>
                  <a:gd name="connsiteX47" fmla="*/ 22919 w 55974"/>
                  <a:gd name="connsiteY47" fmla="*/ 35521 h 83926"/>
                  <a:gd name="connsiteX48" fmla="*/ 21879 w 55974"/>
                  <a:gd name="connsiteY48" fmla="*/ 35388 h 83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5974" h="83926">
                    <a:moveTo>
                      <a:pt x="21879" y="35388"/>
                    </a:moveTo>
                    <a:lnTo>
                      <a:pt x="21879" y="43849"/>
                    </a:lnTo>
                    <a:cubicBezTo>
                      <a:pt x="23778" y="43589"/>
                      <a:pt x="25784" y="43456"/>
                      <a:pt x="27862" y="43456"/>
                    </a:cubicBezTo>
                    <a:cubicBezTo>
                      <a:pt x="30361" y="43456"/>
                      <a:pt x="32680" y="43822"/>
                      <a:pt x="34759" y="44502"/>
                    </a:cubicBezTo>
                    <a:cubicBezTo>
                      <a:pt x="36918" y="45121"/>
                      <a:pt x="38797" y="46140"/>
                      <a:pt x="40356" y="47493"/>
                    </a:cubicBezTo>
                    <a:cubicBezTo>
                      <a:pt x="41915" y="48898"/>
                      <a:pt x="43114" y="50591"/>
                      <a:pt x="44001" y="52569"/>
                    </a:cubicBezTo>
                    <a:cubicBezTo>
                      <a:pt x="44940" y="54494"/>
                      <a:pt x="45433" y="56733"/>
                      <a:pt x="45433" y="59331"/>
                    </a:cubicBezTo>
                    <a:cubicBezTo>
                      <a:pt x="45433" y="61776"/>
                      <a:pt x="44940" y="63988"/>
                      <a:pt x="44001" y="65966"/>
                    </a:cubicBezTo>
                    <a:cubicBezTo>
                      <a:pt x="43035" y="67998"/>
                      <a:pt x="41735" y="69690"/>
                      <a:pt x="40096" y="71043"/>
                    </a:cubicBezTo>
                    <a:cubicBezTo>
                      <a:pt x="38431" y="72448"/>
                      <a:pt x="36531" y="73514"/>
                      <a:pt x="34373" y="74294"/>
                    </a:cubicBezTo>
                    <a:cubicBezTo>
                      <a:pt x="32180" y="75026"/>
                      <a:pt x="29895" y="75340"/>
                      <a:pt x="27469" y="75340"/>
                    </a:cubicBezTo>
                    <a:cubicBezTo>
                      <a:pt x="21826" y="75340"/>
                      <a:pt x="17528" y="73647"/>
                      <a:pt x="14590" y="70263"/>
                    </a:cubicBezTo>
                    <a:cubicBezTo>
                      <a:pt x="11625" y="66879"/>
                      <a:pt x="10058" y="62535"/>
                      <a:pt x="9905" y="57119"/>
                    </a:cubicBezTo>
                    <a:lnTo>
                      <a:pt x="10" y="57119"/>
                    </a:lnTo>
                    <a:cubicBezTo>
                      <a:pt x="-89" y="61389"/>
                      <a:pt x="530" y="65187"/>
                      <a:pt x="1836" y="68571"/>
                    </a:cubicBezTo>
                    <a:cubicBezTo>
                      <a:pt x="3135" y="71902"/>
                      <a:pt x="4961" y="74687"/>
                      <a:pt x="7300" y="77025"/>
                    </a:cubicBezTo>
                    <a:cubicBezTo>
                      <a:pt x="9719" y="79317"/>
                      <a:pt x="12637" y="81036"/>
                      <a:pt x="16022" y="82235"/>
                    </a:cubicBezTo>
                    <a:cubicBezTo>
                      <a:pt x="19480" y="83354"/>
                      <a:pt x="23305" y="83927"/>
                      <a:pt x="27469" y="83927"/>
                    </a:cubicBezTo>
                    <a:cubicBezTo>
                      <a:pt x="31374" y="83927"/>
                      <a:pt x="35045" y="83401"/>
                      <a:pt x="38537" y="82361"/>
                    </a:cubicBezTo>
                    <a:cubicBezTo>
                      <a:pt x="41995" y="81322"/>
                      <a:pt x="44987" y="79763"/>
                      <a:pt x="47512" y="77678"/>
                    </a:cubicBezTo>
                    <a:cubicBezTo>
                      <a:pt x="50118" y="75546"/>
                      <a:pt x="52150" y="72861"/>
                      <a:pt x="53629" y="69744"/>
                    </a:cubicBezTo>
                    <a:cubicBezTo>
                      <a:pt x="55195" y="66619"/>
                      <a:pt x="55975" y="62975"/>
                      <a:pt x="55975" y="58811"/>
                    </a:cubicBezTo>
                    <a:cubicBezTo>
                      <a:pt x="55975" y="53868"/>
                      <a:pt x="54748" y="49571"/>
                      <a:pt x="52330" y="45927"/>
                    </a:cubicBezTo>
                    <a:cubicBezTo>
                      <a:pt x="49884" y="42290"/>
                      <a:pt x="46106" y="39918"/>
                      <a:pt x="41009" y="38772"/>
                    </a:cubicBezTo>
                    <a:lnTo>
                      <a:pt x="41009" y="38513"/>
                    </a:lnTo>
                    <a:cubicBezTo>
                      <a:pt x="44287" y="37054"/>
                      <a:pt x="47019" y="34869"/>
                      <a:pt x="49204" y="32010"/>
                    </a:cubicBezTo>
                    <a:cubicBezTo>
                      <a:pt x="51364" y="29146"/>
                      <a:pt x="52456" y="25868"/>
                      <a:pt x="52456" y="22118"/>
                    </a:cubicBezTo>
                    <a:cubicBezTo>
                      <a:pt x="52456" y="18320"/>
                      <a:pt x="51810" y="15043"/>
                      <a:pt x="50504" y="12231"/>
                    </a:cubicBezTo>
                    <a:cubicBezTo>
                      <a:pt x="49285" y="9473"/>
                      <a:pt x="47539" y="7155"/>
                      <a:pt x="45300" y="5336"/>
                    </a:cubicBezTo>
                    <a:cubicBezTo>
                      <a:pt x="43035" y="3511"/>
                      <a:pt x="40356" y="2185"/>
                      <a:pt x="37231" y="1299"/>
                    </a:cubicBezTo>
                    <a:cubicBezTo>
                      <a:pt x="34186" y="466"/>
                      <a:pt x="30881" y="0"/>
                      <a:pt x="27343" y="0"/>
                    </a:cubicBezTo>
                    <a:cubicBezTo>
                      <a:pt x="23179" y="0"/>
                      <a:pt x="19480" y="653"/>
                      <a:pt x="16282" y="1952"/>
                    </a:cubicBezTo>
                    <a:cubicBezTo>
                      <a:pt x="13157" y="3251"/>
                      <a:pt x="10552" y="5076"/>
                      <a:pt x="8473" y="7415"/>
                    </a:cubicBezTo>
                    <a:cubicBezTo>
                      <a:pt x="6387" y="9760"/>
                      <a:pt x="4775" y="12598"/>
                      <a:pt x="3655" y="15875"/>
                    </a:cubicBezTo>
                    <a:cubicBezTo>
                      <a:pt x="2509" y="19100"/>
                      <a:pt x="1863" y="22717"/>
                      <a:pt x="1703" y="26674"/>
                    </a:cubicBezTo>
                    <a:lnTo>
                      <a:pt x="11598" y="26674"/>
                    </a:lnTo>
                    <a:cubicBezTo>
                      <a:pt x="11598" y="24276"/>
                      <a:pt x="11884" y="21964"/>
                      <a:pt x="12504" y="19779"/>
                    </a:cubicBezTo>
                    <a:cubicBezTo>
                      <a:pt x="13184" y="17641"/>
                      <a:pt x="14143" y="15716"/>
                      <a:pt x="15369" y="14050"/>
                    </a:cubicBezTo>
                    <a:cubicBezTo>
                      <a:pt x="16668" y="12438"/>
                      <a:pt x="18308" y="11139"/>
                      <a:pt x="20313" y="10146"/>
                    </a:cubicBezTo>
                    <a:cubicBezTo>
                      <a:pt x="22292" y="9213"/>
                      <a:pt x="24638" y="8720"/>
                      <a:pt x="27343" y="8720"/>
                    </a:cubicBezTo>
                    <a:cubicBezTo>
                      <a:pt x="31507" y="8720"/>
                      <a:pt x="34966" y="9860"/>
                      <a:pt x="37751" y="12098"/>
                    </a:cubicBezTo>
                    <a:cubicBezTo>
                      <a:pt x="40509" y="14283"/>
                      <a:pt x="41915" y="17567"/>
                      <a:pt x="41915" y="21991"/>
                    </a:cubicBezTo>
                    <a:cubicBezTo>
                      <a:pt x="41915" y="24176"/>
                      <a:pt x="41475" y="26128"/>
                      <a:pt x="40616" y="27847"/>
                    </a:cubicBezTo>
                    <a:cubicBezTo>
                      <a:pt x="39836" y="29612"/>
                      <a:pt x="38690" y="31045"/>
                      <a:pt x="37231" y="32137"/>
                    </a:cubicBezTo>
                    <a:cubicBezTo>
                      <a:pt x="35825" y="33283"/>
                      <a:pt x="34186" y="34169"/>
                      <a:pt x="32287" y="34742"/>
                    </a:cubicBezTo>
                    <a:cubicBezTo>
                      <a:pt x="30361" y="35261"/>
                      <a:pt x="28329" y="35521"/>
                      <a:pt x="26170" y="35521"/>
                    </a:cubicBezTo>
                    <a:lnTo>
                      <a:pt x="24091" y="35521"/>
                    </a:lnTo>
                    <a:cubicBezTo>
                      <a:pt x="23725" y="35521"/>
                      <a:pt x="23331" y="35521"/>
                      <a:pt x="22919" y="35521"/>
                    </a:cubicBezTo>
                    <a:cubicBezTo>
                      <a:pt x="22659" y="35521"/>
                      <a:pt x="22292" y="35495"/>
                      <a:pt x="21879" y="353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7F0261B-AB61-4452-99FE-77BDED364741}"/>
                  </a:ext>
                </a:extLst>
              </p:cNvPr>
              <p:cNvSpPr/>
              <p:nvPr/>
            </p:nvSpPr>
            <p:spPr>
              <a:xfrm>
                <a:off x="6228331" y="5243842"/>
                <a:ext cx="33182" cy="84180"/>
              </a:xfrm>
              <a:custGeom>
                <a:avLst/>
                <a:gdLst>
                  <a:gd name="connsiteX0" fmla="*/ 10148 w 33182"/>
                  <a:gd name="connsiteY0" fmla="*/ 32657 h 84180"/>
                  <a:gd name="connsiteX1" fmla="*/ 10148 w 33182"/>
                  <a:gd name="connsiteY1" fmla="*/ 84180 h 84180"/>
                  <a:gd name="connsiteX2" fmla="*/ 20036 w 33182"/>
                  <a:gd name="connsiteY2" fmla="*/ 84180 h 84180"/>
                  <a:gd name="connsiteX3" fmla="*/ 20036 w 33182"/>
                  <a:gd name="connsiteY3" fmla="*/ 32657 h 84180"/>
                  <a:gd name="connsiteX4" fmla="*/ 31623 w 33182"/>
                  <a:gd name="connsiteY4" fmla="*/ 32657 h 84180"/>
                  <a:gd name="connsiteX5" fmla="*/ 31623 w 33182"/>
                  <a:gd name="connsiteY5" fmla="*/ 23936 h 84180"/>
                  <a:gd name="connsiteX6" fmla="*/ 20036 w 33182"/>
                  <a:gd name="connsiteY6" fmla="*/ 23936 h 84180"/>
                  <a:gd name="connsiteX7" fmla="*/ 20036 w 33182"/>
                  <a:gd name="connsiteY7" fmla="*/ 15482 h 84180"/>
                  <a:gd name="connsiteX8" fmla="*/ 21988 w 33182"/>
                  <a:gd name="connsiteY8" fmla="*/ 10146 h 84180"/>
                  <a:gd name="connsiteX9" fmla="*/ 27585 w 33182"/>
                  <a:gd name="connsiteY9" fmla="*/ 8714 h 84180"/>
                  <a:gd name="connsiteX10" fmla="*/ 30317 w 33182"/>
                  <a:gd name="connsiteY10" fmla="*/ 8974 h 84180"/>
                  <a:gd name="connsiteX11" fmla="*/ 33182 w 33182"/>
                  <a:gd name="connsiteY11" fmla="*/ 9627 h 84180"/>
                  <a:gd name="connsiteX12" fmla="*/ 33182 w 33182"/>
                  <a:gd name="connsiteY12" fmla="*/ 906 h 84180"/>
                  <a:gd name="connsiteX13" fmla="*/ 29931 w 33182"/>
                  <a:gd name="connsiteY13" fmla="*/ 260 h 84180"/>
                  <a:gd name="connsiteX14" fmla="*/ 26806 w 33182"/>
                  <a:gd name="connsiteY14" fmla="*/ 0 h 84180"/>
                  <a:gd name="connsiteX15" fmla="*/ 14312 w 33182"/>
                  <a:gd name="connsiteY15" fmla="*/ 3771 h 84180"/>
                  <a:gd name="connsiteX16" fmla="*/ 10148 w 33182"/>
                  <a:gd name="connsiteY16" fmla="*/ 14963 h 84180"/>
                  <a:gd name="connsiteX17" fmla="*/ 10148 w 33182"/>
                  <a:gd name="connsiteY17" fmla="*/ 23936 h 84180"/>
                  <a:gd name="connsiteX18" fmla="*/ 0 w 33182"/>
                  <a:gd name="connsiteY18" fmla="*/ 23936 h 84180"/>
                  <a:gd name="connsiteX19" fmla="*/ 0 w 33182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2" h="84180">
                    <a:moveTo>
                      <a:pt x="10148" y="32657"/>
                    </a:moveTo>
                    <a:lnTo>
                      <a:pt x="10148" y="84180"/>
                    </a:lnTo>
                    <a:lnTo>
                      <a:pt x="20036" y="84180"/>
                    </a:lnTo>
                    <a:lnTo>
                      <a:pt x="20036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36" y="23936"/>
                    </a:lnTo>
                    <a:lnTo>
                      <a:pt x="20036" y="15482"/>
                    </a:lnTo>
                    <a:cubicBezTo>
                      <a:pt x="20036" y="12878"/>
                      <a:pt x="20689" y="11132"/>
                      <a:pt x="21988" y="10146"/>
                    </a:cubicBezTo>
                    <a:cubicBezTo>
                      <a:pt x="23294" y="9207"/>
                      <a:pt x="25167" y="8714"/>
                      <a:pt x="27585" y="8714"/>
                    </a:cubicBezTo>
                    <a:cubicBezTo>
                      <a:pt x="28445" y="8714"/>
                      <a:pt x="29358" y="8820"/>
                      <a:pt x="30317" y="8974"/>
                    </a:cubicBezTo>
                    <a:cubicBezTo>
                      <a:pt x="31363" y="9080"/>
                      <a:pt x="32323" y="9313"/>
                      <a:pt x="33182" y="9627"/>
                    </a:cubicBezTo>
                    <a:lnTo>
                      <a:pt x="33182" y="906"/>
                    </a:lnTo>
                    <a:cubicBezTo>
                      <a:pt x="32223" y="646"/>
                      <a:pt x="31150" y="466"/>
                      <a:pt x="29931" y="260"/>
                    </a:cubicBezTo>
                    <a:cubicBezTo>
                      <a:pt x="28811" y="100"/>
                      <a:pt x="27772" y="0"/>
                      <a:pt x="26806" y="0"/>
                    </a:cubicBezTo>
                    <a:cubicBezTo>
                      <a:pt x="21342" y="0"/>
                      <a:pt x="17178" y="1272"/>
                      <a:pt x="14312" y="3771"/>
                    </a:cubicBezTo>
                    <a:cubicBezTo>
                      <a:pt x="11527" y="6322"/>
                      <a:pt x="10148" y="10013"/>
                      <a:pt x="10148" y="14963"/>
                    </a:cubicBezTo>
                    <a:lnTo>
                      <a:pt x="10148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787B870-8E65-4106-A466-E286358C1460}"/>
                  </a:ext>
                </a:extLst>
              </p:cNvPr>
              <p:cNvSpPr/>
              <p:nvPr/>
            </p:nvSpPr>
            <p:spPr>
              <a:xfrm>
                <a:off x="6265597" y="5266346"/>
                <a:ext cx="55710" cy="62981"/>
              </a:xfrm>
              <a:custGeom>
                <a:avLst/>
                <a:gdLst>
                  <a:gd name="connsiteX0" fmla="*/ 45163 w 55710"/>
                  <a:gd name="connsiteY0" fmla="*/ 25768 h 62981"/>
                  <a:gd name="connsiteX1" fmla="*/ 10541 w 55710"/>
                  <a:gd name="connsiteY1" fmla="*/ 25768 h 62981"/>
                  <a:gd name="connsiteX2" fmla="*/ 11974 w 55710"/>
                  <a:gd name="connsiteY2" fmla="*/ 19260 h 62981"/>
                  <a:gd name="connsiteX3" fmla="*/ 15492 w 55710"/>
                  <a:gd name="connsiteY3" fmla="*/ 13797 h 62981"/>
                  <a:gd name="connsiteX4" fmla="*/ 20822 w 55710"/>
                  <a:gd name="connsiteY4" fmla="*/ 10153 h 62981"/>
                  <a:gd name="connsiteX5" fmla="*/ 27852 w 55710"/>
                  <a:gd name="connsiteY5" fmla="*/ 8720 h 62981"/>
                  <a:gd name="connsiteX6" fmla="*/ 34622 w 55710"/>
                  <a:gd name="connsiteY6" fmla="*/ 10153 h 62981"/>
                  <a:gd name="connsiteX7" fmla="*/ 39953 w 55710"/>
                  <a:gd name="connsiteY7" fmla="*/ 13797 h 62981"/>
                  <a:gd name="connsiteX8" fmla="*/ 43597 w 55710"/>
                  <a:gd name="connsiteY8" fmla="*/ 19133 h 62981"/>
                  <a:gd name="connsiteX9" fmla="*/ 45163 w 55710"/>
                  <a:gd name="connsiteY9" fmla="*/ 25768 h 62981"/>
                  <a:gd name="connsiteX10" fmla="*/ 54658 w 55710"/>
                  <a:gd name="connsiteY10" fmla="*/ 42550 h 62981"/>
                  <a:gd name="connsiteX11" fmla="*/ 44903 w 55710"/>
                  <a:gd name="connsiteY11" fmla="*/ 42550 h 62981"/>
                  <a:gd name="connsiteX12" fmla="*/ 39566 w 55710"/>
                  <a:gd name="connsiteY12" fmla="*/ 51530 h 62981"/>
                  <a:gd name="connsiteX13" fmla="*/ 29285 w 55710"/>
                  <a:gd name="connsiteY13" fmla="*/ 54394 h 62981"/>
                  <a:gd name="connsiteX14" fmla="*/ 20822 w 55710"/>
                  <a:gd name="connsiteY14" fmla="*/ 52702 h 62981"/>
                  <a:gd name="connsiteX15" fmla="*/ 14839 w 55710"/>
                  <a:gd name="connsiteY15" fmla="*/ 48279 h 62981"/>
                  <a:gd name="connsiteX16" fmla="*/ 11454 w 55710"/>
                  <a:gd name="connsiteY16" fmla="*/ 42030 h 62981"/>
                  <a:gd name="connsiteX17" fmla="*/ 10541 w 55710"/>
                  <a:gd name="connsiteY17" fmla="*/ 34482 h 62981"/>
                  <a:gd name="connsiteX18" fmla="*/ 55704 w 55710"/>
                  <a:gd name="connsiteY18" fmla="*/ 34482 h 62981"/>
                  <a:gd name="connsiteX19" fmla="*/ 54658 w 55710"/>
                  <a:gd name="connsiteY19" fmla="*/ 23037 h 62981"/>
                  <a:gd name="connsiteX20" fmla="*/ 50234 w 55710"/>
                  <a:gd name="connsiteY20" fmla="*/ 11845 h 62981"/>
                  <a:gd name="connsiteX21" fmla="*/ 41645 w 55710"/>
                  <a:gd name="connsiteY21" fmla="*/ 3384 h 62981"/>
                  <a:gd name="connsiteX22" fmla="*/ 28372 w 55710"/>
                  <a:gd name="connsiteY22" fmla="*/ 0 h 62981"/>
                  <a:gd name="connsiteX23" fmla="*/ 16918 w 55710"/>
                  <a:gd name="connsiteY23" fmla="*/ 2345 h 62981"/>
                  <a:gd name="connsiteX24" fmla="*/ 8069 w 55710"/>
                  <a:gd name="connsiteY24" fmla="*/ 8854 h 62981"/>
                  <a:gd name="connsiteX25" fmla="*/ 2086 w 55710"/>
                  <a:gd name="connsiteY25" fmla="*/ 18740 h 62981"/>
                  <a:gd name="connsiteX26" fmla="*/ 0 w 55710"/>
                  <a:gd name="connsiteY26" fmla="*/ 31364 h 62981"/>
                  <a:gd name="connsiteX27" fmla="*/ 2086 w 55710"/>
                  <a:gd name="connsiteY27" fmla="*/ 44115 h 62981"/>
                  <a:gd name="connsiteX28" fmla="*/ 7423 w 55710"/>
                  <a:gd name="connsiteY28" fmla="*/ 54128 h 62981"/>
                  <a:gd name="connsiteX29" fmla="*/ 16398 w 55710"/>
                  <a:gd name="connsiteY29" fmla="*/ 60637 h 62981"/>
                  <a:gd name="connsiteX30" fmla="*/ 28891 w 55710"/>
                  <a:gd name="connsiteY30" fmla="*/ 62982 h 62981"/>
                  <a:gd name="connsiteX31" fmla="*/ 45943 w 55710"/>
                  <a:gd name="connsiteY31" fmla="*/ 57905 h 62981"/>
                  <a:gd name="connsiteX32" fmla="*/ 54658 w 55710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0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01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92" y="13797"/>
                    </a:cubicBezTo>
                    <a:cubicBezTo>
                      <a:pt x="16945" y="12231"/>
                      <a:pt x="18744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22" y="10153"/>
                    </a:cubicBezTo>
                    <a:cubicBezTo>
                      <a:pt x="36701" y="11039"/>
                      <a:pt x="38447" y="12231"/>
                      <a:pt x="39953" y="13797"/>
                    </a:cubicBezTo>
                    <a:cubicBezTo>
                      <a:pt x="41518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17" y="46560"/>
                      <a:pt x="42218" y="49551"/>
                      <a:pt x="39566" y="51530"/>
                    </a:cubicBezTo>
                    <a:cubicBezTo>
                      <a:pt x="36961" y="53455"/>
                      <a:pt x="33503" y="54394"/>
                      <a:pt x="29285" y="54394"/>
                    </a:cubicBezTo>
                    <a:cubicBezTo>
                      <a:pt x="26053" y="54394"/>
                      <a:pt x="23221" y="53842"/>
                      <a:pt x="20822" y="52702"/>
                    </a:cubicBezTo>
                    <a:cubicBezTo>
                      <a:pt x="18377" y="51610"/>
                      <a:pt x="16398" y="50098"/>
                      <a:pt x="14839" y="48279"/>
                    </a:cubicBezTo>
                    <a:cubicBezTo>
                      <a:pt x="13280" y="46453"/>
                      <a:pt x="12134" y="44375"/>
                      <a:pt x="11454" y="42030"/>
                    </a:cubicBezTo>
                    <a:cubicBezTo>
                      <a:pt x="10728" y="39692"/>
                      <a:pt x="10441" y="37187"/>
                      <a:pt x="10541" y="34482"/>
                    </a:cubicBezTo>
                    <a:lnTo>
                      <a:pt x="55704" y="34482"/>
                    </a:lnTo>
                    <a:cubicBezTo>
                      <a:pt x="55758" y="30838"/>
                      <a:pt x="55445" y="27041"/>
                      <a:pt x="54658" y="23037"/>
                    </a:cubicBezTo>
                    <a:cubicBezTo>
                      <a:pt x="53878" y="18973"/>
                      <a:pt x="52373" y="15229"/>
                      <a:pt x="50234" y="11845"/>
                    </a:cubicBezTo>
                    <a:cubicBezTo>
                      <a:pt x="48048" y="8407"/>
                      <a:pt x="45190" y="5569"/>
                      <a:pt x="41645" y="3384"/>
                    </a:cubicBezTo>
                    <a:cubicBezTo>
                      <a:pt x="38160" y="1146"/>
                      <a:pt x="33736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40" y="3904"/>
                      <a:pt x="10568" y="6096"/>
                      <a:pt x="8069" y="8854"/>
                    </a:cubicBezTo>
                    <a:cubicBezTo>
                      <a:pt x="5517" y="11658"/>
                      <a:pt x="3545" y="14943"/>
                      <a:pt x="2086" y="18740"/>
                    </a:cubicBezTo>
                    <a:cubicBezTo>
                      <a:pt x="680" y="22590"/>
                      <a:pt x="0" y="26781"/>
                      <a:pt x="0" y="31364"/>
                    </a:cubicBezTo>
                    <a:cubicBezTo>
                      <a:pt x="160" y="35994"/>
                      <a:pt x="833" y="40211"/>
                      <a:pt x="2086" y="44115"/>
                    </a:cubicBezTo>
                    <a:cubicBezTo>
                      <a:pt x="3285" y="48019"/>
                      <a:pt x="5077" y="51370"/>
                      <a:pt x="7423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43" y="62196"/>
                      <a:pt x="24108" y="62982"/>
                      <a:pt x="28891" y="62982"/>
                    </a:cubicBezTo>
                    <a:cubicBezTo>
                      <a:pt x="35715" y="62982"/>
                      <a:pt x="41412" y="61289"/>
                      <a:pt x="45943" y="57905"/>
                    </a:cubicBezTo>
                    <a:cubicBezTo>
                      <a:pt x="50420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35C404-CC48-43AF-9293-11F95CBD48BE}"/>
                  </a:ext>
                </a:extLst>
              </p:cNvPr>
              <p:cNvSpPr/>
              <p:nvPr/>
            </p:nvSpPr>
            <p:spPr>
              <a:xfrm>
                <a:off x="6328198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0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4 w 56736"/>
                  <a:gd name="connsiteY4" fmla="*/ 60896 h 62981"/>
                  <a:gd name="connsiteX5" fmla="*/ 19909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3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12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7 w 56736"/>
                  <a:gd name="connsiteY19" fmla="*/ 10539 h 62981"/>
                  <a:gd name="connsiteX20" fmla="*/ 32016 w 56736"/>
                  <a:gd name="connsiteY20" fmla="*/ 9113 h 62981"/>
                  <a:gd name="connsiteX21" fmla="*/ 27326 w 56736"/>
                  <a:gd name="connsiteY21" fmla="*/ 8720 h 62981"/>
                  <a:gd name="connsiteX22" fmla="*/ 16784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52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7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605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54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84 w 56736"/>
                  <a:gd name="connsiteY48" fmla="*/ 53089 h 62981"/>
                  <a:gd name="connsiteX49" fmla="*/ 36307 w 56736"/>
                  <a:gd name="connsiteY49" fmla="*/ 49705 h 62981"/>
                  <a:gd name="connsiteX50" fmla="*/ 39559 w 56736"/>
                  <a:gd name="connsiteY50" fmla="*/ 45281 h 62981"/>
                  <a:gd name="connsiteX51" fmla="*/ 40605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98" y="62455"/>
                      <a:pt x="52626" y="62982"/>
                      <a:pt x="49580" y="62982"/>
                    </a:cubicBezTo>
                    <a:cubicBezTo>
                      <a:pt x="46982" y="62982"/>
                      <a:pt x="44950" y="62276"/>
                      <a:pt x="43464" y="60896"/>
                    </a:cubicBezTo>
                    <a:cubicBezTo>
                      <a:pt x="41985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4" y="60896"/>
                    </a:cubicBezTo>
                    <a:cubicBezTo>
                      <a:pt x="28059" y="62276"/>
                      <a:pt x="24154" y="62982"/>
                      <a:pt x="19909" y="62982"/>
                    </a:cubicBezTo>
                    <a:cubicBezTo>
                      <a:pt x="17231" y="62982"/>
                      <a:pt x="14652" y="62668"/>
                      <a:pt x="12234" y="62069"/>
                    </a:cubicBezTo>
                    <a:cubicBezTo>
                      <a:pt x="9815" y="61496"/>
                      <a:pt x="7676" y="60503"/>
                      <a:pt x="5857" y="59204"/>
                    </a:cubicBezTo>
                    <a:cubicBezTo>
                      <a:pt x="4031" y="57852"/>
                      <a:pt x="2605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73" y="39925"/>
                      <a:pt x="1693" y="37740"/>
                    </a:cubicBezTo>
                    <a:cubicBezTo>
                      <a:pt x="2912" y="35601"/>
                      <a:pt x="4478" y="33836"/>
                      <a:pt x="6377" y="32530"/>
                    </a:cubicBezTo>
                    <a:cubicBezTo>
                      <a:pt x="8276" y="31178"/>
                      <a:pt x="10461" y="30138"/>
                      <a:pt x="12880" y="29412"/>
                    </a:cubicBezTo>
                    <a:cubicBezTo>
                      <a:pt x="15305" y="28733"/>
                      <a:pt x="17831" y="28107"/>
                      <a:pt x="20429" y="27587"/>
                    </a:cubicBezTo>
                    <a:cubicBezTo>
                      <a:pt x="23114" y="27067"/>
                      <a:pt x="25686" y="26674"/>
                      <a:pt x="28112" y="26414"/>
                    </a:cubicBezTo>
                    <a:cubicBezTo>
                      <a:pt x="30637" y="26155"/>
                      <a:pt x="32796" y="25768"/>
                      <a:pt x="34615" y="25249"/>
                    </a:cubicBezTo>
                    <a:cubicBezTo>
                      <a:pt x="36514" y="24722"/>
                      <a:pt x="38000" y="24023"/>
                      <a:pt x="39040" y="23037"/>
                    </a:cubicBezTo>
                    <a:cubicBezTo>
                      <a:pt x="40159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53" y="12231"/>
                      <a:pt x="37607" y="11272"/>
                      <a:pt x="36307" y="10539"/>
                    </a:cubicBezTo>
                    <a:cubicBezTo>
                      <a:pt x="35082" y="9866"/>
                      <a:pt x="33656" y="9373"/>
                      <a:pt x="32016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4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526" y="16475"/>
                      <a:pt x="3305" y="13350"/>
                      <a:pt x="4684" y="10805"/>
                    </a:cubicBezTo>
                    <a:cubicBezTo>
                      <a:pt x="6063" y="8201"/>
                      <a:pt x="7936" y="6116"/>
                      <a:pt x="10281" y="4557"/>
                    </a:cubicBezTo>
                    <a:cubicBezTo>
                      <a:pt x="12620" y="2944"/>
                      <a:pt x="15279" y="1772"/>
                      <a:pt x="18217" y="1046"/>
                    </a:cubicBezTo>
                    <a:cubicBezTo>
                      <a:pt x="21262" y="366"/>
                      <a:pt x="24467" y="0"/>
                      <a:pt x="27852" y="0"/>
                    </a:cubicBezTo>
                    <a:cubicBezTo>
                      <a:pt x="30637" y="0"/>
                      <a:pt x="33369" y="240"/>
                      <a:pt x="36048" y="653"/>
                    </a:cubicBezTo>
                    <a:cubicBezTo>
                      <a:pt x="38726" y="1019"/>
                      <a:pt x="41178" y="1799"/>
                      <a:pt x="43337" y="2998"/>
                    </a:cubicBezTo>
                    <a:cubicBezTo>
                      <a:pt x="45496" y="4244"/>
                      <a:pt x="47242" y="5936"/>
                      <a:pt x="48541" y="8068"/>
                    </a:cubicBezTo>
                    <a:cubicBezTo>
                      <a:pt x="49840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7" y="53842"/>
                      <a:pt x="52053" y="54394"/>
                      <a:pt x="53618" y="54394"/>
                    </a:cubicBezTo>
                    <a:cubicBezTo>
                      <a:pt x="54478" y="54394"/>
                      <a:pt x="55518" y="54208"/>
                      <a:pt x="56737" y="53742"/>
                    </a:cubicBezTo>
                    <a:close/>
                    <a:moveTo>
                      <a:pt x="40605" y="30578"/>
                    </a:moveTo>
                    <a:cubicBezTo>
                      <a:pt x="39379" y="31571"/>
                      <a:pt x="37740" y="32244"/>
                      <a:pt x="35655" y="32663"/>
                    </a:cubicBezTo>
                    <a:cubicBezTo>
                      <a:pt x="33656" y="33030"/>
                      <a:pt x="31543" y="33389"/>
                      <a:pt x="29278" y="33703"/>
                    </a:cubicBezTo>
                    <a:cubicBezTo>
                      <a:pt x="27119" y="33962"/>
                      <a:pt x="24907" y="34302"/>
                      <a:pt x="22642" y="34615"/>
                    </a:cubicBezTo>
                    <a:cubicBezTo>
                      <a:pt x="20376" y="34975"/>
                      <a:pt x="18351" y="35521"/>
                      <a:pt x="16525" y="36307"/>
                    </a:cubicBezTo>
                    <a:cubicBezTo>
                      <a:pt x="14786" y="37087"/>
                      <a:pt x="13353" y="38233"/>
                      <a:pt x="12234" y="39692"/>
                    </a:cubicBezTo>
                    <a:cubicBezTo>
                      <a:pt x="11114" y="41091"/>
                      <a:pt x="10541" y="43022"/>
                      <a:pt x="10541" y="45414"/>
                    </a:cubicBezTo>
                    <a:cubicBezTo>
                      <a:pt x="10541" y="47080"/>
                      <a:pt x="10854" y="48485"/>
                      <a:pt x="11454" y="49578"/>
                    </a:cubicBezTo>
                    <a:cubicBezTo>
                      <a:pt x="12153" y="50724"/>
                      <a:pt x="13013" y="51630"/>
                      <a:pt x="14053" y="52309"/>
                    </a:cubicBezTo>
                    <a:cubicBezTo>
                      <a:pt x="15092" y="53035"/>
                      <a:pt x="16318" y="53562"/>
                      <a:pt x="17697" y="53868"/>
                    </a:cubicBezTo>
                    <a:cubicBezTo>
                      <a:pt x="19183" y="54235"/>
                      <a:pt x="20643" y="54394"/>
                      <a:pt x="22122" y="54394"/>
                    </a:cubicBezTo>
                    <a:cubicBezTo>
                      <a:pt x="25427" y="54394"/>
                      <a:pt x="28238" y="53975"/>
                      <a:pt x="30584" y="53089"/>
                    </a:cubicBezTo>
                    <a:cubicBezTo>
                      <a:pt x="32923" y="52156"/>
                      <a:pt x="34822" y="51010"/>
                      <a:pt x="36307" y="49705"/>
                    </a:cubicBezTo>
                    <a:cubicBezTo>
                      <a:pt x="37793" y="48352"/>
                      <a:pt x="38860" y="46846"/>
                      <a:pt x="39559" y="45281"/>
                    </a:cubicBezTo>
                    <a:cubicBezTo>
                      <a:pt x="40266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D55AEC3A-6590-4C32-9433-F2E5C0EA4A77}"/>
                  </a:ext>
                </a:extLst>
              </p:cNvPr>
              <p:cNvSpPr/>
              <p:nvPr/>
            </p:nvSpPr>
            <p:spPr>
              <a:xfrm>
                <a:off x="6387700" y="5249692"/>
                <a:ext cx="32143" cy="78330"/>
              </a:xfrm>
              <a:custGeom>
                <a:avLst/>
                <a:gdLst>
                  <a:gd name="connsiteX0" fmla="*/ 20170 w 32143"/>
                  <a:gd name="connsiteY0" fmla="*/ 18087 h 78330"/>
                  <a:gd name="connsiteX1" fmla="*/ 20170 w 32143"/>
                  <a:gd name="connsiteY1" fmla="*/ 0 h 78330"/>
                  <a:gd name="connsiteX2" fmla="*/ 10281 w 32143"/>
                  <a:gd name="connsiteY2" fmla="*/ 0 h 78330"/>
                  <a:gd name="connsiteX3" fmla="*/ 10281 w 32143"/>
                  <a:gd name="connsiteY3" fmla="*/ 18087 h 78330"/>
                  <a:gd name="connsiteX4" fmla="*/ 0 w 32143"/>
                  <a:gd name="connsiteY4" fmla="*/ 18087 h 78330"/>
                  <a:gd name="connsiteX5" fmla="*/ 0 w 32143"/>
                  <a:gd name="connsiteY5" fmla="*/ 26807 h 78330"/>
                  <a:gd name="connsiteX6" fmla="*/ 10281 w 32143"/>
                  <a:gd name="connsiteY6" fmla="*/ 26807 h 78330"/>
                  <a:gd name="connsiteX7" fmla="*/ 10281 w 32143"/>
                  <a:gd name="connsiteY7" fmla="*/ 65193 h 78330"/>
                  <a:gd name="connsiteX8" fmla="*/ 11061 w 32143"/>
                  <a:gd name="connsiteY8" fmla="*/ 71955 h 78330"/>
                  <a:gd name="connsiteX9" fmla="*/ 13533 w 32143"/>
                  <a:gd name="connsiteY9" fmla="*/ 75859 h 78330"/>
                  <a:gd name="connsiteX10" fmla="*/ 17957 w 32143"/>
                  <a:gd name="connsiteY10" fmla="*/ 77811 h 78330"/>
                  <a:gd name="connsiteX11" fmla="*/ 24594 w 32143"/>
                  <a:gd name="connsiteY11" fmla="*/ 78331 h 78330"/>
                  <a:gd name="connsiteX12" fmla="*/ 32143 w 32143"/>
                  <a:gd name="connsiteY12" fmla="*/ 78331 h 78330"/>
                  <a:gd name="connsiteX13" fmla="*/ 32143 w 32143"/>
                  <a:gd name="connsiteY13" fmla="*/ 69617 h 78330"/>
                  <a:gd name="connsiteX14" fmla="*/ 27586 w 32143"/>
                  <a:gd name="connsiteY14" fmla="*/ 69617 h 78330"/>
                  <a:gd name="connsiteX15" fmla="*/ 23814 w 32143"/>
                  <a:gd name="connsiteY15" fmla="*/ 69484 h 78330"/>
                  <a:gd name="connsiteX16" fmla="*/ 21602 w 32143"/>
                  <a:gd name="connsiteY16" fmla="*/ 68704 h 78330"/>
                  <a:gd name="connsiteX17" fmla="*/ 20430 w 32143"/>
                  <a:gd name="connsiteY17" fmla="*/ 67012 h 78330"/>
                  <a:gd name="connsiteX18" fmla="*/ 20170 w 32143"/>
                  <a:gd name="connsiteY18" fmla="*/ 64281 h 78330"/>
                  <a:gd name="connsiteX19" fmla="*/ 20170 w 32143"/>
                  <a:gd name="connsiteY19" fmla="*/ 26807 h 78330"/>
                  <a:gd name="connsiteX20" fmla="*/ 32143 w 32143"/>
                  <a:gd name="connsiteY20" fmla="*/ 26807 h 78330"/>
                  <a:gd name="connsiteX21" fmla="*/ 32143 w 32143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3" h="78330">
                    <a:moveTo>
                      <a:pt x="20170" y="18087"/>
                    </a:moveTo>
                    <a:lnTo>
                      <a:pt x="20170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81" y="26807"/>
                    </a:lnTo>
                    <a:lnTo>
                      <a:pt x="10281" y="65193"/>
                    </a:lnTo>
                    <a:cubicBezTo>
                      <a:pt x="10281" y="68005"/>
                      <a:pt x="10541" y="70237"/>
                      <a:pt x="11061" y="71955"/>
                    </a:cubicBezTo>
                    <a:cubicBezTo>
                      <a:pt x="11581" y="73621"/>
                      <a:pt x="12387" y="74926"/>
                      <a:pt x="13533" y="75859"/>
                    </a:cubicBezTo>
                    <a:cubicBezTo>
                      <a:pt x="14653" y="76852"/>
                      <a:pt x="16132" y="77498"/>
                      <a:pt x="17957" y="77811"/>
                    </a:cubicBezTo>
                    <a:cubicBezTo>
                      <a:pt x="19856" y="78177"/>
                      <a:pt x="22068" y="78331"/>
                      <a:pt x="24594" y="78331"/>
                    </a:cubicBezTo>
                    <a:lnTo>
                      <a:pt x="32143" y="78331"/>
                    </a:lnTo>
                    <a:lnTo>
                      <a:pt x="32143" y="69617"/>
                    </a:lnTo>
                    <a:lnTo>
                      <a:pt x="27586" y="69617"/>
                    </a:lnTo>
                    <a:cubicBezTo>
                      <a:pt x="26026" y="69617"/>
                      <a:pt x="24747" y="69590"/>
                      <a:pt x="23814" y="69484"/>
                    </a:cubicBezTo>
                    <a:cubicBezTo>
                      <a:pt x="22848" y="69330"/>
                      <a:pt x="22122" y="69071"/>
                      <a:pt x="21602" y="68704"/>
                    </a:cubicBezTo>
                    <a:cubicBezTo>
                      <a:pt x="21082" y="68285"/>
                      <a:pt x="20689" y="67738"/>
                      <a:pt x="20430" y="67012"/>
                    </a:cubicBezTo>
                    <a:cubicBezTo>
                      <a:pt x="20249" y="66339"/>
                      <a:pt x="20170" y="65427"/>
                      <a:pt x="20170" y="64281"/>
                    </a:cubicBezTo>
                    <a:lnTo>
                      <a:pt x="20170" y="26807"/>
                    </a:lnTo>
                    <a:lnTo>
                      <a:pt x="32143" y="26807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2CE919B-BE48-455A-A7EB-DD4D46FCC8A1}"/>
                  </a:ext>
                </a:extLst>
              </p:cNvPr>
              <p:cNvSpPr/>
              <p:nvPr/>
            </p:nvSpPr>
            <p:spPr>
              <a:xfrm>
                <a:off x="6430797" y="5267779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086 w 49973"/>
                  <a:gd name="connsiteY2" fmla="*/ 0 h 61549"/>
                  <a:gd name="connsiteX3" fmla="*/ 40086 w 49973"/>
                  <a:gd name="connsiteY3" fmla="*/ 33962 h 61549"/>
                  <a:gd name="connsiteX4" fmla="*/ 38913 w 49973"/>
                  <a:gd name="connsiteY4" fmla="*/ 41637 h 61549"/>
                  <a:gd name="connsiteX5" fmla="*/ 35661 w 49973"/>
                  <a:gd name="connsiteY5" fmla="*/ 47626 h 61549"/>
                  <a:gd name="connsiteX6" fmla="*/ 30064 w 49973"/>
                  <a:gd name="connsiteY6" fmla="*/ 51530 h 61549"/>
                  <a:gd name="connsiteX7" fmla="*/ 22255 w 49973"/>
                  <a:gd name="connsiteY7" fmla="*/ 52962 h 61549"/>
                  <a:gd name="connsiteX8" fmla="*/ 13280 w 49973"/>
                  <a:gd name="connsiteY8" fmla="*/ 49705 h 61549"/>
                  <a:gd name="connsiteX9" fmla="*/ 10021 w 49973"/>
                  <a:gd name="connsiteY9" fmla="*/ 40731 h 61549"/>
                  <a:gd name="connsiteX10" fmla="*/ 10021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46 w 49973"/>
                  <a:gd name="connsiteY13" fmla="*/ 48532 h 61549"/>
                  <a:gd name="connsiteX14" fmla="*/ 4424 w 49973"/>
                  <a:gd name="connsiteY14" fmla="*/ 55560 h 61549"/>
                  <a:gd name="connsiteX15" fmla="*/ 10801 w 49973"/>
                  <a:gd name="connsiteY15" fmla="*/ 59984 h 61549"/>
                  <a:gd name="connsiteX16" fmla="*/ 20822 w 49973"/>
                  <a:gd name="connsiteY16" fmla="*/ 61549 h 61549"/>
                  <a:gd name="connsiteX17" fmla="*/ 32276 w 49973"/>
                  <a:gd name="connsiteY17" fmla="*/ 58945 h 61549"/>
                  <a:gd name="connsiteX18" fmla="*/ 40345 w 49973"/>
                  <a:gd name="connsiteY18" fmla="*/ 50744 h 61549"/>
                  <a:gd name="connsiteX19" fmla="*/ 40605 w 49973"/>
                  <a:gd name="connsiteY19" fmla="*/ 50744 h 61549"/>
                  <a:gd name="connsiteX20" fmla="*/ 40605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86" y="0"/>
                    </a:lnTo>
                    <a:lnTo>
                      <a:pt x="40086" y="33962"/>
                    </a:lnTo>
                    <a:cubicBezTo>
                      <a:pt x="40086" y="36774"/>
                      <a:pt x="39692" y="39299"/>
                      <a:pt x="38913" y="41637"/>
                    </a:cubicBezTo>
                    <a:cubicBezTo>
                      <a:pt x="38213" y="43929"/>
                      <a:pt x="37147" y="45907"/>
                      <a:pt x="35661" y="47626"/>
                    </a:cubicBezTo>
                    <a:cubicBezTo>
                      <a:pt x="34175" y="49291"/>
                      <a:pt x="32330" y="50591"/>
                      <a:pt x="30064" y="51530"/>
                    </a:cubicBezTo>
                    <a:cubicBezTo>
                      <a:pt x="27905" y="52516"/>
                      <a:pt x="25300" y="52962"/>
                      <a:pt x="22255" y="52962"/>
                    </a:cubicBezTo>
                    <a:cubicBezTo>
                      <a:pt x="18430" y="52962"/>
                      <a:pt x="15439" y="51890"/>
                      <a:pt x="13280" y="49705"/>
                    </a:cubicBezTo>
                    <a:cubicBezTo>
                      <a:pt x="11114" y="47466"/>
                      <a:pt x="10021" y="44475"/>
                      <a:pt x="10021" y="40731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40" y="45881"/>
                      <a:pt x="1046" y="48532"/>
                    </a:cubicBezTo>
                    <a:cubicBezTo>
                      <a:pt x="1746" y="51243"/>
                      <a:pt x="2865" y="53582"/>
                      <a:pt x="4424" y="55560"/>
                    </a:cubicBezTo>
                    <a:cubicBezTo>
                      <a:pt x="6063" y="57486"/>
                      <a:pt x="8202" y="58945"/>
                      <a:pt x="10801" y="59984"/>
                    </a:cubicBezTo>
                    <a:cubicBezTo>
                      <a:pt x="13486" y="61023"/>
                      <a:pt x="16845" y="61549"/>
                      <a:pt x="20822" y="61549"/>
                    </a:cubicBezTo>
                    <a:cubicBezTo>
                      <a:pt x="25247" y="61549"/>
                      <a:pt x="29078" y="60690"/>
                      <a:pt x="32276" y="58945"/>
                    </a:cubicBezTo>
                    <a:cubicBezTo>
                      <a:pt x="35581" y="57226"/>
                      <a:pt x="38266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7A84E7-F258-47BB-85F8-CE34F50536AB}"/>
                  </a:ext>
                </a:extLst>
              </p:cNvPr>
              <p:cNvSpPr/>
              <p:nvPr/>
            </p:nvSpPr>
            <p:spPr>
              <a:xfrm>
                <a:off x="6495377" y="5266332"/>
                <a:ext cx="31623" cy="61690"/>
              </a:xfrm>
              <a:custGeom>
                <a:avLst/>
                <a:gdLst>
                  <a:gd name="connsiteX0" fmla="*/ 0 w 31623"/>
                  <a:gd name="connsiteY0" fmla="*/ 1447 h 61690"/>
                  <a:gd name="connsiteX1" fmla="*/ 0 w 31623"/>
                  <a:gd name="connsiteY1" fmla="*/ 61690 h 61690"/>
                  <a:gd name="connsiteX2" fmla="*/ 9888 w 31623"/>
                  <a:gd name="connsiteY2" fmla="*/ 61690 h 61690"/>
                  <a:gd name="connsiteX3" fmla="*/ 9888 w 31623"/>
                  <a:gd name="connsiteY3" fmla="*/ 34889 h 61690"/>
                  <a:gd name="connsiteX4" fmla="*/ 11061 w 31623"/>
                  <a:gd name="connsiteY4" fmla="*/ 24610 h 61690"/>
                  <a:gd name="connsiteX5" fmla="*/ 14705 w 31623"/>
                  <a:gd name="connsiteY5" fmla="*/ 16936 h 61690"/>
                  <a:gd name="connsiteX6" fmla="*/ 21469 w 31623"/>
                  <a:gd name="connsiteY6" fmla="*/ 12246 h 61690"/>
                  <a:gd name="connsiteX7" fmla="*/ 31623 w 31623"/>
                  <a:gd name="connsiteY7" fmla="*/ 10554 h 61690"/>
                  <a:gd name="connsiteX8" fmla="*/ 31623 w 31623"/>
                  <a:gd name="connsiteY8" fmla="*/ 14 h 61690"/>
                  <a:gd name="connsiteX9" fmla="*/ 18350 w 31623"/>
                  <a:gd name="connsiteY9" fmla="*/ 3272 h 61690"/>
                  <a:gd name="connsiteX10" fmla="*/ 9495 w 31623"/>
                  <a:gd name="connsiteY10" fmla="*/ 14071 h 61690"/>
                  <a:gd name="connsiteX11" fmla="*/ 9235 w 31623"/>
                  <a:gd name="connsiteY11" fmla="*/ 14071 h 61690"/>
                  <a:gd name="connsiteX12" fmla="*/ 9235 w 3162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2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88" y="61690"/>
                    </a:lnTo>
                    <a:lnTo>
                      <a:pt x="9888" y="34889"/>
                    </a:lnTo>
                    <a:cubicBezTo>
                      <a:pt x="9888" y="30986"/>
                      <a:pt x="10281" y="27575"/>
                      <a:pt x="11061" y="24610"/>
                    </a:cubicBezTo>
                    <a:cubicBezTo>
                      <a:pt x="11840" y="21592"/>
                      <a:pt x="13040" y="19014"/>
                      <a:pt x="14705" y="16936"/>
                    </a:cubicBezTo>
                    <a:cubicBezTo>
                      <a:pt x="16424" y="14850"/>
                      <a:pt x="18683" y="13292"/>
                      <a:pt x="21469" y="12246"/>
                    </a:cubicBezTo>
                    <a:cubicBezTo>
                      <a:pt x="24334" y="11153"/>
                      <a:pt x="27719" y="10554"/>
                      <a:pt x="31623" y="10554"/>
                    </a:cubicBezTo>
                    <a:lnTo>
                      <a:pt x="31623" y="14"/>
                    </a:lnTo>
                    <a:cubicBezTo>
                      <a:pt x="26313" y="-139"/>
                      <a:pt x="21888" y="927"/>
                      <a:pt x="18350" y="3272"/>
                    </a:cubicBezTo>
                    <a:cubicBezTo>
                      <a:pt x="14859" y="5610"/>
                      <a:pt x="11920" y="9228"/>
                      <a:pt x="9495" y="14071"/>
                    </a:cubicBezTo>
                    <a:lnTo>
                      <a:pt x="9235" y="14071"/>
                    </a:lnTo>
                    <a:lnTo>
                      <a:pt x="9235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F252EAD-F2DD-4497-A209-B5F99AD12A95}"/>
                  </a:ext>
                </a:extLst>
              </p:cNvPr>
              <p:cNvSpPr/>
              <p:nvPr/>
            </p:nvSpPr>
            <p:spPr>
              <a:xfrm>
                <a:off x="6529106" y="5266346"/>
                <a:ext cx="55714" cy="62981"/>
              </a:xfrm>
              <a:custGeom>
                <a:avLst/>
                <a:gdLst>
                  <a:gd name="connsiteX0" fmla="*/ 45163 w 55714"/>
                  <a:gd name="connsiteY0" fmla="*/ 25768 h 62981"/>
                  <a:gd name="connsiteX1" fmla="*/ 10541 w 55714"/>
                  <a:gd name="connsiteY1" fmla="*/ 25768 h 62981"/>
                  <a:gd name="connsiteX2" fmla="*/ 11974 w 55714"/>
                  <a:gd name="connsiteY2" fmla="*/ 19260 h 62981"/>
                  <a:gd name="connsiteX3" fmla="*/ 15485 w 55714"/>
                  <a:gd name="connsiteY3" fmla="*/ 13797 h 62981"/>
                  <a:gd name="connsiteX4" fmla="*/ 20822 w 55714"/>
                  <a:gd name="connsiteY4" fmla="*/ 10153 h 62981"/>
                  <a:gd name="connsiteX5" fmla="*/ 27852 w 55714"/>
                  <a:gd name="connsiteY5" fmla="*/ 8720 h 62981"/>
                  <a:gd name="connsiteX6" fmla="*/ 34622 w 55714"/>
                  <a:gd name="connsiteY6" fmla="*/ 10153 h 62981"/>
                  <a:gd name="connsiteX7" fmla="*/ 39953 w 55714"/>
                  <a:gd name="connsiteY7" fmla="*/ 13797 h 62981"/>
                  <a:gd name="connsiteX8" fmla="*/ 43597 w 55714"/>
                  <a:gd name="connsiteY8" fmla="*/ 19133 h 62981"/>
                  <a:gd name="connsiteX9" fmla="*/ 45163 w 55714"/>
                  <a:gd name="connsiteY9" fmla="*/ 25768 h 62981"/>
                  <a:gd name="connsiteX10" fmla="*/ 54658 w 55714"/>
                  <a:gd name="connsiteY10" fmla="*/ 42550 h 62981"/>
                  <a:gd name="connsiteX11" fmla="*/ 44903 w 55714"/>
                  <a:gd name="connsiteY11" fmla="*/ 42550 h 62981"/>
                  <a:gd name="connsiteX12" fmla="*/ 39566 w 55714"/>
                  <a:gd name="connsiteY12" fmla="*/ 51530 h 62981"/>
                  <a:gd name="connsiteX13" fmla="*/ 29285 w 55714"/>
                  <a:gd name="connsiteY13" fmla="*/ 54394 h 62981"/>
                  <a:gd name="connsiteX14" fmla="*/ 20822 w 55714"/>
                  <a:gd name="connsiteY14" fmla="*/ 52702 h 62981"/>
                  <a:gd name="connsiteX15" fmla="*/ 14839 w 55714"/>
                  <a:gd name="connsiteY15" fmla="*/ 48279 h 62981"/>
                  <a:gd name="connsiteX16" fmla="*/ 11454 w 55714"/>
                  <a:gd name="connsiteY16" fmla="*/ 42030 h 62981"/>
                  <a:gd name="connsiteX17" fmla="*/ 10541 w 55714"/>
                  <a:gd name="connsiteY17" fmla="*/ 34482 h 62981"/>
                  <a:gd name="connsiteX18" fmla="*/ 55704 w 55714"/>
                  <a:gd name="connsiteY18" fmla="*/ 34482 h 62981"/>
                  <a:gd name="connsiteX19" fmla="*/ 54658 w 55714"/>
                  <a:gd name="connsiteY19" fmla="*/ 23037 h 62981"/>
                  <a:gd name="connsiteX20" fmla="*/ 50234 w 55714"/>
                  <a:gd name="connsiteY20" fmla="*/ 11845 h 62981"/>
                  <a:gd name="connsiteX21" fmla="*/ 41645 w 55714"/>
                  <a:gd name="connsiteY21" fmla="*/ 3384 h 62981"/>
                  <a:gd name="connsiteX22" fmla="*/ 28372 w 55714"/>
                  <a:gd name="connsiteY22" fmla="*/ 0 h 62981"/>
                  <a:gd name="connsiteX23" fmla="*/ 16918 w 55714"/>
                  <a:gd name="connsiteY23" fmla="*/ 2345 h 62981"/>
                  <a:gd name="connsiteX24" fmla="*/ 8069 w 55714"/>
                  <a:gd name="connsiteY24" fmla="*/ 8854 h 62981"/>
                  <a:gd name="connsiteX25" fmla="*/ 2086 w 55714"/>
                  <a:gd name="connsiteY25" fmla="*/ 18740 h 62981"/>
                  <a:gd name="connsiteX26" fmla="*/ 0 w 55714"/>
                  <a:gd name="connsiteY26" fmla="*/ 31364 h 62981"/>
                  <a:gd name="connsiteX27" fmla="*/ 2086 w 55714"/>
                  <a:gd name="connsiteY27" fmla="*/ 44115 h 62981"/>
                  <a:gd name="connsiteX28" fmla="*/ 7416 w 55714"/>
                  <a:gd name="connsiteY28" fmla="*/ 54128 h 62981"/>
                  <a:gd name="connsiteX29" fmla="*/ 16398 w 55714"/>
                  <a:gd name="connsiteY29" fmla="*/ 60637 h 62981"/>
                  <a:gd name="connsiteX30" fmla="*/ 28891 w 55714"/>
                  <a:gd name="connsiteY30" fmla="*/ 62982 h 62981"/>
                  <a:gd name="connsiteX31" fmla="*/ 45943 w 55714"/>
                  <a:gd name="connsiteY31" fmla="*/ 57905 h 62981"/>
                  <a:gd name="connsiteX32" fmla="*/ 54658 w 55714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4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28" y="23423"/>
                      <a:pt x="11194" y="21291"/>
                      <a:pt x="11974" y="19260"/>
                    </a:cubicBezTo>
                    <a:cubicBezTo>
                      <a:pt x="12833" y="17181"/>
                      <a:pt x="14006" y="15356"/>
                      <a:pt x="15485" y="13797"/>
                    </a:cubicBezTo>
                    <a:cubicBezTo>
                      <a:pt x="16971" y="12231"/>
                      <a:pt x="18744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71" y="8720"/>
                      <a:pt x="32536" y="9213"/>
                      <a:pt x="34622" y="10153"/>
                    </a:cubicBezTo>
                    <a:cubicBezTo>
                      <a:pt x="36701" y="11039"/>
                      <a:pt x="38473" y="12231"/>
                      <a:pt x="39953" y="13797"/>
                    </a:cubicBezTo>
                    <a:cubicBezTo>
                      <a:pt x="41518" y="15302"/>
                      <a:pt x="42738" y="17048"/>
                      <a:pt x="43597" y="19133"/>
                    </a:cubicBezTo>
                    <a:cubicBezTo>
                      <a:pt x="44457" y="21211"/>
                      <a:pt x="44976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44" y="46560"/>
                      <a:pt x="42245" y="49551"/>
                      <a:pt x="39566" y="51530"/>
                    </a:cubicBezTo>
                    <a:cubicBezTo>
                      <a:pt x="36961" y="53455"/>
                      <a:pt x="33522" y="54394"/>
                      <a:pt x="29285" y="54394"/>
                    </a:cubicBezTo>
                    <a:cubicBezTo>
                      <a:pt x="26080" y="54394"/>
                      <a:pt x="23248" y="53842"/>
                      <a:pt x="20822" y="52702"/>
                    </a:cubicBezTo>
                    <a:cubicBezTo>
                      <a:pt x="18404" y="51610"/>
                      <a:pt x="16398" y="50098"/>
                      <a:pt x="14839" y="48279"/>
                    </a:cubicBezTo>
                    <a:cubicBezTo>
                      <a:pt x="13273" y="46453"/>
                      <a:pt x="12154" y="44375"/>
                      <a:pt x="11454" y="42030"/>
                    </a:cubicBezTo>
                    <a:cubicBezTo>
                      <a:pt x="10748" y="39692"/>
                      <a:pt x="10468" y="37187"/>
                      <a:pt x="10541" y="34482"/>
                    </a:cubicBezTo>
                    <a:lnTo>
                      <a:pt x="55704" y="34482"/>
                    </a:lnTo>
                    <a:cubicBezTo>
                      <a:pt x="55778" y="30838"/>
                      <a:pt x="55445" y="27041"/>
                      <a:pt x="54658" y="23037"/>
                    </a:cubicBezTo>
                    <a:cubicBezTo>
                      <a:pt x="53878" y="18973"/>
                      <a:pt x="52393" y="15229"/>
                      <a:pt x="50234" y="11845"/>
                    </a:cubicBezTo>
                    <a:cubicBezTo>
                      <a:pt x="48075" y="8407"/>
                      <a:pt x="45210" y="5569"/>
                      <a:pt x="41645" y="3384"/>
                    </a:cubicBezTo>
                    <a:cubicBezTo>
                      <a:pt x="38187" y="1146"/>
                      <a:pt x="33762" y="0"/>
                      <a:pt x="28372" y="0"/>
                    </a:cubicBezTo>
                    <a:cubicBezTo>
                      <a:pt x="24207" y="0"/>
                      <a:pt x="20383" y="786"/>
                      <a:pt x="16918" y="2345"/>
                    </a:cubicBezTo>
                    <a:cubicBezTo>
                      <a:pt x="13533" y="3904"/>
                      <a:pt x="10595" y="6096"/>
                      <a:pt x="8069" y="8854"/>
                    </a:cubicBezTo>
                    <a:cubicBezTo>
                      <a:pt x="5544" y="11658"/>
                      <a:pt x="3565" y="14943"/>
                      <a:pt x="2086" y="18740"/>
                    </a:cubicBezTo>
                    <a:cubicBezTo>
                      <a:pt x="706" y="22590"/>
                      <a:pt x="0" y="26781"/>
                      <a:pt x="0" y="31364"/>
                    </a:cubicBezTo>
                    <a:cubicBezTo>
                      <a:pt x="187" y="35994"/>
                      <a:pt x="860" y="40211"/>
                      <a:pt x="2086" y="44115"/>
                    </a:cubicBezTo>
                    <a:cubicBezTo>
                      <a:pt x="3305" y="48019"/>
                      <a:pt x="5077" y="51370"/>
                      <a:pt x="7416" y="54128"/>
                    </a:cubicBezTo>
                    <a:cubicBezTo>
                      <a:pt x="9842" y="56939"/>
                      <a:pt x="12833" y="59078"/>
                      <a:pt x="16398" y="60637"/>
                    </a:cubicBezTo>
                    <a:cubicBezTo>
                      <a:pt x="19963" y="62196"/>
                      <a:pt x="24128" y="62982"/>
                      <a:pt x="28891" y="62982"/>
                    </a:cubicBezTo>
                    <a:cubicBezTo>
                      <a:pt x="35735" y="62982"/>
                      <a:pt x="41439" y="61289"/>
                      <a:pt x="45943" y="57905"/>
                    </a:cubicBezTo>
                    <a:cubicBezTo>
                      <a:pt x="50447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28CDEC2-01DF-4ABF-8E56-FE9F01FC37B6}"/>
                  </a:ext>
                </a:extLst>
              </p:cNvPr>
              <p:cNvSpPr/>
              <p:nvPr/>
            </p:nvSpPr>
            <p:spPr>
              <a:xfrm>
                <a:off x="6627414" y="5266346"/>
                <a:ext cx="84588" cy="61675"/>
              </a:xfrm>
              <a:custGeom>
                <a:avLst/>
                <a:gdLst>
                  <a:gd name="connsiteX0" fmla="*/ 0 w 84588"/>
                  <a:gd name="connsiteY0" fmla="*/ 1432 h 61675"/>
                  <a:gd name="connsiteX1" fmla="*/ 0 w 84588"/>
                  <a:gd name="connsiteY1" fmla="*/ 61676 h 61675"/>
                  <a:gd name="connsiteX2" fmla="*/ 10021 w 84588"/>
                  <a:gd name="connsiteY2" fmla="*/ 61676 h 61675"/>
                  <a:gd name="connsiteX3" fmla="*/ 10021 w 84588"/>
                  <a:gd name="connsiteY3" fmla="*/ 24076 h 61675"/>
                  <a:gd name="connsiteX4" fmla="*/ 10801 w 84588"/>
                  <a:gd name="connsiteY4" fmla="*/ 19779 h 61675"/>
                  <a:gd name="connsiteX5" fmla="*/ 13666 w 84588"/>
                  <a:gd name="connsiteY5" fmla="*/ 14709 h 61675"/>
                  <a:gd name="connsiteX6" fmla="*/ 18610 w 84588"/>
                  <a:gd name="connsiteY6" fmla="*/ 10539 h 61675"/>
                  <a:gd name="connsiteX7" fmla="*/ 26026 w 84588"/>
                  <a:gd name="connsiteY7" fmla="*/ 8720 h 61675"/>
                  <a:gd name="connsiteX8" fmla="*/ 31497 w 84588"/>
                  <a:gd name="connsiteY8" fmla="*/ 9760 h 61675"/>
                  <a:gd name="connsiteX9" fmla="*/ 35008 w 84588"/>
                  <a:gd name="connsiteY9" fmla="*/ 12491 h 61675"/>
                  <a:gd name="connsiteX10" fmla="*/ 36827 w 84588"/>
                  <a:gd name="connsiteY10" fmla="*/ 16788 h 61675"/>
                  <a:gd name="connsiteX11" fmla="*/ 37354 w 84588"/>
                  <a:gd name="connsiteY11" fmla="*/ 22124 h 61675"/>
                  <a:gd name="connsiteX12" fmla="*/ 37354 w 84588"/>
                  <a:gd name="connsiteY12" fmla="*/ 61676 h 61675"/>
                  <a:gd name="connsiteX13" fmla="*/ 47242 w 84588"/>
                  <a:gd name="connsiteY13" fmla="*/ 61676 h 61675"/>
                  <a:gd name="connsiteX14" fmla="*/ 47242 w 84588"/>
                  <a:gd name="connsiteY14" fmla="*/ 24076 h 61675"/>
                  <a:gd name="connsiteX15" fmla="*/ 51407 w 84588"/>
                  <a:gd name="connsiteY15" fmla="*/ 13017 h 61675"/>
                  <a:gd name="connsiteX16" fmla="*/ 62987 w 84588"/>
                  <a:gd name="connsiteY16" fmla="*/ 8720 h 61675"/>
                  <a:gd name="connsiteX17" fmla="*/ 68844 w 84588"/>
                  <a:gd name="connsiteY17" fmla="*/ 9760 h 61675"/>
                  <a:gd name="connsiteX18" fmla="*/ 72488 w 84588"/>
                  <a:gd name="connsiteY18" fmla="*/ 12624 h 61675"/>
                  <a:gd name="connsiteX19" fmla="*/ 74181 w 84588"/>
                  <a:gd name="connsiteY19" fmla="*/ 16921 h 61675"/>
                  <a:gd name="connsiteX20" fmla="*/ 74701 w 84588"/>
                  <a:gd name="connsiteY20" fmla="*/ 22124 h 61675"/>
                  <a:gd name="connsiteX21" fmla="*/ 74701 w 84588"/>
                  <a:gd name="connsiteY21" fmla="*/ 61676 h 61675"/>
                  <a:gd name="connsiteX22" fmla="*/ 84589 w 84588"/>
                  <a:gd name="connsiteY22" fmla="*/ 61676 h 61675"/>
                  <a:gd name="connsiteX23" fmla="*/ 84589 w 84588"/>
                  <a:gd name="connsiteY23" fmla="*/ 17441 h 61675"/>
                  <a:gd name="connsiteX24" fmla="*/ 83163 w 84588"/>
                  <a:gd name="connsiteY24" fmla="*/ 9633 h 61675"/>
                  <a:gd name="connsiteX25" fmla="*/ 78999 w 84588"/>
                  <a:gd name="connsiteY25" fmla="*/ 4164 h 61675"/>
                  <a:gd name="connsiteX26" fmla="*/ 72748 w 84588"/>
                  <a:gd name="connsiteY26" fmla="*/ 1046 h 61675"/>
                  <a:gd name="connsiteX27" fmla="*/ 64553 w 84588"/>
                  <a:gd name="connsiteY27" fmla="*/ 0 h 61675"/>
                  <a:gd name="connsiteX28" fmla="*/ 53618 w 84588"/>
                  <a:gd name="connsiteY28" fmla="*/ 2738 h 61675"/>
                  <a:gd name="connsiteX29" fmla="*/ 45683 w 84588"/>
                  <a:gd name="connsiteY29" fmla="*/ 10279 h 61675"/>
                  <a:gd name="connsiteX30" fmla="*/ 39173 w 84588"/>
                  <a:gd name="connsiteY30" fmla="*/ 2345 h 61675"/>
                  <a:gd name="connsiteX31" fmla="*/ 29025 w 84588"/>
                  <a:gd name="connsiteY31" fmla="*/ 0 h 61675"/>
                  <a:gd name="connsiteX32" fmla="*/ 9628 w 84588"/>
                  <a:gd name="connsiteY32" fmla="*/ 10279 h 61675"/>
                  <a:gd name="connsiteX33" fmla="*/ 9368 w 84588"/>
                  <a:gd name="connsiteY33" fmla="*/ 10279 h 61675"/>
                  <a:gd name="connsiteX34" fmla="*/ 9368 w 84588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88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4076"/>
                    </a:lnTo>
                    <a:cubicBezTo>
                      <a:pt x="10021" y="22983"/>
                      <a:pt x="10281" y="21551"/>
                      <a:pt x="10801" y="19779"/>
                    </a:cubicBezTo>
                    <a:cubicBezTo>
                      <a:pt x="11374" y="18060"/>
                      <a:pt x="12367" y="16375"/>
                      <a:pt x="13666" y="14709"/>
                    </a:cubicBezTo>
                    <a:cubicBezTo>
                      <a:pt x="14965" y="13091"/>
                      <a:pt x="16578" y="11685"/>
                      <a:pt x="18610" y="10539"/>
                    </a:cubicBezTo>
                    <a:cubicBezTo>
                      <a:pt x="20696" y="9347"/>
                      <a:pt x="23168" y="8720"/>
                      <a:pt x="26026" y="8720"/>
                    </a:cubicBezTo>
                    <a:cubicBezTo>
                      <a:pt x="28265" y="8720"/>
                      <a:pt x="30091" y="9087"/>
                      <a:pt x="31497" y="9760"/>
                    </a:cubicBezTo>
                    <a:cubicBezTo>
                      <a:pt x="32949" y="10386"/>
                      <a:pt x="34122" y="11298"/>
                      <a:pt x="35008" y="12491"/>
                    </a:cubicBezTo>
                    <a:cubicBezTo>
                      <a:pt x="35841" y="13743"/>
                      <a:pt x="36468" y="15176"/>
                      <a:pt x="36827" y="16788"/>
                    </a:cubicBezTo>
                    <a:cubicBezTo>
                      <a:pt x="37140" y="18453"/>
                      <a:pt x="37354" y="20252"/>
                      <a:pt x="37354" y="22124"/>
                    </a:cubicBezTo>
                    <a:lnTo>
                      <a:pt x="37354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594" y="15822"/>
                      <a:pt x="51407" y="13017"/>
                    </a:cubicBezTo>
                    <a:cubicBezTo>
                      <a:pt x="54272" y="10153"/>
                      <a:pt x="58096" y="8720"/>
                      <a:pt x="62987" y="8720"/>
                    </a:cubicBezTo>
                    <a:cubicBezTo>
                      <a:pt x="65386" y="8720"/>
                      <a:pt x="67338" y="9087"/>
                      <a:pt x="68844" y="9760"/>
                    </a:cubicBezTo>
                    <a:cubicBezTo>
                      <a:pt x="70410" y="10492"/>
                      <a:pt x="71602" y="11425"/>
                      <a:pt x="72488" y="12624"/>
                    </a:cubicBezTo>
                    <a:cubicBezTo>
                      <a:pt x="73321" y="13870"/>
                      <a:pt x="73921" y="15302"/>
                      <a:pt x="74181" y="16921"/>
                    </a:cubicBezTo>
                    <a:cubicBezTo>
                      <a:pt x="74494" y="18587"/>
                      <a:pt x="74701" y="20299"/>
                      <a:pt x="74701" y="22124"/>
                    </a:cubicBezTo>
                    <a:lnTo>
                      <a:pt x="74701" y="61676"/>
                    </a:lnTo>
                    <a:lnTo>
                      <a:pt x="84589" y="61676"/>
                    </a:lnTo>
                    <a:lnTo>
                      <a:pt x="84589" y="17441"/>
                    </a:lnTo>
                    <a:cubicBezTo>
                      <a:pt x="84589" y="14423"/>
                      <a:pt x="84096" y="11818"/>
                      <a:pt x="83163" y="9633"/>
                    </a:cubicBezTo>
                    <a:cubicBezTo>
                      <a:pt x="82170" y="7395"/>
                      <a:pt x="80817" y="5569"/>
                      <a:pt x="78999" y="4164"/>
                    </a:cubicBezTo>
                    <a:cubicBezTo>
                      <a:pt x="77226" y="2711"/>
                      <a:pt x="75140" y="1665"/>
                      <a:pt x="72748" y="1046"/>
                    </a:cubicBezTo>
                    <a:cubicBezTo>
                      <a:pt x="70303" y="366"/>
                      <a:pt x="67571" y="0"/>
                      <a:pt x="64553" y="0"/>
                    </a:cubicBezTo>
                    <a:cubicBezTo>
                      <a:pt x="60542" y="0"/>
                      <a:pt x="56897" y="913"/>
                      <a:pt x="53618" y="2738"/>
                    </a:cubicBezTo>
                    <a:cubicBezTo>
                      <a:pt x="50287" y="4503"/>
                      <a:pt x="47655" y="7002"/>
                      <a:pt x="45683" y="10279"/>
                    </a:cubicBezTo>
                    <a:cubicBezTo>
                      <a:pt x="44377" y="6589"/>
                      <a:pt x="42191" y="3904"/>
                      <a:pt x="39173" y="2345"/>
                    </a:cubicBezTo>
                    <a:cubicBezTo>
                      <a:pt x="36101" y="786"/>
                      <a:pt x="32716" y="0"/>
                      <a:pt x="29025" y="0"/>
                    </a:cubicBezTo>
                    <a:cubicBezTo>
                      <a:pt x="20589" y="0"/>
                      <a:pt x="14106" y="3464"/>
                      <a:pt x="9628" y="10279"/>
                    </a:cubicBezTo>
                    <a:lnTo>
                      <a:pt x="9368" y="10279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3801680-B99C-49C4-91F7-8C73905A2454}"/>
                  </a:ext>
                </a:extLst>
              </p:cNvPr>
              <p:cNvSpPr/>
              <p:nvPr/>
            </p:nvSpPr>
            <p:spPr>
              <a:xfrm>
                <a:off x="6723617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0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4 w 56736"/>
                  <a:gd name="connsiteY4" fmla="*/ 60896 h 62981"/>
                  <a:gd name="connsiteX5" fmla="*/ 19910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3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05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8 w 56736"/>
                  <a:gd name="connsiteY19" fmla="*/ 10539 h 62981"/>
                  <a:gd name="connsiteX20" fmla="*/ 32010 w 56736"/>
                  <a:gd name="connsiteY20" fmla="*/ 9113 h 62981"/>
                  <a:gd name="connsiteX21" fmla="*/ 27326 w 56736"/>
                  <a:gd name="connsiteY21" fmla="*/ 8720 h 62981"/>
                  <a:gd name="connsiteX22" fmla="*/ 16784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45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0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599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47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77 w 56736"/>
                  <a:gd name="connsiteY48" fmla="*/ 53089 h 62981"/>
                  <a:gd name="connsiteX49" fmla="*/ 36308 w 56736"/>
                  <a:gd name="connsiteY49" fmla="*/ 49705 h 62981"/>
                  <a:gd name="connsiteX50" fmla="*/ 39559 w 56736"/>
                  <a:gd name="connsiteY50" fmla="*/ 45281 h 62981"/>
                  <a:gd name="connsiteX51" fmla="*/ 40599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71" y="62455"/>
                      <a:pt x="52599" y="62982"/>
                      <a:pt x="49580" y="62982"/>
                    </a:cubicBezTo>
                    <a:cubicBezTo>
                      <a:pt x="46975" y="62982"/>
                      <a:pt x="44923" y="62276"/>
                      <a:pt x="43464" y="60896"/>
                    </a:cubicBezTo>
                    <a:cubicBezTo>
                      <a:pt x="41958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4" y="60896"/>
                    </a:cubicBezTo>
                    <a:cubicBezTo>
                      <a:pt x="28059" y="62276"/>
                      <a:pt x="24154" y="62982"/>
                      <a:pt x="19910" y="62982"/>
                    </a:cubicBezTo>
                    <a:cubicBezTo>
                      <a:pt x="17205" y="62982"/>
                      <a:pt x="14626" y="62668"/>
                      <a:pt x="12234" y="62069"/>
                    </a:cubicBezTo>
                    <a:cubicBezTo>
                      <a:pt x="9782" y="61496"/>
                      <a:pt x="7676" y="60503"/>
                      <a:pt x="5857" y="59204"/>
                    </a:cubicBezTo>
                    <a:cubicBezTo>
                      <a:pt x="4031" y="57852"/>
                      <a:pt x="2599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7" y="39925"/>
                      <a:pt x="1693" y="37740"/>
                    </a:cubicBezTo>
                    <a:cubicBezTo>
                      <a:pt x="2885" y="35601"/>
                      <a:pt x="4451" y="33836"/>
                      <a:pt x="6377" y="32530"/>
                    </a:cubicBezTo>
                    <a:cubicBezTo>
                      <a:pt x="8276" y="31178"/>
                      <a:pt x="10434" y="30138"/>
                      <a:pt x="12880" y="29412"/>
                    </a:cubicBezTo>
                    <a:cubicBezTo>
                      <a:pt x="15305" y="28733"/>
                      <a:pt x="17824" y="28107"/>
                      <a:pt x="20429" y="27587"/>
                    </a:cubicBezTo>
                    <a:cubicBezTo>
                      <a:pt x="23108" y="27067"/>
                      <a:pt x="25660" y="26674"/>
                      <a:pt x="28105" y="26414"/>
                    </a:cubicBezTo>
                    <a:cubicBezTo>
                      <a:pt x="30604" y="26155"/>
                      <a:pt x="32790" y="25768"/>
                      <a:pt x="34615" y="25249"/>
                    </a:cubicBezTo>
                    <a:cubicBezTo>
                      <a:pt x="36488" y="24722"/>
                      <a:pt x="38000" y="24023"/>
                      <a:pt x="39040" y="23037"/>
                    </a:cubicBezTo>
                    <a:cubicBezTo>
                      <a:pt x="40132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46" y="12231"/>
                      <a:pt x="37607" y="11272"/>
                      <a:pt x="36308" y="10539"/>
                    </a:cubicBezTo>
                    <a:cubicBezTo>
                      <a:pt x="35082" y="9866"/>
                      <a:pt x="33629" y="9373"/>
                      <a:pt x="32010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4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499" y="16475"/>
                      <a:pt x="3278" y="13350"/>
                      <a:pt x="4684" y="10805"/>
                    </a:cubicBezTo>
                    <a:cubicBezTo>
                      <a:pt x="6037" y="8201"/>
                      <a:pt x="7936" y="6116"/>
                      <a:pt x="10281" y="4557"/>
                    </a:cubicBezTo>
                    <a:cubicBezTo>
                      <a:pt x="12620" y="2944"/>
                      <a:pt x="15252" y="1772"/>
                      <a:pt x="18217" y="1046"/>
                    </a:cubicBezTo>
                    <a:cubicBezTo>
                      <a:pt x="21236" y="366"/>
                      <a:pt x="24461" y="0"/>
                      <a:pt x="27845" y="0"/>
                    </a:cubicBezTo>
                    <a:cubicBezTo>
                      <a:pt x="30604" y="0"/>
                      <a:pt x="33343" y="240"/>
                      <a:pt x="36048" y="653"/>
                    </a:cubicBezTo>
                    <a:cubicBezTo>
                      <a:pt x="38726" y="1019"/>
                      <a:pt x="41145" y="1799"/>
                      <a:pt x="43337" y="2998"/>
                    </a:cubicBezTo>
                    <a:cubicBezTo>
                      <a:pt x="45496" y="4244"/>
                      <a:pt x="47235" y="5936"/>
                      <a:pt x="48541" y="8068"/>
                    </a:cubicBezTo>
                    <a:cubicBezTo>
                      <a:pt x="49840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0" y="51610"/>
                      <a:pt x="50880" y="52702"/>
                    </a:cubicBezTo>
                    <a:cubicBezTo>
                      <a:pt x="51140" y="53842"/>
                      <a:pt x="52053" y="54394"/>
                      <a:pt x="53618" y="54394"/>
                    </a:cubicBezTo>
                    <a:cubicBezTo>
                      <a:pt x="54445" y="54394"/>
                      <a:pt x="55491" y="54208"/>
                      <a:pt x="56737" y="53742"/>
                    </a:cubicBezTo>
                    <a:close/>
                    <a:moveTo>
                      <a:pt x="40599" y="30578"/>
                    </a:moveTo>
                    <a:cubicBezTo>
                      <a:pt x="39353" y="31571"/>
                      <a:pt x="37740" y="32244"/>
                      <a:pt x="35655" y="32663"/>
                    </a:cubicBezTo>
                    <a:cubicBezTo>
                      <a:pt x="33629" y="33030"/>
                      <a:pt x="31517" y="33389"/>
                      <a:pt x="29278" y="33703"/>
                    </a:cubicBezTo>
                    <a:cubicBezTo>
                      <a:pt x="27092" y="33962"/>
                      <a:pt x="24880" y="34302"/>
                      <a:pt x="22642" y="34615"/>
                    </a:cubicBezTo>
                    <a:cubicBezTo>
                      <a:pt x="20349" y="34975"/>
                      <a:pt x="18351" y="35521"/>
                      <a:pt x="16525" y="36307"/>
                    </a:cubicBezTo>
                    <a:cubicBezTo>
                      <a:pt x="1477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47" y="49578"/>
                    </a:cubicBezTo>
                    <a:cubicBezTo>
                      <a:pt x="12127" y="50724"/>
                      <a:pt x="13013" y="51630"/>
                      <a:pt x="14053" y="52309"/>
                    </a:cubicBezTo>
                    <a:cubicBezTo>
                      <a:pt x="15092" y="53035"/>
                      <a:pt x="16291" y="53562"/>
                      <a:pt x="17697" y="53868"/>
                    </a:cubicBezTo>
                    <a:cubicBezTo>
                      <a:pt x="19157" y="54235"/>
                      <a:pt x="20609" y="54394"/>
                      <a:pt x="22122" y="54394"/>
                    </a:cubicBezTo>
                    <a:cubicBezTo>
                      <a:pt x="25400" y="54394"/>
                      <a:pt x="28239" y="53975"/>
                      <a:pt x="30577" y="53089"/>
                    </a:cubicBezTo>
                    <a:cubicBezTo>
                      <a:pt x="32923" y="52156"/>
                      <a:pt x="34822" y="51010"/>
                      <a:pt x="36308" y="49705"/>
                    </a:cubicBezTo>
                    <a:cubicBezTo>
                      <a:pt x="37767" y="48352"/>
                      <a:pt x="38833" y="46846"/>
                      <a:pt x="39559" y="45281"/>
                    </a:cubicBezTo>
                    <a:cubicBezTo>
                      <a:pt x="40239" y="43669"/>
                      <a:pt x="40599" y="42136"/>
                      <a:pt x="40599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90EE98F-FE91-4591-BF32-53CA0C83D9F4}"/>
                  </a:ext>
                </a:extLst>
              </p:cNvPr>
              <p:cNvSpPr/>
              <p:nvPr/>
            </p:nvSpPr>
            <p:spPr>
              <a:xfrm>
                <a:off x="6789882" y="5266346"/>
                <a:ext cx="57129" cy="84706"/>
              </a:xfrm>
              <a:custGeom>
                <a:avLst/>
                <a:gdLst>
                  <a:gd name="connsiteX0" fmla="*/ 0 w 57129"/>
                  <a:gd name="connsiteY0" fmla="*/ 1432 h 84706"/>
                  <a:gd name="connsiteX1" fmla="*/ 0 w 57129"/>
                  <a:gd name="connsiteY1" fmla="*/ 84706 h 84706"/>
                  <a:gd name="connsiteX2" fmla="*/ 9888 w 57129"/>
                  <a:gd name="connsiteY2" fmla="*/ 84706 h 84706"/>
                  <a:gd name="connsiteX3" fmla="*/ 9888 w 57129"/>
                  <a:gd name="connsiteY3" fmla="*/ 53608 h 84706"/>
                  <a:gd name="connsiteX4" fmla="*/ 10148 w 57129"/>
                  <a:gd name="connsiteY4" fmla="*/ 53608 h 84706"/>
                  <a:gd name="connsiteX5" fmla="*/ 14186 w 57129"/>
                  <a:gd name="connsiteY5" fmla="*/ 58165 h 84706"/>
                  <a:gd name="connsiteX6" fmla="*/ 19130 w 57129"/>
                  <a:gd name="connsiteY6" fmla="*/ 61030 h 84706"/>
                  <a:gd name="connsiteX7" fmla="*/ 24594 w 57129"/>
                  <a:gd name="connsiteY7" fmla="*/ 62455 h 84706"/>
                  <a:gd name="connsiteX8" fmla="*/ 29671 w 57129"/>
                  <a:gd name="connsiteY8" fmla="*/ 62982 h 84706"/>
                  <a:gd name="connsiteX9" fmla="*/ 41645 w 57129"/>
                  <a:gd name="connsiteY9" fmla="*/ 60503 h 84706"/>
                  <a:gd name="connsiteX10" fmla="*/ 50234 w 57129"/>
                  <a:gd name="connsiteY10" fmla="*/ 53868 h 84706"/>
                  <a:gd name="connsiteX11" fmla="*/ 55438 w 57129"/>
                  <a:gd name="connsiteY11" fmla="*/ 43849 h 84706"/>
                  <a:gd name="connsiteX12" fmla="*/ 57130 w 57129"/>
                  <a:gd name="connsiteY12" fmla="*/ 31751 h 84706"/>
                  <a:gd name="connsiteX13" fmla="*/ 55311 w 57129"/>
                  <a:gd name="connsiteY13" fmla="*/ 19653 h 84706"/>
                  <a:gd name="connsiteX14" fmla="*/ 50100 w 57129"/>
                  <a:gd name="connsiteY14" fmla="*/ 9500 h 84706"/>
                  <a:gd name="connsiteX15" fmla="*/ 41511 w 57129"/>
                  <a:gd name="connsiteY15" fmla="*/ 2605 h 84706"/>
                  <a:gd name="connsiteX16" fmla="*/ 29411 w 57129"/>
                  <a:gd name="connsiteY16" fmla="*/ 0 h 84706"/>
                  <a:gd name="connsiteX17" fmla="*/ 17831 w 57129"/>
                  <a:gd name="connsiteY17" fmla="*/ 2345 h 84706"/>
                  <a:gd name="connsiteX18" fmla="*/ 10148 w 57129"/>
                  <a:gd name="connsiteY18" fmla="*/ 9500 h 84706"/>
                  <a:gd name="connsiteX19" fmla="*/ 9888 w 57129"/>
                  <a:gd name="connsiteY19" fmla="*/ 9500 h 84706"/>
                  <a:gd name="connsiteX20" fmla="*/ 9888 w 57129"/>
                  <a:gd name="connsiteY20" fmla="*/ 1432 h 84706"/>
                  <a:gd name="connsiteX21" fmla="*/ 46589 w 57129"/>
                  <a:gd name="connsiteY21" fmla="*/ 30971 h 84706"/>
                  <a:gd name="connsiteX22" fmla="*/ 45676 w 57129"/>
                  <a:gd name="connsiteY22" fmla="*/ 39692 h 84706"/>
                  <a:gd name="connsiteX23" fmla="*/ 42684 w 57129"/>
                  <a:gd name="connsiteY23" fmla="*/ 47106 h 84706"/>
                  <a:gd name="connsiteX24" fmla="*/ 37087 w 57129"/>
                  <a:gd name="connsiteY24" fmla="*/ 52442 h 84706"/>
                  <a:gd name="connsiteX25" fmla="*/ 28632 w 57129"/>
                  <a:gd name="connsiteY25" fmla="*/ 54394 h 84706"/>
                  <a:gd name="connsiteX26" fmla="*/ 19783 w 57129"/>
                  <a:gd name="connsiteY26" fmla="*/ 52442 h 84706"/>
                  <a:gd name="connsiteX27" fmla="*/ 13926 w 57129"/>
                  <a:gd name="connsiteY27" fmla="*/ 47366 h 84706"/>
                  <a:gd name="connsiteX28" fmla="*/ 10674 w 57129"/>
                  <a:gd name="connsiteY28" fmla="*/ 40078 h 84706"/>
                  <a:gd name="connsiteX29" fmla="*/ 9628 w 57129"/>
                  <a:gd name="connsiteY29" fmla="*/ 31491 h 84706"/>
                  <a:gd name="connsiteX30" fmla="*/ 10541 w 57129"/>
                  <a:gd name="connsiteY30" fmla="*/ 23297 h 84706"/>
                  <a:gd name="connsiteX31" fmla="*/ 13793 w 57129"/>
                  <a:gd name="connsiteY31" fmla="*/ 16008 h 84706"/>
                  <a:gd name="connsiteX32" fmla="*/ 19523 w 57129"/>
                  <a:gd name="connsiteY32" fmla="*/ 10805 h 84706"/>
                  <a:gd name="connsiteX33" fmla="*/ 27978 w 57129"/>
                  <a:gd name="connsiteY33" fmla="*/ 8720 h 84706"/>
                  <a:gd name="connsiteX34" fmla="*/ 36307 w 57129"/>
                  <a:gd name="connsiteY34" fmla="*/ 10672 h 84706"/>
                  <a:gd name="connsiteX35" fmla="*/ 42038 w 57129"/>
                  <a:gd name="connsiteY35" fmla="*/ 15615 h 84706"/>
                  <a:gd name="connsiteX36" fmla="*/ 45416 w 57129"/>
                  <a:gd name="connsiteY36" fmla="*/ 22770 h 84706"/>
                  <a:gd name="connsiteX37" fmla="*/ 46589 w 57129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29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48" y="53608"/>
                    </a:lnTo>
                    <a:cubicBezTo>
                      <a:pt x="11241" y="55434"/>
                      <a:pt x="12620" y="56966"/>
                      <a:pt x="14186" y="58165"/>
                    </a:cubicBezTo>
                    <a:cubicBezTo>
                      <a:pt x="15745" y="59411"/>
                      <a:pt x="17357" y="60350"/>
                      <a:pt x="19130" y="61030"/>
                    </a:cubicBezTo>
                    <a:cubicBezTo>
                      <a:pt x="20949" y="61729"/>
                      <a:pt x="22775" y="62196"/>
                      <a:pt x="24594" y="62455"/>
                    </a:cubicBezTo>
                    <a:cubicBezTo>
                      <a:pt x="26473" y="62795"/>
                      <a:pt x="28159" y="62982"/>
                      <a:pt x="29671" y="62982"/>
                    </a:cubicBezTo>
                    <a:cubicBezTo>
                      <a:pt x="34149" y="62982"/>
                      <a:pt x="38153" y="62149"/>
                      <a:pt x="41645" y="60503"/>
                    </a:cubicBezTo>
                    <a:cubicBezTo>
                      <a:pt x="45083" y="58891"/>
                      <a:pt x="47942" y="56680"/>
                      <a:pt x="50234" y="53868"/>
                    </a:cubicBezTo>
                    <a:cubicBezTo>
                      <a:pt x="52579" y="51010"/>
                      <a:pt x="54292" y="47706"/>
                      <a:pt x="55438" y="43849"/>
                    </a:cubicBezTo>
                    <a:cubicBezTo>
                      <a:pt x="56530" y="40051"/>
                      <a:pt x="57130" y="36021"/>
                      <a:pt x="57130" y="31751"/>
                    </a:cubicBezTo>
                    <a:cubicBezTo>
                      <a:pt x="57130" y="27434"/>
                      <a:pt x="56504" y="23397"/>
                      <a:pt x="55311" y="19653"/>
                    </a:cubicBezTo>
                    <a:cubicBezTo>
                      <a:pt x="54165" y="15849"/>
                      <a:pt x="52446" y="12471"/>
                      <a:pt x="50100" y="9500"/>
                    </a:cubicBezTo>
                    <a:cubicBezTo>
                      <a:pt x="47815" y="6589"/>
                      <a:pt x="44950" y="4270"/>
                      <a:pt x="41511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40" y="0"/>
                      <a:pt x="21262" y="786"/>
                      <a:pt x="17831" y="2345"/>
                    </a:cubicBezTo>
                    <a:cubicBezTo>
                      <a:pt x="14339" y="3857"/>
                      <a:pt x="11767" y="6222"/>
                      <a:pt x="10148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49" y="36827"/>
                      <a:pt x="45676" y="39692"/>
                    </a:cubicBezTo>
                    <a:cubicBezTo>
                      <a:pt x="45056" y="42496"/>
                      <a:pt x="44037" y="44968"/>
                      <a:pt x="42684" y="47106"/>
                    </a:cubicBezTo>
                    <a:cubicBezTo>
                      <a:pt x="41278" y="49291"/>
                      <a:pt x="39433" y="51084"/>
                      <a:pt x="37087" y="52442"/>
                    </a:cubicBezTo>
                    <a:cubicBezTo>
                      <a:pt x="34802" y="53742"/>
                      <a:pt x="32016" y="54394"/>
                      <a:pt x="28632" y="54394"/>
                    </a:cubicBezTo>
                    <a:cubicBezTo>
                      <a:pt x="25140" y="54394"/>
                      <a:pt x="22175" y="53742"/>
                      <a:pt x="19783" y="52442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13" y="45281"/>
                      <a:pt x="11347" y="42889"/>
                      <a:pt x="10674" y="40078"/>
                    </a:cubicBezTo>
                    <a:cubicBezTo>
                      <a:pt x="9941" y="37320"/>
                      <a:pt x="9628" y="34455"/>
                      <a:pt x="9628" y="31491"/>
                    </a:cubicBezTo>
                    <a:cubicBezTo>
                      <a:pt x="9628" y="28733"/>
                      <a:pt x="9915" y="26001"/>
                      <a:pt x="10541" y="23297"/>
                    </a:cubicBezTo>
                    <a:cubicBezTo>
                      <a:pt x="11221" y="20532"/>
                      <a:pt x="12287" y="18087"/>
                      <a:pt x="13793" y="16008"/>
                    </a:cubicBezTo>
                    <a:cubicBezTo>
                      <a:pt x="15252" y="13870"/>
                      <a:pt x="17178" y="12105"/>
                      <a:pt x="19523" y="10805"/>
                    </a:cubicBezTo>
                    <a:cubicBezTo>
                      <a:pt x="21862" y="9447"/>
                      <a:pt x="24647" y="8720"/>
                      <a:pt x="27978" y="8720"/>
                    </a:cubicBezTo>
                    <a:cubicBezTo>
                      <a:pt x="31157" y="8720"/>
                      <a:pt x="33969" y="9373"/>
                      <a:pt x="36307" y="10672"/>
                    </a:cubicBezTo>
                    <a:cubicBezTo>
                      <a:pt x="38653" y="11925"/>
                      <a:pt x="40526" y="13537"/>
                      <a:pt x="42038" y="15615"/>
                    </a:cubicBezTo>
                    <a:cubicBezTo>
                      <a:pt x="43597" y="17701"/>
                      <a:pt x="44690" y="20119"/>
                      <a:pt x="45416" y="22770"/>
                    </a:cubicBezTo>
                    <a:cubicBezTo>
                      <a:pt x="46203" y="25482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55D85F2-3B23-42F9-A2AE-F118BC22C85C}"/>
                  </a:ext>
                </a:extLst>
              </p:cNvPr>
              <p:cNvSpPr/>
              <p:nvPr/>
            </p:nvSpPr>
            <p:spPr>
              <a:xfrm>
                <a:off x="7301433" y="5033966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21 w 31363"/>
                  <a:gd name="connsiteY2" fmla="*/ 0 h 82621"/>
                  <a:gd name="connsiteX3" fmla="*/ 20696 w 31363"/>
                  <a:gd name="connsiteY3" fmla="*/ 7675 h 82621"/>
                  <a:gd name="connsiteX4" fmla="*/ 15232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5 w 31363"/>
                  <a:gd name="connsiteY8" fmla="*/ 23417 h 82621"/>
                  <a:gd name="connsiteX9" fmla="*/ 21475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21" y="0"/>
                    </a:lnTo>
                    <a:cubicBezTo>
                      <a:pt x="23195" y="3118"/>
                      <a:pt x="22155" y="5696"/>
                      <a:pt x="20696" y="7675"/>
                    </a:cubicBezTo>
                    <a:cubicBezTo>
                      <a:pt x="19183" y="9706"/>
                      <a:pt x="17364" y="11292"/>
                      <a:pt x="15232" y="12491"/>
                    </a:cubicBezTo>
                    <a:cubicBezTo>
                      <a:pt x="13146" y="13637"/>
                      <a:pt x="10728" y="14416"/>
                      <a:pt x="8069" y="14830"/>
                    </a:cubicBezTo>
                    <a:cubicBezTo>
                      <a:pt x="5470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5" y="23417"/>
                    </a:lnTo>
                    <a:lnTo>
                      <a:pt x="21475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1A531E8-B59B-48F2-83F9-153484152A62}"/>
                  </a:ext>
                </a:extLst>
              </p:cNvPr>
              <p:cNvSpPr/>
              <p:nvPr/>
            </p:nvSpPr>
            <p:spPr>
              <a:xfrm>
                <a:off x="7360542" y="5033966"/>
                <a:ext cx="56104" cy="83920"/>
              </a:xfrm>
              <a:custGeom>
                <a:avLst/>
                <a:gdLst>
                  <a:gd name="connsiteX0" fmla="*/ 43857 w 56104"/>
                  <a:gd name="connsiteY0" fmla="*/ 21078 h 83920"/>
                  <a:gd name="connsiteX1" fmla="*/ 53772 w 56104"/>
                  <a:gd name="connsiteY1" fmla="*/ 21078 h 83920"/>
                  <a:gd name="connsiteX2" fmla="*/ 46722 w 56104"/>
                  <a:gd name="connsiteY2" fmla="*/ 5463 h 83920"/>
                  <a:gd name="connsiteX3" fmla="*/ 30458 w 56104"/>
                  <a:gd name="connsiteY3" fmla="*/ 0 h 83920"/>
                  <a:gd name="connsiteX4" fmla="*/ 15752 w 56104"/>
                  <a:gd name="connsiteY4" fmla="*/ 3771 h 83920"/>
                  <a:gd name="connsiteX5" fmla="*/ 6383 w 56104"/>
                  <a:gd name="connsiteY5" fmla="*/ 13657 h 83920"/>
                  <a:gd name="connsiteX6" fmla="*/ 1433 w 56104"/>
                  <a:gd name="connsiteY6" fmla="*/ 27840 h 83920"/>
                  <a:gd name="connsiteX7" fmla="*/ 0 w 56104"/>
                  <a:gd name="connsiteY7" fmla="*/ 44235 h 83920"/>
                  <a:gd name="connsiteX8" fmla="*/ 913 w 56104"/>
                  <a:gd name="connsiteY8" fmla="*/ 57772 h 83920"/>
                  <a:gd name="connsiteX9" fmla="*/ 4951 w 56104"/>
                  <a:gd name="connsiteY9" fmla="*/ 70650 h 83920"/>
                  <a:gd name="connsiteX10" fmla="*/ 13666 w 56104"/>
                  <a:gd name="connsiteY10" fmla="*/ 80276 h 83920"/>
                  <a:gd name="connsiteX11" fmla="*/ 28505 w 56104"/>
                  <a:gd name="connsiteY11" fmla="*/ 83920 h 83920"/>
                  <a:gd name="connsiteX12" fmla="*/ 41518 w 56104"/>
                  <a:gd name="connsiteY12" fmla="*/ 81322 h 83920"/>
                  <a:gd name="connsiteX13" fmla="*/ 50107 w 56104"/>
                  <a:gd name="connsiteY13" fmla="*/ 74687 h 83920"/>
                  <a:gd name="connsiteX14" fmla="*/ 54638 w 56104"/>
                  <a:gd name="connsiteY14" fmla="*/ 65706 h 83920"/>
                  <a:gd name="connsiteX15" fmla="*/ 56104 w 56104"/>
                  <a:gd name="connsiteY15" fmla="*/ 56340 h 83920"/>
                  <a:gd name="connsiteX16" fmla="*/ 54238 w 56104"/>
                  <a:gd name="connsiteY16" fmla="*/ 45667 h 83920"/>
                  <a:gd name="connsiteX17" fmla="*/ 49328 w 56104"/>
                  <a:gd name="connsiteY17" fmla="*/ 37213 h 83920"/>
                  <a:gd name="connsiteX18" fmla="*/ 41385 w 56104"/>
                  <a:gd name="connsiteY18" fmla="*/ 31484 h 83920"/>
                  <a:gd name="connsiteX19" fmla="*/ 30844 w 56104"/>
                  <a:gd name="connsiteY19" fmla="*/ 29406 h 83920"/>
                  <a:gd name="connsiteX20" fmla="*/ 18870 w 56104"/>
                  <a:gd name="connsiteY20" fmla="*/ 32004 h 83920"/>
                  <a:gd name="connsiteX21" fmla="*/ 10155 w 56104"/>
                  <a:gd name="connsiteY21" fmla="*/ 40331 h 83920"/>
                  <a:gd name="connsiteX22" fmla="*/ 9895 w 56104"/>
                  <a:gd name="connsiteY22" fmla="*/ 40072 h 83920"/>
                  <a:gd name="connsiteX23" fmla="*/ 10808 w 56104"/>
                  <a:gd name="connsiteY23" fmla="*/ 29792 h 83920"/>
                  <a:gd name="connsiteX24" fmla="*/ 13800 w 56104"/>
                  <a:gd name="connsiteY24" fmla="*/ 19646 h 83920"/>
                  <a:gd name="connsiteX25" fmla="*/ 19783 w 56104"/>
                  <a:gd name="connsiteY25" fmla="*/ 11838 h 83920"/>
                  <a:gd name="connsiteX26" fmla="*/ 29938 w 56104"/>
                  <a:gd name="connsiteY26" fmla="*/ 8714 h 83920"/>
                  <a:gd name="connsiteX27" fmla="*/ 39566 w 56104"/>
                  <a:gd name="connsiteY27" fmla="*/ 12098 h 83920"/>
                  <a:gd name="connsiteX28" fmla="*/ 43857 w 56104"/>
                  <a:gd name="connsiteY28" fmla="*/ 21078 h 83920"/>
                  <a:gd name="connsiteX29" fmla="*/ 28891 w 56104"/>
                  <a:gd name="connsiteY29" fmla="*/ 38253 h 83920"/>
                  <a:gd name="connsiteX30" fmla="*/ 36314 w 56104"/>
                  <a:gd name="connsiteY30" fmla="*/ 39812 h 83920"/>
                  <a:gd name="connsiteX31" fmla="*/ 41518 w 56104"/>
                  <a:gd name="connsiteY31" fmla="*/ 43716 h 83920"/>
                  <a:gd name="connsiteX32" fmla="*/ 44510 w 56104"/>
                  <a:gd name="connsiteY32" fmla="*/ 49705 h 83920"/>
                  <a:gd name="connsiteX33" fmla="*/ 45549 w 56104"/>
                  <a:gd name="connsiteY33" fmla="*/ 56986 h 83920"/>
                  <a:gd name="connsiteX34" fmla="*/ 44383 w 56104"/>
                  <a:gd name="connsiteY34" fmla="*/ 64014 h 83920"/>
                  <a:gd name="connsiteX35" fmla="*/ 41258 w 56104"/>
                  <a:gd name="connsiteY35" fmla="*/ 69870 h 83920"/>
                  <a:gd name="connsiteX36" fmla="*/ 36054 w 56104"/>
                  <a:gd name="connsiteY36" fmla="*/ 73901 h 83920"/>
                  <a:gd name="connsiteX37" fmla="*/ 28891 w 56104"/>
                  <a:gd name="connsiteY37" fmla="*/ 75333 h 83920"/>
                  <a:gd name="connsiteX38" fmla="*/ 21609 w 56104"/>
                  <a:gd name="connsiteY38" fmla="*/ 73901 h 83920"/>
                  <a:gd name="connsiteX39" fmla="*/ 16272 w 56104"/>
                  <a:gd name="connsiteY39" fmla="*/ 69997 h 83920"/>
                  <a:gd name="connsiteX40" fmla="*/ 12887 w 56104"/>
                  <a:gd name="connsiteY40" fmla="*/ 64148 h 83920"/>
                  <a:gd name="connsiteX41" fmla="*/ 11847 w 56104"/>
                  <a:gd name="connsiteY41" fmla="*/ 56859 h 83920"/>
                  <a:gd name="connsiteX42" fmla="*/ 12887 w 56104"/>
                  <a:gd name="connsiteY42" fmla="*/ 49571 h 83920"/>
                  <a:gd name="connsiteX43" fmla="*/ 16272 w 56104"/>
                  <a:gd name="connsiteY43" fmla="*/ 43716 h 83920"/>
                  <a:gd name="connsiteX44" fmla="*/ 21609 w 56104"/>
                  <a:gd name="connsiteY44" fmla="*/ 39685 h 83920"/>
                  <a:gd name="connsiteX45" fmla="*/ 28891 w 56104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104" h="83920">
                    <a:moveTo>
                      <a:pt x="43857" y="21078"/>
                    </a:moveTo>
                    <a:lnTo>
                      <a:pt x="53772" y="21078"/>
                    </a:lnTo>
                    <a:cubicBezTo>
                      <a:pt x="53126" y="14230"/>
                      <a:pt x="50787" y="9027"/>
                      <a:pt x="46722" y="5463"/>
                    </a:cubicBezTo>
                    <a:cubicBezTo>
                      <a:pt x="42718" y="1819"/>
                      <a:pt x="37274" y="0"/>
                      <a:pt x="30458" y="0"/>
                    </a:cubicBezTo>
                    <a:cubicBezTo>
                      <a:pt x="24520" y="0"/>
                      <a:pt x="19656" y="1272"/>
                      <a:pt x="15752" y="3771"/>
                    </a:cubicBezTo>
                    <a:cubicBezTo>
                      <a:pt x="11847" y="6216"/>
                      <a:pt x="8722" y="9493"/>
                      <a:pt x="6383" y="13657"/>
                    </a:cubicBezTo>
                    <a:cubicBezTo>
                      <a:pt x="4038" y="17774"/>
                      <a:pt x="2372" y="22484"/>
                      <a:pt x="1433" y="27840"/>
                    </a:cubicBezTo>
                    <a:cubicBezTo>
                      <a:pt x="447" y="33150"/>
                      <a:pt x="0" y="38619"/>
                      <a:pt x="0" y="44235"/>
                    </a:cubicBezTo>
                    <a:cubicBezTo>
                      <a:pt x="0" y="48585"/>
                      <a:pt x="287" y="53082"/>
                      <a:pt x="913" y="57772"/>
                    </a:cubicBezTo>
                    <a:cubicBezTo>
                      <a:pt x="1593" y="62455"/>
                      <a:pt x="2919" y="66746"/>
                      <a:pt x="4951" y="70650"/>
                    </a:cubicBezTo>
                    <a:cubicBezTo>
                      <a:pt x="7030" y="74554"/>
                      <a:pt x="9922" y="77778"/>
                      <a:pt x="13666" y="80276"/>
                    </a:cubicBezTo>
                    <a:cubicBezTo>
                      <a:pt x="17364" y="82674"/>
                      <a:pt x="22308" y="83920"/>
                      <a:pt x="28505" y="83920"/>
                    </a:cubicBezTo>
                    <a:cubicBezTo>
                      <a:pt x="33709" y="83920"/>
                      <a:pt x="38033" y="83034"/>
                      <a:pt x="41518" y="81322"/>
                    </a:cubicBezTo>
                    <a:cubicBezTo>
                      <a:pt x="45056" y="79603"/>
                      <a:pt x="47922" y="77391"/>
                      <a:pt x="50107" y="74687"/>
                    </a:cubicBezTo>
                    <a:cubicBezTo>
                      <a:pt x="52239" y="72002"/>
                      <a:pt x="53772" y="69037"/>
                      <a:pt x="54638" y="65706"/>
                    </a:cubicBezTo>
                    <a:cubicBezTo>
                      <a:pt x="55571" y="62429"/>
                      <a:pt x="56104" y="59304"/>
                      <a:pt x="56104" y="56340"/>
                    </a:cubicBezTo>
                    <a:cubicBezTo>
                      <a:pt x="56104" y="52536"/>
                      <a:pt x="55438" y="48998"/>
                      <a:pt x="54238" y="45667"/>
                    </a:cubicBezTo>
                    <a:cubicBezTo>
                      <a:pt x="53126" y="42390"/>
                      <a:pt x="51460" y="39552"/>
                      <a:pt x="49328" y="37213"/>
                    </a:cubicBezTo>
                    <a:cubicBezTo>
                      <a:pt x="47242" y="34789"/>
                      <a:pt x="44564" y="32890"/>
                      <a:pt x="41385" y="31484"/>
                    </a:cubicBezTo>
                    <a:cubicBezTo>
                      <a:pt x="38267" y="30105"/>
                      <a:pt x="34749" y="29406"/>
                      <a:pt x="30844" y="29406"/>
                    </a:cubicBezTo>
                    <a:cubicBezTo>
                      <a:pt x="26320" y="29406"/>
                      <a:pt x="22308" y="30292"/>
                      <a:pt x="18870" y="32004"/>
                    </a:cubicBezTo>
                    <a:cubicBezTo>
                      <a:pt x="15385" y="33749"/>
                      <a:pt x="12493" y="36534"/>
                      <a:pt x="10155" y="40331"/>
                    </a:cubicBezTo>
                    <a:lnTo>
                      <a:pt x="9895" y="40072"/>
                    </a:lnTo>
                    <a:cubicBezTo>
                      <a:pt x="9948" y="36874"/>
                      <a:pt x="10281" y="33436"/>
                      <a:pt x="10808" y="29792"/>
                    </a:cubicBezTo>
                    <a:cubicBezTo>
                      <a:pt x="11381" y="26148"/>
                      <a:pt x="12394" y="22770"/>
                      <a:pt x="13800" y="19646"/>
                    </a:cubicBezTo>
                    <a:cubicBezTo>
                      <a:pt x="15259" y="16468"/>
                      <a:pt x="17231" y="13870"/>
                      <a:pt x="19783" y="11838"/>
                    </a:cubicBezTo>
                    <a:cubicBezTo>
                      <a:pt x="22389" y="9753"/>
                      <a:pt x="25773" y="8714"/>
                      <a:pt x="29938" y="8714"/>
                    </a:cubicBezTo>
                    <a:cubicBezTo>
                      <a:pt x="33889" y="8714"/>
                      <a:pt x="37121" y="9860"/>
                      <a:pt x="39566" y="12098"/>
                    </a:cubicBezTo>
                    <a:cubicBezTo>
                      <a:pt x="41958" y="14390"/>
                      <a:pt x="4339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7" y="38253"/>
                      <a:pt x="34229" y="38772"/>
                      <a:pt x="36314" y="39812"/>
                    </a:cubicBezTo>
                    <a:cubicBezTo>
                      <a:pt x="38393" y="40778"/>
                      <a:pt x="40112" y="42077"/>
                      <a:pt x="41518" y="43716"/>
                    </a:cubicBezTo>
                    <a:cubicBezTo>
                      <a:pt x="42871" y="45381"/>
                      <a:pt x="43884" y="47360"/>
                      <a:pt x="44510" y="49705"/>
                    </a:cubicBezTo>
                    <a:cubicBezTo>
                      <a:pt x="45190" y="51963"/>
                      <a:pt x="45549" y="54388"/>
                      <a:pt x="45549" y="56986"/>
                    </a:cubicBezTo>
                    <a:cubicBezTo>
                      <a:pt x="45549" y="59438"/>
                      <a:pt x="45163" y="61776"/>
                      <a:pt x="44383" y="64014"/>
                    </a:cubicBezTo>
                    <a:cubicBezTo>
                      <a:pt x="43651" y="66200"/>
                      <a:pt x="42611" y="68151"/>
                      <a:pt x="41258" y="69870"/>
                    </a:cubicBezTo>
                    <a:cubicBezTo>
                      <a:pt x="39853" y="71536"/>
                      <a:pt x="38133" y="72861"/>
                      <a:pt x="36054" y="73901"/>
                    </a:cubicBezTo>
                    <a:cubicBezTo>
                      <a:pt x="34022" y="74867"/>
                      <a:pt x="31650" y="75333"/>
                      <a:pt x="28891" y="75333"/>
                    </a:cubicBezTo>
                    <a:cubicBezTo>
                      <a:pt x="26186" y="75333"/>
                      <a:pt x="23741" y="74867"/>
                      <a:pt x="21609" y="73901"/>
                    </a:cubicBezTo>
                    <a:cubicBezTo>
                      <a:pt x="19523" y="72861"/>
                      <a:pt x="17731" y="71562"/>
                      <a:pt x="16272" y="69997"/>
                    </a:cubicBezTo>
                    <a:cubicBezTo>
                      <a:pt x="14759" y="68358"/>
                      <a:pt x="13666" y="66433"/>
                      <a:pt x="12887" y="64148"/>
                    </a:cubicBezTo>
                    <a:cubicBezTo>
                      <a:pt x="12160" y="61909"/>
                      <a:pt x="11847" y="59458"/>
                      <a:pt x="11847" y="56859"/>
                    </a:cubicBezTo>
                    <a:cubicBezTo>
                      <a:pt x="11847" y="54255"/>
                      <a:pt x="12160" y="51863"/>
                      <a:pt x="12887" y="49571"/>
                    </a:cubicBezTo>
                    <a:cubicBezTo>
                      <a:pt x="13666" y="47333"/>
                      <a:pt x="14759" y="45381"/>
                      <a:pt x="16272" y="43716"/>
                    </a:cubicBezTo>
                    <a:cubicBezTo>
                      <a:pt x="17731" y="41997"/>
                      <a:pt x="19523" y="40671"/>
                      <a:pt x="21609" y="39685"/>
                    </a:cubicBezTo>
                    <a:cubicBezTo>
                      <a:pt x="23688" y="38746"/>
                      <a:pt x="26087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79F5DD-5639-437C-AE10-6F65E591B7AC}"/>
                  </a:ext>
                </a:extLst>
              </p:cNvPr>
              <p:cNvSpPr/>
              <p:nvPr/>
            </p:nvSpPr>
            <p:spPr>
              <a:xfrm>
                <a:off x="7425908" y="5031361"/>
                <a:ext cx="82889" cy="87044"/>
              </a:xfrm>
              <a:custGeom>
                <a:avLst/>
                <a:gdLst>
                  <a:gd name="connsiteX0" fmla="*/ 57237 w 82889"/>
                  <a:gd name="connsiteY0" fmla="*/ 53735 h 87044"/>
                  <a:gd name="connsiteX1" fmla="*/ 67165 w 82889"/>
                  <a:gd name="connsiteY1" fmla="*/ 20685 h 87044"/>
                  <a:gd name="connsiteX2" fmla="*/ 59702 w 82889"/>
                  <a:gd name="connsiteY2" fmla="*/ 20685 h 87044"/>
                  <a:gd name="connsiteX3" fmla="*/ 57103 w 82889"/>
                  <a:gd name="connsiteY3" fmla="*/ 27973 h 87044"/>
                  <a:gd name="connsiteX4" fmla="*/ 51507 w 82889"/>
                  <a:gd name="connsiteY4" fmla="*/ 20685 h 87044"/>
                  <a:gd name="connsiteX5" fmla="*/ 43977 w 82889"/>
                  <a:gd name="connsiteY5" fmla="*/ 18474 h 87044"/>
                  <a:gd name="connsiteX6" fmla="*/ 32783 w 82889"/>
                  <a:gd name="connsiteY6" fmla="*/ 21338 h 87044"/>
                  <a:gd name="connsiteX7" fmla="*/ 24054 w 82889"/>
                  <a:gd name="connsiteY7" fmla="*/ 28886 h 87044"/>
                  <a:gd name="connsiteX8" fmla="*/ 18590 w 82889"/>
                  <a:gd name="connsiteY8" fmla="*/ 39558 h 87044"/>
                  <a:gd name="connsiteX9" fmla="*/ 16658 w 82889"/>
                  <a:gd name="connsiteY9" fmla="*/ 51523 h 87044"/>
                  <a:gd name="connsiteX10" fmla="*/ 17791 w 82889"/>
                  <a:gd name="connsiteY10" fmla="*/ 58811 h 87044"/>
                  <a:gd name="connsiteX11" fmla="*/ 21189 w 82889"/>
                  <a:gd name="connsiteY11" fmla="*/ 64667 h 87044"/>
                  <a:gd name="connsiteX12" fmla="*/ 26386 w 82889"/>
                  <a:gd name="connsiteY12" fmla="*/ 68571 h 87044"/>
                  <a:gd name="connsiteX13" fmla="*/ 33316 w 82889"/>
                  <a:gd name="connsiteY13" fmla="*/ 70003 h 87044"/>
                  <a:gd name="connsiteX14" fmla="*/ 41245 w 82889"/>
                  <a:gd name="connsiteY14" fmla="*/ 67658 h 87044"/>
                  <a:gd name="connsiteX15" fmla="*/ 47775 w 82889"/>
                  <a:gd name="connsiteY15" fmla="*/ 62196 h 87044"/>
                  <a:gd name="connsiteX16" fmla="*/ 48175 w 82889"/>
                  <a:gd name="connsiteY16" fmla="*/ 62196 h 87044"/>
                  <a:gd name="connsiteX17" fmla="*/ 50374 w 82889"/>
                  <a:gd name="connsiteY17" fmla="*/ 67918 h 87044"/>
                  <a:gd name="connsiteX18" fmla="*/ 55571 w 82889"/>
                  <a:gd name="connsiteY18" fmla="*/ 69744 h 87044"/>
                  <a:gd name="connsiteX19" fmla="*/ 64433 w 82889"/>
                  <a:gd name="connsiteY19" fmla="*/ 67272 h 87044"/>
                  <a:gd name="connsiteX20" fmla="*/ 73295 w 82889"/>
                  <a:gd name="connsiteY20" fmla="*/ 60377 h 87044"/>
                  <a:gd name="connsiteX21" fmla="*/ 80158 w 82889"/>
                  <a:gd name="connsiteY21" fmla="*/ 49705 h 87044"/>
                  <a:gd name="connsiteX22" fmla="*/ 82890 w 82889"/>
                  <a:gd name="connsiteY22" fmla="*/ 35914 h 87044"/>
                  <a:gd name="connsiteX23" fmla="*/ 79625 w 82889"/>
                  <a:gd name="connsiteY23" fmla="*/ 21471 h 87044"/>
                  <a:gd name="connsiteX24" fmla="*/ 71030 w 82889"/>
                  <a:gd name="connsiteY24" fmla="*/ 10146 h 87044"/>
                  <a:gd name="connsiteX25" fmla="*/ 58436 w 82889"/>
                  <a:gd name="connsiteY25" fmla="*/ 2731 h 87044"/>
                  <a:gd name="connsiteX26" fmla="*/ 43178 w 82889"/>
                  <a:gd name="connsiteY26" fmla="*/ 0 h 87044"/>
                  <a:gd name="connsiteX27" fmla="*/ 26386 w 82889"/>
                  <a:gd name="connsiteY27" fmla="*/ 3384 h 87044"/>
                  <a:gd name="connsiteX28" fmla="*/ 12593 w 82889"/>
                  <a:gd name="connsiteY28" fmla="*/ 12624 h 87044"/>
                  <a:gd name="connsiteX29" fmla="*/ 3398 w 82889"/>
                  <a:gd name="connsiteY29" fmla="*/ 26414 h 87044"/>
                  <a:gd name="connsiteX30" fmla="*/ 0 w 82889"/>
                  <a:gd name="connsiteY30" fmla="*/ 43196 h 87044"/>
                  <a:gd name="connsiteX31" fmla="*/ 3398 w 82889"/>
                  <a:gd name="connsiteY31" fmla="*/ 60637 h 87044"/>
                  <a:gd name="connsiteX32" fmla="*/ 12593 w 82889"/>
                  <a:gd name="connsiteY32" fmla="*/ 74427 h 87044"/>
                  <a:gd name="connsiteX33" fmla="*/ 26386 w 82889"/>
                  <a:gd name="connsiteY33" fmla="*/ 83667 h 87044"/>
                  <a:gd name="connsiteX34" fmla="*/ 43710 w 82889"/>
                  <a:gd name="connsiteY34" fmla="*/ 87045 h 87044"/>
                  <a:gd name="connsiteX35" fmla="*/ 54638 w 82889"/>
                  <a:gd name="connsiteY35" fmla="*/ 85745 h 87044"/>
                  <a:gd name="connsiteX36" fmla="*/ 64699 w 82889"/>
                  <a:gd name="connsiteY36" fmla="*/ 81842 h 87044"/>
                  <a:gd name="connsiteX37" fmla="*/ 73362 w 82889"/>
                  <a:gd name="connsiteY37" fmla="*/ 75340 h 87044"/>
                  <a:gd name="connsiteX38" fmla="*/ 80158 w 82889"/>
                  <a:gd name="connsiteY38" fmla="*/ 66752 h 87044"/>
                  <a:gd name="connsiteX39" fmla="*/ 72895 w 82889"/>
                  <a:gd name="connsiteY39" fmla="*/ 66752 h 87044"/>
                  <a:gd name="connsiteX40" fmla="*/ 59968 w 82889"/>
                  <a:gd name="connsiteY40" fmla="*/ 77032 h 87044"/>
                  <a:gd name="connsiteX41" fmla="*/ 43844 w 82889"/>
                  <a:gd name="connsiteY41" fmla="*/ 80802 h 87044"/>
                  <a:gd name="connsiteX42" fmla="*/ 30051 w 82889"/>
                  <a:gd name="connsiteY42" fmla="*/ 77938 h 87044"/>
                  <a:gd name="connsiteX43" fmla="*/ 18457 w 82889"/>
                  <a:gd name="connsiteY43" fmla="*/ 70130 h 87044"/>
                  <a:gd name="connsiteX44" fmla="*/ 10661 w 82889"/>
                  <a:gd name="connsiteY44" fmla="*/ 58425 h 87044"/>
                  <a:gd name="connsiteX45" fmla="*/ 7929 w 82889"/>
                  <a:gd name="connsiteY45" fmla="*/ 43849 h 87044"/>
                  <a:gd name="connsiteX46" fmla="*/ 10661 w 82889"/>
                  <a:gd name="connsiteY46" fmla="*/ 29406 h 87044"/>
                  <a:gd name="connsiteX47" fmla="*/ 18057 w 82889"/>
                  <a:gd name="connsiteY47" fmla="*/ 17567 h 87044"/>
                  <a:gd name="connsiteX48" fmla="*/ 29385 w 82889"/>
                  <a:gd name="connsiteY48" fmla="*/ 9367 h 87044"/>
                  <a:gd name="connsiteX49" fmla="*/ 43311 w 82889"/>
                  <a:gd name="connsiteY49" fmla="*/ 6375 h 87044"/>
                  <a:gd name="connsiteX50" fmla="*/ 55038 w 82889"/>
                  <a:gd name="connsiteY50" fmla="*/ 8587 h 87044"/>
                  <a:gd name="connsiteX51" fmla="*/ 65166 w 82889"/>
                  <a:gd name="connsiteY51" fmla="*/ 14576 h 87044"/>
                  <a:gd name="connsiteX52" fmla="*/ 72229 w 82889"/>
                  <a:gd name="connsiteY52" fmla="*/ 24070 h 87044"/>
                  <a:gd name="connsiteX53" fmla="*/ 74961 w 82889"/>
                  <a:gd name="connsiteY53" fmla="*/ 36434 h 87044"/>
                  <a:gd name="connsiteX54" fmla="*/ 73362 w 82889"/>
                  <a:gd name="connsiteY54" fmla="*/ 45934 h 87044"/>
                  <a:gd name="connsiteX55" fmla="*/ 69497 w 82889"/>
                  <a:gd name="connsiteY55" fmla="*/ 54648 h 87044"/>
                  <a:gd name="connsiteX56" fmla="*/ 64433 w 82889"/>
                  <a:gd name="connsiteY56" fmla="*/ 60896 h 87044"/>
                  <a:gd name="connsiteX57" fmla="*/ 58836 w 82889"/>
                  <a:gd name="connsiteY57" fmla="*/ 63368 h 87044"/>
                  <a:gd name="connsiteX58" fmla="*/ 56104 w 82889"/>
                  <a:gd name="connsiteY58" fmla="*/ 59724 h 87044"/>
                  <a:gd name="connsiteX59" fmla="*/ 56504 w 82889"/>
                  <a:gd name="connsiteY59" fmla="*/ 56859 h 87044"/>
                  <a:gd name="connsiteX60" fmla="*/ 57237 w 82889"/>
                  <a:gd name="connsiteY60" fmla="*/ 53735 h 87044"/>
                  <a:gd name="connsiteX61" fmla="*/ 43977 w 82889"/>
                  <a:gd name="connsiteY61" fmla="*/ 26414 h 87044"/>
                  <a:gd name="connsiteX62" fmla="*/ 47642 w 82889"/>
                  <a:gd name="connsiteY62" fmla="*/ 27327 h 87044"/>
                  <a:gd name="connsiteX63" fmla="*/ 50640 w 82889"/>
                  <a:gd name="connsiteY63" fmla="*/ 29666 h 87044"/>
                  <a:gd name="connsiteX64" fmla="*/ 52706 w 82889"/>
                  <a:gd name="connsiteY64" fmla="*/ 33183 h 87044"/>
                  <a:gd name="connsiteX65" fmla="*/ 53505 w 82889"/>
                  <a:gd name="connsiteY65" fmla="*/ 37213 h 87044"/>
                  <a:gd name="connsiteX66" fmla="*/ 52039 w 82889"/>
                  <a:gd name="connsiteY66" fmla="*/ 45148 h 87044"/>
                  <a:gd name="connsiteX67" fmla="*/ 48175 w 82889"/>
                  <a:gd name="connsiteY67" fmla="*/ 53215 h 87044"/>
                  <a:gd name="connsiteX68" fmla="*/ 42578 w 82889"/>
                  <a:gd name="connsiteY68" fmla="*/ 59591 h 87044"/>
                  <a:gd name="connsiteX69" fmla="*/ 35381 w 82889"/>
                  <a:gd name="connsiteY69" fmla="*/ 62062 h 87044"/>
                  <a:gd name="connsiteX70" fmla="*/ 28119 w 82889"/>
                  <a:gd name="connsiteY70" fmla="*/ 58811 h 87044"/>
                  <a:gd name="connsiteX71" fmla="*/ 25387 w 82889"/>
                  <a:gd name="connsiteY71" fmla="*/ 50744 h 87044"/>
                  <a:gd name="connsiteX72" fmla="*/ 26653 w 82889"/>
                  <a:gd name="connsiteY72" fmla="*/ 42676 h 87044"/>
                  <a:gd name="connsiteX73" fmla="*/ 30584 w 82889"/>
                  <a:gd name="connsiteY73" fmla="*/ 34742 h 87044"/>
                  <a:gd name="connsiteX74" fmla="*/ 36448 w 82889"/>
                  <a:gd name="connsiteY74" fmla="*/ 28753 h 87044"/>
                  <a:gd name="connsiteX75" fmla="*/ 43977 w 82889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889" h="87044">
                    <a:moveTo>
                      <a:pt x="57237" y="53735"/>
                    </a:moveTo>
                    <a:lnTo>
                      <a:pt x="67165" y="20685"/>
                    </a:lnTo>
                    <a:lnTo>
                      <a:pt x="59702" y="20685"/>
                    </a:lnTo>
                    <a:lnTo>
                      <a:pt x="57103" y="27973"/>
                    </a:lnTo>
                    <a:cubicBezTo>
                      <a:pt x="55704" y="24542"/>
                      <a:pt x="53905" y="22091"/>
                      <a:pt x="51507" y="20685"/>
                    </a:cubicBezTo>
                    <a:cubicBezTo>
                      <a:pt x="49241" y="19233"/>
                      <a:pt x="46709" y="18474"/>
                      <a:pt x="43977" y="18474"/>
                    </a:cubicBezTo>
                    <a:cubicBezTo>
                      <a:pt x="39846" y="18474"/>
                      <a:pt x="36181" y="19439"/>
                      <a:pt x="32783" y="21338"/>
                    </a:cubicBezTo>
                    <a:cubicBezTo>
                      <a:pt x="29385" y="23263"/>
                      <a:pt x="26453" y="25762"/>
                      <a:pt x="24054" y="28886"/>
                    </a:cubicBezTo>
                    <a:cubicBezTo>
                      <a:pt x="21722" y="32010"/>
                      <a:pt x="19923" y="35575"/>
                      <a:pt x="18590" y="39558"/>
                    </a:cubicBezTo>
                    <a:cubicBezTo>
                      <a:pt x="17324" y="43456"/>
                      <a:pt x="16658" y="47466"/>
                      <a:pt x="16658" y="51523"/>
                    </a:cubicBezTo>
                    <a:cubicBezTo>
                      <a:pt x="16658" y="54128"/>
                      <a:pt x="17058" y="56573"/>
                      <a:pt x="17791" y="58811"/>
                    </a:cubicBezTo>
                    <a:cubicBezTo>
                      <a:pt x="18657" y="61076"/>
                      <a:pt x="19790" y="63055"/>
                      <a:pt x="21189" y="64667"/>
                    </a:cubicBezTo>
                    <a:cubicBezTo>
                      <a:pt x="22655" y="66226"/>
                      <a:pt x="24387" y="67532"/>
                      <a:pt x="26386" y="68571"/>
                    </a:cubicBezTo>
                    <a:cubicBezTo>
                      <a:pt x="28519" y="69557"/>
                      <a:pt x="30784" y="70003"/>
                      <a:pt x="33316" y="70003"/>
                    </a:cubicBezTo>
                    <a:cubicBezTo>
                      <a:pt x="36181" y="70003"/>
                      <a:pt x="38780" y="69224"/>
                      <a:pt x="41245" y="67658"/>
                    </a:cubicBezTo>
                    <a:cubicBezTo>
                      <a:pt x="43777" y="66020"/>
                      <a:pt x="45909" y="64201"/>
                      <a:pt x="47775" y="62196"/>
                    </a:cubicBezTo>
                    <a:lnTo>
                      <a:pt x="48175" y="62196"/>
                    </a:lnTo>
                    <a:cubicBezTo>
                      <a:pt x="48175" y="64720"/>
                      <a:pt x="48975" y="66619"/>
                      <a:pt x="50374" y="67918"/>
                    </a:cubicBezTo>
                    <a:cubicBezTo>
                      <a:pt x="51840" y="69144"/>
                      <a:pt x="53505" y="69744"/>
                      <a:pt x="55571" y="69744"/>
                    </a:cubicBezTo>
                    <a:cubicBezTo>
                      <a:pt x="58236" y="69744"/>
                      <a:pt x="61168" y="68937"/>
                      <a:pt x="64433" y="67272"/>
                    </a:cubicBezTo>
                    <a:cubicBezTo>
                      <a:pt x="67565" y="65653"/>
                      <a:pt x="70563" y="63341"/>
                      <a:pt x="73295" y="60377"/>
                    </a:cubicBezTo>
                    <a:cubicBezTo>
                      <a:pt x="76027" y="57432"/>
                      <a:pt x="78359" y="53868"/>
                      <a:pt x="80158" y="49705"/>
                    </a:cubicBezTo>
                    <a:cubicBezTo>
                      <a:pt x="81957" y="45541"/>
                      <a:pt x="82890" y="40958"/>
                      <a:pt x="82890" y="35914"/>
                    </a:cubicBezTo>
                    <a:cubicBezTo>
                      <a:pt x="82890" y="30631"/>
                      <a:pt x="81757" y="25842"/>
                      <a:pt x="79625" y="21471"/>
                    </a:cubicBezTo>
                    <a:cubicBezTo>
                      <a:pt x="77559" y="17048"/>
                      <a:pt x="74694" y="13271"/>
                      <a:pt x="71030" y="10146"/>
                    </a:cubicBezTo>
                    <a:cubicBezTo>
                      <a:pt x="67431" y="6948"/>
                      <a:pt x="63300" y="4503"/>
                      <a:pt x="58436" y="2731"/>
                    </a:cubicBezTo>
                    <a:cubicBezTo>
                      <a:pt x="53639" y="913"/>
                      <a:pt x="48575" y="0"/>
                      <a:pt x="43178" y="0"/>
                    </a:cubicBezTo>
                    <a:cubicBezTo>
                      <a:pt x="37247" y="0"/>
                      <a:pt x="31650" y="1146"/>
                      <a:pt x="26386" y="3384"/>
                    </a:cubicBezTo>
                    <a:cubicBezTo>
                      <a:pt x="21189" y="5649"/>
                      <a:pt x="16592" y="8720"/>
                      <a:pt x="12593" y="12624"/>
                    </a:cubicBezTo>
                    <a:cubicBezTo>
                      <a:pt x="8729" y="16528"/>
                      <a:pt x="5597" y="21158"/>
                      <a:pt x="3398" y="26414"/>
                    </a:cubicBezTo>
                    <a:cubicBezTo>
                      <a:pt x="1066" y="31617"/>
                      <a:pt x="0" y="37213"/>
                      <a:pt x="0" y="43196"/>
                    </a:cubicBezTo>
                    <a:cubicBezTo>
                      <a:pt x="0" y="49445"/>
                      <a:pt x="1066" y="55274"/>
                      <a:pt x="3398" y="60637"/>
                    </a:cubicBezTo>
                    <a:cubicBezTo>
                      <a:pt x="5597" y="65940"/>
                      <a:pt x="8729" y="70523"/>
                      <a:pt x="12593" y="74427"/>
                    </a:cubicBezTo>
                    <a:cubicBezTo>
                      <a:pt x="16525" y="78331"/>
                      <a:pt x="21123" y="81429"/>
                      <a:pt x="26386" y="83667"/>
                    </a:cubicBezTo>
                    <a:cubicBezTo>
                      <a:pt x="31783" y="85905"/>
                      <a:pt x="37514" y="87045"/>
                      <a:pt x="43710" y="87045"/>
                    </a:cubicBezTo>
                    <a:cubicBezTo>
                      <a:pt x="47442" y="87045"/>
                      <a:pt x="51040" y="86578"/>
                      <a:pt x="54638" y="85745"/>
                    </a:cubicBezTo>
                    <a:cubicBezTo>
                      <a:pt x="58170" y="84913"/>
                      <a:pt x="61568" y="83614"/>
                      <a:pt x="64699" y="81842"/>
                    </a:cubicBezTo>
                    <a:cubicBezTo>
                      <a:pt x="67831" y="80023"/>
                      <a:pt x="70763" y="77884"/>
                      <a:pt x="73362" y="75340"/>
                    </a:cubicBezTo>
                    <a:cubicBezTo>
                      <a:pt x="76027" y="72841"/>
                      <a:pt x="78359" y="69977"/>
                      <a:pt x="80158" y="66752"/>
                    </a:cubicBezTo>
                    <a:lnTo>
                      <a:pt x="72895" y="66752"/>
                    </a:lnTo>
                    <a:cubicBezTo>
                      <a:pt x="69497" y="71016"/>
                      <a:pt x="65166" y="74427"/>
                      <a:pt x="59968" y="77032"/>
                    </a:cubicBezTo>
                    <a:cubicBezTo>
                      <a:pt x="54838" y="79550"/>
                      <a:pt x="49441" y="80802"/>
                      <a:pt x="43844" y="80802"/>
                    </a:cubicBezTo>
                    <a:cubicBezTo>
                      <a:pt x="38980" y="80802"/>
                      <a:pt x="34382" y="79863"/>
                      <a:pt x="30051" y="77938"/>
                    </a:cubicBezTo>
                    <a:cubicBezTo>
                      <a:pt x="25653" y="76066"/>
                      <a:pt x="21855" y="73461"/>
                      <a:pt x="18457" y="70130"/>
                    </a:cubicBezTo>
                    <a:cubicBezTo>
                      <a:pt x="15126" y="66852"/>
                      <a:pt x="12527" y="62948"/>
                      <a:pt x="10661" y="58425"/>
                    </a:cubicBezTo>
                    <a:cubicBezTo>
                      <a:pt x="8862" y="53948"/>
                      <a:pt x="7929" y="49052"/>
                      <a:pt x="7929" y="43849"/>
                    </a:cubicBezTo>
                    <a:cubicBezTo>
                      <a:pt x="7929" y="38746"/>
                      <a:pt x="8862" y="33936"/>
                      <a:pt x="10661" y="29406"/>
                    </a:cubicBezTo>
                    <a:cubicBezTo>
                      <a:pt x="12460" y="24902"/>
                      <a:pt x="14992" y="20952"/>
                      <a:pt x="18057" y="17567"/>
                    </a:cubicBezTo>
                    <a:cubicBezTo>
                      <a:pt x="21256" y="14130"/>
                      <a:pt x="25054" y="11372"/>
                      <a:pt x="29385" y="9367"/>
                    </a:cubicBezTo>
                    <a:cubicBezTo>
                      <a:pt x="33716" y="7388"/>
                      <a:pt x="38380" y="6375"/>
                      <a:pt x="43311" y="6375"/>
                    </a:cubicBezTo>
                    <a:cubicBezTo>
                      <a:pt x="47375" y="6375"/>
                      <a:pt x="51306" y="7128"/>
                      <a:pt x="55038" y="8587"/>
                    </a:cubicBezTo>
                    <a:cubicBezTo>
                      <a:pt x="58836" y="9993"/>
                      <a:pt x="62234" y="11971"/>
                      <a:pt x="65166" y="14576"/>
                    </a:cubicBezTo>
                    <a:cubicBezTo>
                      <a:pt x="68098" y="17174"/>
                      <a:pt x="70430" y="20379"/>
                      <a:pt x="72229" y="24070"/>
                    </a:cubicBezTo>
                    <a:cubicBezTo>
                      <a:pt x="74028" y="27820"/>
                      <a:pt x="74961" y="31931"/>
                      <a:pt x="74961" y="36434"/>
                    </a:cubicBezTo>
                    <a:cubicBezTo>
                      <a:pt x="74961" y="39558"/>
                      <a:pt x="74428" y="42756"/>
                      <a:pt x="73362" y="45934"/>
                    </a:cubicBezTo>
                    <a:cubicBezTo>
                      <a:pt x="72362" y="49158"/>
                      <a:pt x="71030" y="52049"/>
                      <a:pt x="69497" y="54648"/>
                    </a:cubicBezTo>
                    <a:cubicBezTo>
                      <a:pt x="67964" y="57173"/>
                      <a:pt x="66299" y="59258"/>
                      <a:pt x="64433" y="60896"/>
                    </a:cubicBezTo>
                    <a:cubicBezTo>
                      <a:pt x="62501" y="62562"/>
                      <a:pt x="60635" y="63368"/>
                      <a:pt x="58836" y="63368"/>
                    </a:cubicBezTo>
                    <a:cubicBezTo>
                      <a:pt x="56970" y="63368"/>
                      <a:pt x="56104" y="62169"/>
                      <a:pt x="56104" y="59724"/>
                    </a:cubicBezTo>
                    <a:cubicBezTo>
                      <a:pt x="56104" y="58891"/>
                      <a:pt x="56237" y="57899"/>
                      <a:pt x="56504" y="56859"/>
                    </a:cubicBezTo>
                    <a:cubicBezTo>
                      <a:pt x="56704" y="55820"/>
                      <a:pt x="56970" y="54781"/>
                      <a:pt x="57237" y="53735"/>
                    </a:cubicBezTo>
                    <a:close/>
                    <a:moveTo>
                      <a:pt x="43977" y="26414"/>
                    </a:moveTo>
                    <a:cubicBezTo>
                      <a:pt x="45310" y="26414"/>
                      <a:pt x="46509" y="26728"/>
                      <a:pt x="47642" y="27327"/>
                    </a:cubicBezTo>
                    <a:cubicBezTo>
                      <a:pt x="48708" y="27947"/>
                      <a:pt x="49707" y="28733"/>
                      <a:pt x="50640" y="29666"/>
                    </a:cubicBezTo>
                    <a:cubicBezTo>
                      <a:pt x="51440" y="30631"/>
                      <a:pt x="52173" y="31824"/>
                      <a:pt x="52706" y="33183"/>
                    </a:cubicBezTo>
                    <a:cubicBezTo>
                      <a:pt x="53239" y="34482"/>
                      <a:pt x="53505" y="35834"/>
                      <a:pt x="53505" y="37213"/>
                    </a:cubicBezTo>
                    <a:cubicBezTo>
                      <a:pt x="53505" y="39658"/>
                      <a:pt x="52972" y="42290"/>
                      <a:pt x="52039" y="45148"/>
                    </a:cubicBezTo>
                    <a:cubicBezTo>
                      <a:pt x="51040" y="48012"/>
                      <a:pt x="49774" y="50717"/>
                      <a:pt x="48175" y="53215"/>
                    </a:cubicBezTo>
                    <a:cubicBezTo>
                      <a:pt x="46576" y="55767"/>
                      <a:pt x="44710" y="57879"/>
                      <a:pt x="42578" y="59591"/>
                    </a:cubicBezTo>
                    <a:cubicBezTo>
                      <a:pt x="40379" y="61256"/>
                      <a:pt x="37980" y="62062"/>
                      <a:pt x="35381" y="62062"/>
                    </a:cubicBezTo>
                    <a:cubicBezTo>
                      <a:pt x="32450" y="62062"/>
                      <a:pt x="29984" y="60997"/>
                      <a:pt x="28119" y="58811"/>
                    </a:cubicBezTo>
                    <a:cubicBezTo>
                      <a:pt x="26253" y="56653"/>
                      <a:pt x="25387" y="53975"/>
                      <a:pt x="25387" y="50744"/>
                    </a:cubicBezTo>
                    <a:cubicBezTo>
                      <a:pt x="25387" y="48146"/>
                      <a:pt x="25786" y="45461"/>
                      <a:pt x="26653" y="42676"/>
                    </a:cubicBezTo>
                    <a:cubicBezTo>
                      <a:pt x="27586" y="39818"/>
                      <a:pt x="28918" y="37187"/>
                      <a:pt x="30584" y="34742"/>
                    </a:cubicBezTo>
                    <a:cubicBezTo>
                      <a:pt x="32183" y="32344"/>
                      <a:pt x="34115" y="30318"/>
                      <a:pt x="36448" y="28753"/>
                    </a:cubicBezTo>
                    <a:cubicBezTo>
                      <a:pt x="38780" y="27194"/>
                      <a:pt x="41245" y="26414"/>
                      <a:pt x="43977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74FD3AD-F513-4B70-B08D-C88DC233AA5F}"/>
                  </a:ext>
                </a:extLst>
              </p:cNvPr>
              <p:cNvSpPr/>
              <p:nvPr/>
            </p:nvSpPr>
            <p:spPr>
              <a:xfrm>
                <a:off x="7518260" y="5035265"/>
                <a:ext cx="55304" cy="82621"/>
              </a:xfrm>
              <a:custGeom>
                <a:avLst/>
                <a:gdLst>
                  <a:gd name="connsiteX0" fmla="*/ 50773 w 55304"/>
                  <a:gd name="connsiteY0" fmla="*/ 8847 h 82621"/>
                  <a:gd name="connsiteX1" fmla="*/ 50773 w 55304"/>
                  <a:gd name="connsiteY1" fmla="*/ 0 h 82621"/>
                  <a:gd name="connsiteX2" fmla="*/ 10061 w 55304"/>
                  <a:gd name="connsiteY2" fmla="*/ 0 h 82621"/>
                  <a:gd name="connsiteX3" fmla="*/ 2199 w 55304"/>
                  <a:gd name="connsiteY3" fmla="*/ 42936 h 82621"/>
                  <a:gd name="connsiteX4" fmla="*/ 10794 w 55304"/>
                  <a:gd name="connsiteY4" fmla="*/ 43456 h 82621"/>
                  <a:gd name="connsiteX5" fmla="*/ 17457 w 55304"/>
                  <a:gd name="connsiteY5" fmla="*/ 37866 h 82621"/>
                  <a:gd name="connsiteX6" fmla="*/ 26186 w 55304"/>
                  <a:gd name="connsiteY6" fmla="*/ 35654 h 82621"/>
                  <a:gd name="connsiteX7" fmla="*/ 33716 w 55304"/>
                  <a:gd name="connsiteY7" fmla="*/ 37080 h 82621"/>
                  <a:gd name="connsiteX8" fmla="*/ 39712 w 55304"/>
                  <a:gd name="connsiteY8" fmla="*/ 40984 h 82621"/>
                  <a:gd name="connsiteX9" fmla="*/ 43510 w 55304"/>
                  <a:gd name="connsiteY9" fmla="*/ 46973 h 82621"/>
                  <a:gd name="connsiteX10" fmla="*/ 44776 w 55304"/>
                  <a:gd name="connsiteY10" fmla="*/ 54388 h 82621"/>
                  <a:gd name="connsiteX11" fmla="*/ 43377 w 55304"/>
                  <a:gd name="connsiteY11" fmla="*/ 62975 h 82621"/>
                  <a:gd name="connsiteX12" fmla="*/ 39579 w 55304"/>
                  <a:gd name="connsiteY12" fmla="*/ 69091 h 82621"/>
                  <a:gd name="connsiteX13" fmla="*/ 33982 w 55304"/>
                  <a:gd name="connsiteY13" fmla="*/ 72861 h 82621"/>
                  <a:gd name="connsiteX14" fmla="*/ 27319 w 55304"/>
                  <a:gd name="connsiteY14" fmla="*/ 74034 h 82621"/>
                  <a:gd name="connsiteX15" fmla="*/ 20456 w 55304"/>
                  <a:gd name="connsiteY15" fmla="*/ 72995 h 82621"/>
                  <a:gd name="connsiteX16" fmla="*/ 15125 w 55304"/>
                  <a:gd name="connsiteY16" fmla="*/ 69744 h 82621"/>
                  <a:gd name="connsiteX17" fmla="*/ 11460 w 55304"/>
                  <a:gd name="connsiteY17" fmla="*/ 64927 h 82621"/>
                  <a:gd name="connsiteX18" fmla="*/ 10061 w 55304"/>
                  <a:gd name="connsiteY18" fmla="*/ 59071 h 82621"/>
                  <a:gd name="connsiteX19" fmla="*/ 0 w 55304"/>
                  <a:gd name="connsiteY19" fmla="*/ 59071 h 82621"/>
                  <a:gd name="connsiteX20" fmla="*/ 2199 w 55304"/>
                  <a:gd name="connsiteY20" fmla="*/ 69091 h 82621"/>
                  <a:gd name="connsiteX21" fmla="*/ 7929 w 55304"/>
                  <a:gd name="connsiteY21" fmla="*/ 76505 h 82621"/>
                  <a:gd name="connsiteX22" fmla="*/ 16258 w 55304"/>
                  <a:gd name="connsiteY22" fmla="*/ 81062 h 82621"/>
                  <a:gd name="connsiteX23" fmla="*/ 26453 w 55304"/>
                  <a:gd name="connsiteY23" fmla="*/ 82621 h 82621"/>
                  <a:gd name="connsiteX24" fmla="*/ 39046 w 55304"/>
                  <a:gd name="connsiteY24" fmla="*/ 80409 h 82621"/>
                  <a:gd name="connsiteX25" fmla="*/ 48041 w 55304"/>
                  <a:gd name="connsiteY25" fmla="*/ 74294 h 82621"/>
                  <a:gd name="connsiteX26" fmla="*/ 53505 w 55304"/>
                  <a:gd name="connsiteY26" fmla="*/ 65447 h 82621"/>
                  <a:gd name="connsiteX27" fmla="*/ 55304 w 55304"/>
                  <a:gd name="connsiteY27" fmla="*/ 55167 h 82621"/>
                  <a:gd name="connsiteX28" fmla="*/ 53239 w 55304"/>
                  <a:gd name="connsiteY28" fmla="*/ 42809 h 82621"/>
                  <a:gd name="connsiteX29" fmla="*/ 47508 w 55304"/>
                  <a:gd name="connsiteY29" fmla="*/ 33962 h 82621"/>
                  <a:gd name="connsiteX30" fmla="*/ 38913 w 55304"/>
                  <a:gd name="connsiteY30" fmla="*/ 28626 h 82621"/>
                  <a:gd name="connsiteX31" fmla="*/ 28652 w 55304"/>
                  <a:gd name="connsiteY31" fmla="*/ 26934 h 82621"/>
                  <a:gd name="connsiteX32" fmla="*/ 20189 w 55304"/>
                  <a:gd name="connsiteY32" fmla="*/ 28366 h 82621"/>
                  <a:gd name="connsiteX33" fmla="*/ 13260 w 55304"/>
                  <a:gd name="connsiteY33" fmla="*/ 32790 h 82621"/>
                  <a:gd name="connsiteX34" fmla="*/ 13060 w 55304"/>
                  <a:gd name="connsiteY34" fmla="*/ 32530 h 82621"/>
                  <a:gd name="connsiteX35" fmla="*/ 17457 w 55304"/>
                  <a:gd name="connsiteY35" fmla="*/ 8847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5304" h="82621">
                    <a:moveTo>
                      <a:pt x="50773" y="8847"/>
                    </a:moveTo>
                    <a:lnTo>
                      <a:pt x="50773" y="0"/>
                    </a:lnTo>
                    <a:lnTo>
                      <a:pt x="10061" y="0"/>
                    </a:lnTo>
                    <a:lnTo>
                      <a:pt x="2199" y="42936"/>
                    </a:lnTo>
                    <a:lnTo>
                      <a:pt x="10794" y="43456"/>
                    </a:lnTo>
                    <a:cubicBezTo>
                      <a:pt x="12660" y="41117"/>
                      <a:pt x="14925" y="39272"/>
                      <a:pt x="17457" y="37866"/>
                    </a:cubicBezTo>
                    <a:cubicBezTo>
                      <a:pt x="19923" y="36407"/>
                      <a:pt x="22855" y="35654"/>
                      <a:pt x="26186" y="35654"/>
                    </a:cubicBezTo>
                    <a:cubicBezTo>
                      <a:pt x="28918" y="35654"/>
                      <a:pt x="31450" y="36148"/>
                      <a:pt x="33716" y="37080"/>
                    </a:cubicBezTo>
                    <a:cubicBezTo>
                      <a:pt x="36048" y="37966"/>
                      <a:pt x="38046" y="39272"/>
                      <a:pt x="39712" y="40984"/>
                    </a:cubicBezTo>
                    <a:cubicBezTo>
                      <a:pt x="41311" y="42650"/>
                      <a:pt x="42577" y="44628"/>
                      <a:pt x="43510" y="46973"/>
                    </a:cubicBezTo>
                    <a:cubicBezTo>
                      <a:pt x="44310" y="49265"/>
                      <a:pt x="44776" y="51710"/>
                      <a:pt x="44776" y="54388"/>
                    </a:cubicBezTo>
                    <a:cubicBezTo>
                      <a:pt x="44776" y="57692"/>
                      <a:pt x="44310" y="60557"/>
                      <a:pt x="43377" y="62975"/>
                    </a:cubicBezTo>
                    <a:cubicBezTo>
                      <a:pt x="42444" y="65420"/>
                      <a:pt x="41178" y="67478"/>
                      <a:pt x="39579" y="69091"/>
                    </a:cubicBezTo>
                    <a:cubicBezTo>
                      <a:pt x="38046" y="70756"/>
                      <a:pt x="36114" y="72009"/>
                      <a:pt x="33982" y="72861"/>
                    </a:cubicBezTo>
                    <a:cubicBezTo>
                      <a:pt x="31916" y="73647"/>
                      <a:pt x="29717" y="74034"/>
                      <a:pt x="27319" y="74034"/>
                    </a:cubicBezTo>
                    <a:cubicBezTo>
                      <a:pt x="24787" y="74034"/>
                      <a:pt x="22522" y="73721"/>
                      <a:pt x="20456" y="72995"/>
                    </a:cubicBezTo>
                    <a:cubicBezTo>
                      <a:pt x="18390" y="72215"/>
                      <a:pt x="16658" y="71149"/>
                      <a:pt x="15125" y="69744"/>
                    </a:cubicBezTo>
                    <a:cubicBezTo>
                      <a:pt x="13593" y="68365"/>
                      <a:pt x="12393" y="66746"/>
                      <a:pt x="11460" y="64927"/>
                    </a:cubicBezTo>
                    <a:cubicBezTo>
                      <a:pt x="10594" y="63108"/>
                      <a:pt x="10061" y="61156"/>
                      <a:pt x="10061" y="59071"/>
                    </a:cubicBezTo>
                    <a:lnTo>
                      <a:pt x="0" y="59071"/>
                    </a:lnTo>
                    <a:cubicBezTo>
                      <a:pt x="66" y="62822"/>
                      <a:pt x="800" y="66179"/>
                      <a:pt x="2199" y="69091"/>
                    </a:cubicBezTo>
                    <a:cubicBezTo>
                      <a:pt x="3665" y="72055"/>
                      <a:pt x="5597" y="74527"/>
                      <a:pt x="7929" y="76505"/>
                    </a:cubicBezTo>
                    <a:cubicBezTo>
                      <a:pt x="10328" y="78511"/>
                      <a:pt x="13126" y="80023"/>
                      <a:pt x="16258" y="81062"/>
                    </a:cubicBezTo>
                    <a:cubicBezTo>
                      <a:pt x="19456" y="82101"/>
                      <a:pt x="22855" y="82621"/>
                      <a:pt x="26453" y="82621"/>
                    </a:cubicBezTo>
                    <a:cubicBezTo>
                      <a:pt x="31184" y="82621"/>
                      <a:pt x="35381" y="81868"/>
                      <a:pt x="39046" y="80409"/>
                    </a:cubicBezTo>
                    <a:cubicBezTo>
                      <a:pt x="42711" y="78850"/>
                      <a:pt x="45709" y="76845"/>
                      <a:pt x="48041" y="74294"/>
                    </a:cubicBezTo>
                    <a:cubicBezTo>
                      <a:pt x="50440" y="71695"/>
                      <a:pt x="52239" y="68778"/>
                      <a:pt x="53505" y="65447"/>
                    </a:cubicBezTo>
                    <a:cubicBezTo>
                      <a:pt x="54704" y="62169"/>
                      <a:pt x="55304" y="58731"/>
                      <a:pt x="55304" y="55167"/>
                    </a:cubicBezTo>
                    <a:cubicBezTo>
                      <a:pt x="55304" y="50484"/>
                      <a:pt x="54571" y="46400"/>
                      <a:pt x="53239" y="42809"/>
                    </a:cubicBezTo>
                    <a:cubicBezTo>
                      <a:pt x="51839" y="39272"/>
                      <a:pt x="49907" y="36301"/>
                      <a:pt x="47508" y="33962"/>
                    </a:cubicBezTo>
                    <a:cubicBezTo>
                      <a:pt x="45043" y="31564"/>
                      <a:pt x="42178" y="29772"/>
                      <a:pt x="38913" y="28626"/>
                    </a:cubicBezTo>
                    <a:cubicBezTo>
                      <a:pt x="35714" y="27507"/>
                      <a:pt x="32316" y="26934"/>
                      <a:pt x="28652" y="26934"/>
                    </a:cubicBezTo>
                    <a:cubicBezTo>
                      <a:pt x="25853" y="26934"/>
                      <a:pt x="23054" y="27427"/>
                      <a:pt x="20189" y="28366"/>
                    </a:cubicBezTo>
                    <a:cubicBezTo>
                      <a:pt x="17324" y="29326"/>
                      <a:pt x="14992" y="30811"/>
                      <a:pt x="13260" y="32790"/>
                    </a:cubicBezTo>
                    <a:lnTo>
                      <a:pt x="13060" y="32530"/>
                    </a:lnTo>
                    <a:lnTo>
                      <a:pt x="17457" y="88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9C7193B-EBC9-481B-A0E4-CCB2241A3A5A}"/>
                  </a:ext>
                </a:extLst>
              </p:cNvPr>
              <p:cNvSpPr/>
              <p:nvPr/>
            </p:nvSpPr>
            <p:spPr>
              <a:xfrm>
                <a:off x="7580094" y="5056343"/>
                <a:ext cx="58302" cy="60243"/>
              </a:xfrm>
              <a:custGeom>
                <a:avLst/>
                <a:gdLst>
                  <a:gd name="connsiteX0" fmla="*/ 22654 w 58302"/>
                  <a:gd name="connsiteY0" fmla="*/ 28493 h 60243"/>
                  <a:gd name="connsiteX1" fmla="*/ 0 w 58302"/>
                  <a:gd name="connsiteY1" fmla="*/ 60244 h 60243"/>
                  <a:gd name="connsiteX2" fmla="*/ 11993 w 58302"/>
                  <a:gd name="connsiteY2" fmla="*/ 60244 h 60243"/>
                  <a:gd name="connsiteX3" fmla="*/ 28785 w 58302"/>
                  <a:gd name="connsiteY3" fmla="*/ 35261 h 60243"/>
                  <a:gd name="connsiteX4" fmla="*/ 45576 w 58302"/>
                  <a:gd name="connsiteY4" fmla="*/ 60244 h 60243"/>
                  <a:gd name="connsiteX5" fmla="*/ 58303 w 58302"/>
                  <a:gd name="connsiteY5" fmla="*/ 60244 h 60243"/>
                  <a:gd name="connsiteX6" fmla="*/ 35048 w 58302"/>
                  <a:gd name="connsiteY6" fmla="*/ 27714 h 60243"/>
                  <a:gd name="connsiteX7" fmla="*/ 55704 w 58302"/>
                  <a:gd name="connsiteY7" fmla="*/ 0 h 60243"/>
                  <a:gd name="connsiteX8" fmla="*/ 43910 w 58302"/>
                  <a:gd name="connsiteY8" fmla="*/ 0 h 60243"/>
                  <a:gd name="connsiteX9" fmla="*/ 28785 w 58302"/>
                  <a:gd name="connsiteY9" fmla="*/ 21078 h 60243"/>
                  <a:gd name="connsiteX10" fmla="*/ 14325 w 58302"/>
                  <a:gd name="connsiteY10" fmla="*/ 0 h 60243"/>
                  <a:gd name="connsiteX11" fmla="*/ 173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54" y="28493"/>
                    </a:moveTo>
                    <a:lnTo>
                      <a:pt x="0" y="60244"/>
                    </a:lnTo>
                    <a:lnTo>
                      <a:pt x="11993" y="60244"/>
                    </a:lnTo>
                    <a:lnTo>
                      <a:pt x="28785" y="35261"/>
                    </a:lnTo>
                    <a:lnTo>
                      <a:pt x="45576" y="60244"/>
                    </a:lnTo>
                    <a:lnTo>
                      <a:pt x="58303" y="60244"/>
                    </a:lnTo>
                    <a:lnTo>
                      <a:pt x="35048" y="27714"/>
                    </a:lnTo>
                    <a:lnTo>
                      <a:pt x="55704" y="0"/>
                    </a:lnTo>
                    <a:lnTo>
                      <a:pt x="43910" y="0"/>
                    </a:lnTo>
                    <a:lnTo>
                      <a:pt x="28785" y="21078"/>
                    </a:lnTo>
                    <a:lnTo>
                      <a:pt x="14325" y="0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29C4E6-67A2-4F0A-8CD0-602F0D2C463C}"/>
                  </a:ext>
                </a:extLst>
              </p:cNvPr>
              <p:cNvSpPr/>
              <p:nvPr/>
            </p:nvSpPr>
            <p:spPr>
              <a:xfrm>
                <a:off x="7643527" y="5035265"/>
                <a:ext cx="55304" cy="82621"/>
              </a:xfrm>
              <a:custGeom>
                <a:avLst/>
                <a:gdLst>
                  <a:gd name="connsiteX0" fmla="*/ 50707 w 55304"/>
                  <a:gd name="connsiteY0" fmla="*/ 8847 h 82621"/>
                  <a:gd name="connsiteX1" fmla="*/ 50707 w 55304"/>
                  <a:gd name="connsiteY1" fmla="*/ 0 h 82621"/>
                  <a:gd name="connsiteX2" fmla="*/ 9995 w 55304"/>
                  <a:gd name="connsiteY2" fmla="*/ 0 h 82621"/>
                  <a:gd name="connsiteX3" fmla="*/ 2199 w 55304"/>
                  <a:gd name="connsiteY3" fmla="*/ 42936 h 82621"/>
                  <a:gd name="connsiteX4" fmla="*/ 10794 w 55304"/>
                  <a:gd name="connsiteY4" fmla="*/ 43456 h 82621"/>
                  <a:gd name="connsiteX5" fmla="*/ 17392 w 55304"/>
                  <a:gd name="connsiteY5" fmla="*/ 37866 h 82621"/>
                  <a:gd name="connsiteX6" fmla="*/ 26120 w 55304"/>
                  <a:gd name="connsiteY6" fmla="*/ 35654 h 82621"/>
                  <a:gd name="connsiteX7" fmla="*/ 33649 w 55304"/>
                  <a:gd name="connsiteY7" fmla="*/ 37080 h 82621"/>
                  <a:gd name="connsiteX8" fmla="*/ 39646 w 55304"/>
                  <a:gd name="connsiteY8" fmla="*/ 40984 h 82621"/>
                  <a:gd name="connsiteX9" fmla="*/ 43444 w 55304"/>
                  <a:gd name="connsiteY9" fmla="*/ 46973 h 82621"/>
                  <a:gd name="connsiteX10" fmla="*/ 44710 w 55304"/>
                  <a:gd name="connsiteY10" fmla="*/ 54388 h 82621"/>
                  <a:gd name="connsiteX11" fmla="*/ 43311 w 55304"/>
                  <a:gd name="connsiteY11" fmla="*/ 62975 h 82621"/>
                  <a:gd name="connsiteX12" fmla="*/ 39513 w 55304"/>
                  <a:gd name="connsiteY12" fmla="*/ 69091 h 82621"/>
                  <a:gd name="connsiteX13" fmla="*/ 33916 w 55304"/>
                  <a:gd name="connsiteY13" fmla="*/ 72861 h 82621"/>
                  <a:gd name="connsiteX14" fmla="*/ 27320 w 55304"/>
                  <a:gd name="connsiteY14" fmla="*/ 74034 h 82621"/>
                  <a:gd name="connsiteX15" fmla="*/ 20390 w 55304"/>
                  <a:gd name="connsiteY15" fmla="*/ 72995 h 82621"/>
                  <a:gd name="connsiteX16" fmla="*/ 15059 w 55304"/>
                  <a:gd name="connsiteY16" fmla="*/ 69744 h 82621"/>
                  <a:gd name="connsiteX17" fmla="*/ 11395 w 55304"/>
                  <a:gd name="connsiteY17" fmla="*/ 64927 h 82621"/>
                  <a:gd name="connsiteX18" fmla="*/ 9995 w 55304"/>
                  <a:gd name="connsiteY18" fmla="*/ 59071 h 82621"/>
                  <a:gd name="connsiteX19" fmla="*/ 0 w 55304"/>
                  <a:gd name="connsiteY19" fmla="*/ 59071 h 82621"/>
                  <a:gd name="connsiteX20" fmla="*/ 2199 w 55304"/>
                  <a:gd name="connsiteY20" fmla="*/ 69091 h 82621"/>
                  <a:gd name="connsiteX21" fmla="*/ 7930 w 55304"/>
                  <a:gd name="connsiteY21" fmla="*/ 76505 h 82621"/>
                  <a:gd name="connsiteX22" fmla="*/ 16259 w 55304"/>
                  <a:gd name="connsiteY22" fmla="*/ 81062 h 82621"/>
                  <a:gd name="connsiteX23" fmla="*/ 26387 w 55304"/>
                  <a:gd name="connsiteY23" fmla="*/ 82621 h 82621"/>
                  <a:gd name="connsiteX24" fmla="*/ 38980 w 55304"/>
                  <a:gd name="connsiteY24" fmla="*/ 80409 h 82621"/>
                  <a:gd name="connsiteX25" fmla="*/ 47975 w 55304"/>
                  <a:gd name="connsiteY25" fmla="*/ 74294 h 82621"/>
                  <a:gd name="connsiteX26" fmla="*/ 53439 w 55304"/>
                  <a:gd name="connsiteY26" fmla="*/ 65447 h 82621"/>
                  <a:gd name="connsiteX27" fmla="*/ 55305 w 55304"/>
                  <a:gd name="connsiteY27" fmla="*/ 55167 h 82621"/>
                  <a:gd name="connsiteX28" fmla="*/ 53173 w 55304"/>
                  <a:gd name="connsiteY28" fmla="*/ 42809 h 82621"/>
                  <a:gd name="connsiteX29" fmla="*/ 47442 w 55304"/>
                  <a:gd name="connsiteY29" fmla="*/ 33962 h 82621"/>
                  <a:gd name="connsiteX30" fmla="*/ 38913 w 55304"/>
                  <a:gd name="connsiteY30" fmla="*/ 28626 h 82621"/>
                  <a:gd name="connsiteX31" fmla="*/ 28585 w 55304"/>
                  <a:gd name="connsiteY31" fmla="*/ 26934 h 82621"/>
                  <a:gd name="connsiteX32" fmla="*/ 20123 w 55304"/>
                  <a:gd name="connsiteY32" fmla="*/ 28366 h 82621"/>
                  <a:gd name="connsiteX33" fmla="*/ 13260 w 55304"/>
                  <a:gd name="connsiteY33" fmla="*/ 32790 h 82621"/>
                  <a:gd name="connsiteX34" fmla="*/ 12994 w 55304"/>
                  <a:gd name="connsiteY34" fmla="*/ 32530 h 82621"/>
                  <a:gd name="connsiteX35" fmla="*/ 17392 w 55304"/>
                  <a:gd name="connsiteY35" fmla="*/ 8847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5304" h="82621">
                    <a:moveTo>
                      <a:pt x="50707" y="8847"/>
                    </a:moveTo>
                    <a:lnTo>
                      <a:pt x="50707" y="0"/>
                    </a:lnTo>
                    <a:lnTo>
                      <a:pt x="9995" y="0"/>
                    </a:lnTo>
                    <a:lnTo>
                      <a:pt x="2199" y="42936"/>
                    </a:lnTo>
                    <a:lnTo>
                      <a:pt x="10794" y="43456"/>
                    </a:lnTo>
                    <a:cubicBezTo>
                      <a:pt x="12660" y="41117"/>
                      <a:pt x="14860" y="39272"/>
                      <a:pt x="17392" y="37866"/>
                    </a:cubicBezTo>
                    <a:cubicBezTo>
                      <a:pt x="19923" y="36407"/>
                      <a:pt x="22855" y="35654"/>
                      <a:pt x="26120" y="35654"/>
                    </a:cubicBezTo>
                    <a:cubicBezTo>
                      <a:pt x="28919" y="35654"/>
                      <a:pt x="31384" y="36148"/>
                      <a:pt x="33649" y="37080"/>
                    </a:cubicBezTo>
                    <a:cubicBezTo>
                      <a:pt x="36048" y="37966"/>
                      <a:pt x="37981" y="39272"/>
                      <a:pt x="39646" y="40984"/>
                    </a:cubicBezTo>
                    <a:cubicBezTo>
                      <a:pt x="41312" y="42650"/>
                      <a:pt x="42578" y="44628"/>
                      <a:pt x="43444" y="46973"/>
                    </a:cubicBezTo>
                    <a:cubicBezTo>
                      <a:pt x="44310" y="49265"/>
                      <a:pt x="44710" y="51710"/>
                      <a:pt x="44710" y="54388"/>
                    </a:cubicBezTo>
                    <a:cubicBezTo>
                      <a:pt x="44710" y="57692"/>
                      <a:pt x="44244" y="60557"/>
                      <a:pt x="43311" y="62975"/>
                    </a:cubicBezTo>
                    <a:cubicBezTo>
                      <a:pt x="42444" y="65420"/>
                      <a:pt x="41179" y="67478"/>
                      <a:pt x="39513" y="69091"/>
                    </a:cubicBezTo>
                    <a:cubicBezTo>
                      <a:pt x="37981" y="70756"/>
                      <a:pt x="36115" y="72009"/>
                      <a:pt x="33916" y="72861"/>
                    </a:cubicBezTo>
                    <a:cubicBezTo>
                      <a:pt x="31850" y="73647"/>
                      <a:pt x="29652" y="74034"/>
                      <a:pt x="27320" y="74034"/>
                    </a:cubicBezTo>
                    <a:cubicBezTo>
                      <a:pt x="24788" y="74034"/>
                      <a:pt x="22455" y="73721"/>
                      <a:pt x="20390" y="72995"/>
                    </a:cubicBezTo>
                    <a:cubicBezTo>
                      <a:pt x="18390" y="72215"/>
                      <a:pt x="16658" y="71149"/>
                      <a:pt x="15059" y="69744"/>
                    </a:cubicBezTo>
                    <a:cubicBezTo>
                      <a:pt x="13593" y="68365"/>
                      <a:pt x="12328" y="66746"/>
                      <a:pt x="11395" y="64927"/>
                    </a:cubicBezTo>
                    <a:cubicBezTo>
                      <a:pt x="10528" y="63108"/>
                      <a:pt x="10061" y="61156"/>
                      <a:pt x="9995" y="59071"/>
                    </a:cubicBezTo>
                    <a:lnTo>
                      <a:pt x="0" y="59071"/>
                    </a:lnTo>
                    <a:cubicBezTo>
                      <a:pt x="67" y="62822"/>
                      <a:pt x="800" y="66179"/>
                      <a:pt x="2199" y="69091"/>
                    </a:cubicBezTo>
                    <a:cubicBezTo>
                      <a:pt x="3665" y="72055"/>
                      <a:pt x="5598" y="74527"/>
                      <a:pt x="7930" y="76505"/>
                    </a:cubicBezTo>
                    <a:cubicBezTo>
                      <a:pt x="10328" y="78511"/>
                      <a:pt x="13127" y="80023"/>
                      <a:pt x="16259" y="81062"/>
                    </a:cubicBezTo>
                    <a:cubicBezTo>
                      <a:pt x="19457" y="82101"/>
                      <a:pt x="22855" y="82621"/>
                      <a:pt x="26387" y="82621"/>
                    </a:cubicBezTo>
                    <a:cubicBezTo>
                      <a:pt x="31117" y="82621"/>
                      <a:pt x="35382" y="81868"/>
                      <a:pt x="38980" y="80409"/>
                    </a:cubicBezTo>
                    <a:cubicBezTo>
                      <a:pt x="42644" y="78850"/>
                      <a:pt x="45643" y="76845"/>
                      <a:pt x="47975" y="74294"/>
                    </a:cubicBezTo>
                    <a:cubicBezTo>
                      <a:pt x="50441" y="71695"/>
                      <a:pt x="52240" y="68778"/>
                      <a:pt x="53439" y="65447"/>
                    </a:cubicBezTo>
                    <a:cubicBezTo>
                      <a:pt x="54638" y="62169"/>
                      <a:pt x="55305" y="58731"/>
                      <a:pt x="55305" y="55167"/>
                    </a:cubicBezTo>
                    <a:cubicBezTo>
                      <a:pt x="55305" y="50484"/>
                      <a:pt x="54572" y="46400"/>
                      <a:pt x="53173" y="42809"/>
                    </a:cubicBezTo>
                    <a:cubicBezTo>
                      <a:pt x="51773" y="39272"/>
                      <a:pt x="49907" y="36301"/>
                      <a:pt x="47442" y="33962"/>
                    </a:cubicBezTo>
                    <a:cubicBezTo>
                      <a:pt x="45043" y="31564"/>
                      <a:pt x="42178" y="29772"/>
                      <a:pt x="38913" y="28626"/>
                    </a:cubicBezTo>
                    <a:cubicBezTo>
                      <a:pt x="35649" y="27507"/>
                      <a:pt x="32250" y="26934"/>
                      <a:pt x="28585" y="26934"/>
                    </a:cubicBezTo>
                    <a:cubicBezTo>
                      <a:pt x="25786" y="26934"/>
                      <a:pt x="22988" y="27427"/>
                      <a:pt x="20123" y="28366"/>
                    </a:cubicBezTo>
                    <a:cubicBezTo>
                      <a:pt x="17258" y="29326"/>
                      <a:pt x="14992" y="30811"/>
                      <a:pt x="13260" y="32790"/>
                    </a:cubicBezTo>
                    <a:lnTo>
                      <a:pt x="12994" y="32530"/>
                    </a:lnTo>
                    <a:lnTo>
                      <a:pt x="17392" y="88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0ED544B-A3E0-4354-92A7-8ED64DC86643}"/>
                  </a:ext>
                </a:extLst>
              </p:cNvPr>
              <p:cNvSpPr/>
              <p:nvPr/>
            </p:nvSpPr>
            <p:spPr>
              <a:xfrm>
                <a:off x="7103517" y="5167850"/>
                <a:ext cx="66891" cy="87051"/>
              </a:xfrm>
              <a:custGeom>
                <a:avLst/>
                <a:gdLst>
                  <a:gd name="connsiteX0" fmla="*/ 52965 w 66891"/>
                  <a:gd name="connsiteY0" fmla="*/ 26414 h 87051"/>
                  <a:gd name="connsiteX1" fmla="*/ 63513 w 66891"/>
                  <a:gd name="connsiteY1" fmla="*/ 26414 h 87051"/>
                  <a:gd name="connsiteX2" fmla="*/ 60775 w 66891"/>
                  <a:gd name="connsiteY2" fmla="*/ 14576 h 87051"/>
                  <a:gd name="connsiteX3" fmla="*/ 54272 w 66891"/>
                  <a:gd name="connsiteY3" fmla="*/ 6249 h 87051"/>
                  <a:gd name="connsiteX4" fmla="*/ 44636 w 66891"/>
                  <a:gd name="connsiteY4" fmla="*/ 1565 h 87051"/>
                  <a:gd name="connsiteX5" fmla="*/ 32796 w 66891"/>
                  <a:gd name="connsiteY5" fmla="*/ 0 h 87051"/>
                  <a:gd name="connsiteX6" fmla="*/ 21602 w 66891"/>
                  <a:gd name="connsiteY6" fmla="*/ 1432 h 87051"/>
                  <a:gd name="connsiteX7" fmla="*/ 11974 w 66891"/>
                  <a:gd name="connsiteY7" fmla="*/ 5856 h 87051"/>
                  <a:gd name="connsiteX8" fmla="*/ 5077 w 66891"/>
                  <a:gd name="connsiteY8" fmla="*/ 13537 h 87051"/>
                  <a:gd name="connsiteX9" fmla="*/ 2605 w 66891"/>
                  <a:gd name="connsiteY9" fmla="*/ 24336 h 87051"/>
                  <a:gd name="connsiteX10" fmla="*/ 4818 w 66891"/>
                  <a:gd name="connsiteY10" fmla="*/ 33829 h 87051"/>
                  <a:gd name="connsiteX11" fmla="*/ 10934 w 66891"/>
                  <a:gd name="connsiteY11" fmla="*/ 40078 h 87051"/>
                  <a:gd name="connsiteX12" fmla="*/ 19523 w 66891"/>
                  <a:gd name="connsiteY12" fmla="*/ 43982 h 87051"/>
                  <a:gd name="connsiteX13" fmla="*/ 29285 w 66891"/>
                  <a:gd name="connsiteY13" fmla="*/ 46587 h 87051"/>
                  <a:gd name="connsiteX14" fmla="*/ 38913 w 66891"/>
                  <a:gd name="connsiteY14" fmla="*/ 48665 h 87051"/>
                  <a:gd name="connsiteX15" fmla="*/ 47501 w 66891"/>
                  <a:gd name="connsiteY15" fmla="*/ 51397 h 87051"/>
                  <a:gd name="connsiteX16" fmla="*/ 53492 w 66891"/>
                  <a:gd name="connsiteY16" fmla="*/ 55820 h 87051"/>
                  <a:gd name="connsiteX17" fmla="*/ 55830 w 66891"/>
                  <a:gd name="connsiteY17" fmla="*/ 62715 h 87051"/>
                  <a:gd name="connsiteX18" fmla="*/ 54012 w 66891"/>
                  <a:gd name="connsiteY18" fmla="*/ 70263 h 87051"/>
                  <a:gd name="connsiteX19" fmla="*/ 49068 w 66891"/>
                  <a:gd name="connsiteY19" fmla="*/ 74820 h 87051"/>
                  <a:gd name="connsiteX20" fmla="*/ 42298 w 66891"/>
                  <a:gd name="connsiteY20" fmla="*/ 77291 h 87051"/>
                  <a:gd name="connsiteX21" fmla="*/ 34748 w 66891"/>
                  <a:gd name="connsiteY21" fmla="*/ 77944 h 87051"/>
                  <a:gd name="connsiteX22" fmla="*/ 25640 w 66891"/>
                  <a:gd name="connsiteY22" fmla="*/ 76772 h 87051"/>
                  <a:gd name="connsiteX23" fmla="*/ 17830 w 66891"/>
                  <a:gd name="connsiteY23" fmla="*/ 73128 h 87051"/>
                  <a:gd name="connsiteX24" fmla="*/ 12493 w 66891"/>
                  <a:gd name="connsiteY24" fmla="*/ 66879 h 87051"/>
                  <a:gd name="connsiteX25" fmla="*/ 10541 w 66891"/>
                  <a:gd name="connsiteY25" fmla="*/ 57772 h 87051"/>
                  <a:gd name="connsiteX26" fmla="*/ 0 w 66891"/>
                  <a:gd name="connsiteY26" fmla="*/ 57772 h 87051"/>
                  <a:gd name="connsiteX27" fmla="*/ 2732 w 66891"/>
                  <a:gd name="connsiteY27" fmla="*/ 71043 h 87051"/>
                  <a:gd name="connsiteX28" fmla="*/ 10155 w 66891"/>
                  <a:gd name="connsiteY28" fmla="*/ 80023 h 87051"/>
                  <a:gd name="connsiteX29" fmla="*/ 21216 w 66891"/>
                  <a:gd name="connsiteY29" fmla="*/ 85226 h 87051"/>
                  <a:gd name="connsiteX30" fmla="*/ 34355 w 66891"/>
                  <a:gd name="connsiteY30" fmla="*/ 87051 h 87051"/>
                  <a:gd name="connsiteX31" fmla="*/ 45809 w 66891"/>
                  <a:gd name="connsiteY31" fmla="*/ 85745 h 87051"/>
                  <a:gd name="connsiteX32" fmla="*/ 56350 w 66891"/>
                  <a:gd name="connsiteY32" fmla="*/ 81455 h 87051"/>
                  <a:gd name="connsiteX33" fmla="*/ 63900 w 66891"/>
                  <a:gd name="connsiteY33" fmla="*/ 73781 h 87051"/>
                  <a:gd name="connsiteX34" fmla="*/ 66892 w 66891"/>
                  <a:gd name="connsiteY34" fmla="*/ 62329 h 87051"/>
                  <a:gd name="connsiteX35" fmla="*/ 64679 w 66891"/>
                  <a:gd name="connsiteY35" fmla="*/ 52176 h 87051"/>
                  <a:gd name="connsiteX36" fmla="*/ 58563 w 66891"/>
                  <a:gd name="connsiteY36" fmla="*/ 45414 h 87051"/>
                  <a:gd name="connsiteX37" fmla="*/ 49974 w 66891"/>
                  <a:gd name="connsiteY37" fmla="*/ 41117 h 87051"/>
                  <a:gd name="connsiteX38" fmla="*/ 40345 w 66891"/>
                  <a:gd name="connsiteY38" fmla="*/ 38386 h 87051"/>
                  <a:gd name="connsiteX39" fmla="*/ 30584 w 66891"/>
                  <a:gd name="connsiteY39" fmla="*/ 36307 h 87051"/>
                  <a:gd name="connsiteX40" fmla="*/ 21995 w 66891"/>
                  <a:gd name="connsiteY40" fmla="*/ 33703 h 87051"/>
                  <a:gd name="connsiteX41" fmla="*/ 15878 w 66891"/>
                  <a:gd name="connsiteY41" fmla="*/ 29799 h 87051"/>
                  <a:gd name="connsiteX42" fmla="*/ 13666 w 66891"/>
                  <a:gd name="connsiteY42" fmla="*/ 23550 h 87051"/>
                  <a:gd name="connsiteX43" fmla="*/ 15225 w 66891"/>
                  <a:gd name="connsiteY43" fmla="*/ 16788 h 87051"/>
                  <a:gd name="connsiteX44" fmla="*/ 19390 w 66891"/>
                  <a:gd name="connsiteY44" fmla="*/ 12364 h 87051"/>
                  <a:gd name="connsiteX45" fmla="*/ 25380 w 66891"/>
                  <a:gd name="connsiteY45" fmla="*/ 10020 h 87051"/>
                  <a:gd name="connsiteX46" fmla="*/ 32276 w 66891"/>
                  <a:gd name="connsiteY46" fmla="*/ 9373 h 87051"/>
                  <a:gd name="connsiteX47" fmla="*/ 46462 w 66891"/>
                  <a:gd name="connsiteY47" fmla="*/ 13404 h 87051"/>
                  <a:gd name="connsiteX48" fmla="*/ 52965 w 66891"/>
                  <a:gd name="connsiteY48" fmla="*/ 26414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6891" h="87051">
                    <a:moveTo>
                      <a:pt x="52965" y="26414"/>
                    </a:moveTo>
                    <a:lnTo>
                      <a:pt x="63513" y="26414"/>
                    </a:lnTo>
                    <a:cubicBezTo>
                      <a:pt x="63327" y="21838"/>
                      <a:pt x="62414" y="17907"/>
                      <a:pt x="60775" y="14576"/>
                    </a:cubicBezTo>
                    <a:cubicBezTo>
                      <a:pt x="59216" y="11192"/>
                      <a:pt x="57057" y="8434"/>
                      <a:pt x="54272" y="6249"/>
                    </a:cubicBezTo>
                    <a:cubicBezTo>
                      <a:pt x="51486" y="4110"/>
                      <a:pt x="48281" y="2551"/>
                      <a:pt x="44636" y="1565"/>
                    </a:cubicBezTo>
                    <a:cubicBezTo>
                      <a:pt x="40999" y="520"/>
                      <a:pt x="37041" y="0"/>
                      <a:pt x="32796" y="0"/>
                    </a:cubicBezTo>
                    <a:cubicBezTo>
                      <a:pt x="28972" y="0"/>
                      <a:pt x="25247" y="500"/>
                      <a:pt x="21602" y="1432"/>
                    </a:cubicBezTo>
                    <a:cubicBezTo>
                      <a:pt x="18037" y="2425"/>
                      <a:pt x="14839" y="3877"/>
                      <a:pt x="11974" y="5856"/>
                    </a:cubicBezTo>
                    <a:cubicBezTo>
                      <a:pt x="9109" y="7888"/>
                      <a:pt x="6823" y="10412"/>
                      <a:pt x="5077" y="13537"/>
                    </a:cubicBezTo>
                    <a:cubicBezTo>
                      <a:pt x="3438" y="16608"/>
                      <a:pt x="2605" y="20172"/>
                      <a:pt x="2605" y="24336"/>
                    </a:cubicBezTo>
                    <a:cubicBezTo>
                      <a:pt x="2605" y="28186"/>
                      <a:pt x="3332" y="31331"/>
                      <a:pt x="4818" y="33829"/>
                    </a:cubicBezTo>
                    <a:cubicBezTo>
                      <a:pt x="6376" y="36381"/>
                      <a:pt x="8409" y="38466"/>
                      <a:pt x="10934" y="40078"/>
                    </a:cubicBezTo>
                    <a:cubicBezTo>
                      <a:pt x="13460" y="41637"/>
                      <a:pt x="16318" y="42943"/>
                      <a:pt x="19523" y="43982"/>
                    </a:cubicBezTo>
                    <a:cubicBezTo>
                      <a:pt x="22721" y="44968"/>
                      <a:pt x="25980" y="45801"/>
                      <a:pt x="29285" y="46587"/>
                    </a:cubicBezTo>
                    <a:cubicBezTo>
                      <a:pt x="32589" y="47313"/>
                      <a:pt x="35788" y="47986"/>
                      <a:pt x="38913" y="48665"/>
                    </a:cubicBezTo>
                    <a:cubicBezTo>
                      <a:pt x="42118" y="49391"/>
                      <a:pt x="44976" y="50304"/>
                      <a:pt x="47501" y="51397"/>
                    </a:cubicBezTo>
                    <a:cubicBezTo>
                      <a:pt x="50027" y="52542"/>
                      <a:pt x="52006" y="54001"/>
                      <a:pt x="53492" y="55820"/>
                    </a:cubicBezTo>
                    <a:cubicBezTo>
                      <a:pt x="55051" y="57592"/>
                      <a:pt x="55830" y="59857"/>
                      <a:pt x="55830" y="62715"/>
                    </a:cubicBezTo>
                    <a:cubicBezTo>
                      <a:pt x="55830" y="65786"/>
                      <a:pt x="55231" y="68285"/>
                      <a:pt x="54012" y="70263"/>
                    </a:cubicBezTo>
                    <a:cubicBezTo>
                      <a:pt x="52786" y="72188"/>
                      <a:pt x="51146" y="73727"/>
                      <a:pt x="49068" y="74820"/>
                    </a:cubicBezTo>
                    <a:cubicBezTo>
                      <a:pt x="47062" y="75966"/>
                      <a:pt x="44823" y="76772"/>
                      <a:pt x="42298" y="77291"/>
                    </a:cubicBezTo>
                    <a:cubicBezTo>
                      <a:pt x="39772" y="77758"/>
                      <a:pt x="37274" y="77944"/>
                      <a:pt x="34748" y="77944"/>
                    </a:cubicBezTo>
                    <a:cubicBezTo>
                      <a:pt x="31623" y="77944"/>
                      <a:pt x="28578" y="77551"/>
                      <a:pt x="25640" y="76772"/>
                    </a:cubicBezTo>
                    <a:cubicBezTo>
                      <a:pt x="22695" y="75992"/>
                      <a:pt x="20096" y="74793"/>
                      <a:pt x="17830" y="73128"/>
                    </a:cubicBezTo>
                    <a:cubicBezTo>
                      <a:pt x="15672" y="71516"/>
                      <a:pt x="13873" y="69430"/>
                      <a:pt x="12493" y="66879"/>
                    </a:cubicBezTo>
                    <a:cubicBezTo>
                      <a:pt x="11194" y="64381"/>
                      <a:pt x="10541" y="61363"/>
                      <a:pt x="10541" y="57772"/>
                    </a:cubicBezTo>
                    <a:lnTo>
                      <a:pt x="0" y="57772"/>
                    </a:lnTo>
                    <a:cubicBezTo>
                      <a:pt x="0" y="62928"/>
                      <a:pt x="913" y="67352"/>
                      <a:pt x="2732" y="71043"/>
                    </a:cubicBezTo>
                    <a:cubicBezTo>
                      <a:pt x="4558" y="74687"/>
                      <a:pt x="7030" y="77678"/>
                      <a:pt x="10155" y="80023"/>
                    </a:cubicBezTo>
                    <a:cubicBezTo>
                      <a:pt x="13353" y="82368"/>
                      <a:pt x="17051" y="84133"/>
                      <a:pt x="21216" y="85226"/>
                    </a:cubicBezTo>
                    <a:cubicBezTo>
                      <a:pt x="25380" y="86452"/>
                      <a:pt x="29751" y="87051"/>
                      <a:pt x="34355" y="87051"/>
                    </a:cubicBezTo>
                    <a:cubicBezTo>
                      <a:pt x="38187" y="87051"/>
                      <a:pt x="41984" y="86605"/>
                      <a:pt x="45809" y="85745"/>
                    </a:cubicBezTo>
                    <a:cubicBezTo>
                      <a:pt x="49714" y="84913"/>
                      <a:pt x="53232" y="83487"/>
                      <a:pt x="56350" y="81455"/>
                    </a:cubicBezTo>
                    <a:cubicBezTo>
                      <a:pt x="59475" y="79477"/>
                      <a:pt x="62001" y="76898"/>
                      <a:pt x="63900" y="73781"/>
                    </a:cubicBezTo>
                    <a:cubicBezTo>
                      <a:pt x="65905" y="70603"/>
                      <a:pt x="66892" y="66752"/>
                      <a:pt x="66892" y="62329"/>
                    </a:cubicBezTo>
                    <a:cubicBezTo>
                      <a:pt x="66892" y="58265"/>
                      <a:pt x="66165" y="54887"/>
                      <a:pt x="64679" y="52176"/>
                    </a:cubicBezTo>
                    <a:cubicBezTo>
                      <a:pt x="63200" y="49418"/>
                      <a:pt x="61168" y="47180"/>
                      <a:pt x="58563" y="45414"/>
                    </a:cubicBezTo>
                    <a:cubicBezTo>
                      <a:pt x="56037" y="43589"/>
                      <a:pt x="53179" y="42157"/>
                      <a:pt x="49974" y="41117"/>
                    </a:cubicBezTo>
                    <a:cubicBezTo>
                      <a:pt x="46855" y="40078"/>
                      <a:pt x="43650" y="39165"/>
                      <a:pt x="40345" y="38386"/>
                    </a:cubicBezTo>
                    <a:cubicBezTo>
                      <a:pt x="37041" y="37606"/>
                      <a:pt x="33789" y="36927"/>
                      <a:pt x="30584" y="36307"/>
                    </a:cubicBezTo>
                    <a:cubicBezTo>
                      <a:pt x="27386" y="35628"/>
                      <a:pt x="24520" y="34742"/>
                      <a:pt x="21995" y="33703"/>
                    </a:cubicBezTo>
                    <a:cubicBezTo>
                      <a:pt x="19470" y="32663"/>
                      <a:pt x="17438" y="31358"/>
                      <a:pt x="15878" y="29799"/>
                    </a:cubicBezTo>
                    <a:cubicBezTo>
                      <a:pt x="14392" y="28240"/>
                      <a:pt x="13666" y="26155"/>
                      <a:pt x="13666" y="23550"/>
                    </a:cubicBezTo>
                    <a:cubicBezTo>
                      <a:pt x="13666" y="20898"/>
                      <a:pt x="14186" y="18607"/>
                      <a:pt x="15225" y="16788"/>
                    </a:cubicBezTo>
                    <a:cubicBezTo>
                      <a:pt x="16272" y="14963"/>
                      <a:pt x="17651" y="13510"/>
                      <a:pt x="19390" y="12364"/>
                    </a:cubicBezTo>
                    <a:cubicBezTo>
                      <a:pt x="21136" y="11272"/>
                      <a:pt x="23114" y="10492"/>
                      <a:pt x="25380" y="10020"/>
                    </a:cubicBezTo>
                    <a:cubicBezTo>
                      <a:pt x="27645" y="9606"/>
                      <a:pt x="29931" y="9373"/>
                      <a:pt x="32276" y="9373"/>
                    </a:cubicBezTo>
                    <a:cubicBezTo>
                      <a:pt x="38080" y="9373"/>
                      <a:pt x="42817" y="10752"/>
                      <a:pt x="46462" y="13404"/>
                    </a:cubicBezTo>
                    <a:cubicBezTo>
                      <a:pt x="50187" y="16108"/>
                      <a:pt x="52372" y="20432"/>
                      <a:pt x="52965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3201053-9626-45BE-898E-5AD282758116}"/>
                  </a:ext>
                </a:extLst>
              </p:cNvPr>
              <p:cNvSpPr/>
              <p:nvPr/>
            </p:nvSpPr>
            <p:spPr>
              <a:xfrm>
                <a:off x="7178038" y="5170455"/>
                <a:ext cx="56736" cy="82621"/>
              </a:xfrm>
              <a:custGeom>
                <a:avLst/>
                <a:gdLst>
                  <a:gd name="connsiteX0" fmla="*/ 36307 w 56736"/>
                  <a:gd name="connsiteY0" fmla="*/ 54521 h 82621"/>
                  <a:gd name="connsiteX1" fmla="*/ 8455 w 56736"/>
                  <a:gd name="connsiteY1" fmla="*/ 54521 h 82621"/>
                  <a:gd name="connsiteX2" fmla="*/ 36048 w 56736"/>
                  <a:gd name="connsiteY2" fmla="*/ 14050 h 82621"/>
                  <a:gd name="connsiteX3" fmla="*/ 36307 w 56736"/>
                  <a:gd name="connsiteY3" fmla="*/ 14050 h 82621"/>
                  <a:gd name="connsiteX4" fmla="*/ 45549 w 56736"/>
                  <a:gd name="connsiteY4" fmla="*/ 54521 h 82621"/>
                  <a:gd name="connsiteX5" fmla="*/ 45549 w 56736"/>
                  <a:gd name="connsiteY5" fmla="*/ 0 h 82621"/>
                  <a:gd name="connsiteX6" fmla="*/ 37607 w 56736"/>
                  <a:gd name="connsiteY6" fmla="*/ 0 h 82621"/>
                  <a:gd name="connsiteX7" fmla="*/ 0 w 56736"/>
                  <a:gd name="connsiteY7" fmla="*/ 53735 h 82621"/>
                  <a:gd name="connsiteX8" fmla="*/ 0 w 56736"/>
                  <a:gd name="connsiteY8" fmla="*/ 63235 h 82621"/>
                  <a:gd name="connsiteX9" fmla="*/ 36307 w 56736"/>
                  <a:gd name="connsiteY9" fmla="*/ 63235 h 82621"/>
                  <a:gd name="connsiteX10" fmla="*/ 36307 w 56736"/>
                  <a:gd name="connsiteY10" fmla="*/ 82621 h 82621"/>
                  <a:gd name="connsiteX11" fmla="*/ 45549 w 56736"/>
                  <a:gd name="connsiteY11" fmla="*/ 82621 h 82621"/>
                  <a:gd name="connsiteX12" fmla="*/ 45549 w 56736"/>
                  <a:gd name="connsiteY12" fmla="*/ 63235 h 82621"/>
                  <a:gd name="connsiteX13" fmla="*/ 56737 w 56736"/>
                  <a:gd name="connsiteY13" fmla="*/ 63235 h 82621"/>
                  <a:gd name="connsiteX14" fmla="*/ 56737 w 56736"/>
                  <a:gd name="connsiteY14" fmla="*/ 545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736" h="82621">
                    <a:moveTo>
                      <a:pt x="36307" y="54521"/>
                    </a:moveTo>
                    <a:lnTo>
                      <a:pt x="8455" y="54521"/>
                    </a:lnTo>
                    <a:lnTo>
                      <a:pt x="36048" y="14050"/>
                    </a:lnTo>
                    <a:lnTo>
                      <a:pt x="36307" y="14050"/>
                    </a:lnTo>
                    <a:close/>
                    <a:moveTo>
                      <a:pt x="45549" y="54521"/>
                    </a:moveTo>
                    <a:lnTo>
                      <a:pt x="45549" y="0"/>
                    </a:lnTo>
                    <a:lnTo>
                      <a:pt x="37607" y="0"/>
                    </a:lnTo>
                    <a:lnTo>
                      <a:pt x="0" y="53735"/>
                    </a:lnTo>
                    <a:lnTo>
                      <a:pt x="0" y="63235"/>
                    </a:lnTo>
                    <a:lnTo>
                      <a:pt x="36307" y="63235"/>
                    </a:lnTo>
                    <a:lnTo>
                      <a:pt x="36307" y="82621"/>
                    </a:lnTo>
                    <a:lnTo>
                      <a:pt x="45549" y="82621"/>
                    </a:lnTo>
                    <a:lnTo>
                      <a:pt x="45549" y="63235"/>
                    </a:lnTo>
                    <a:lnTo>
                      <a:pt x="56737" y="63235"/>
                    </a:lnTo>
                    <a:lnTo>
                      <a:pt x="56737" y="545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B191883-6504-40A6-BEB1-A26C39C49022}"/>
                  </a:ext>
                </a:extLst>
              </p:cNvPr>
              <p:cNvSpPr/>
              <p:nvPr/>
            </p:nvSpPr>
            <p:spPr>
              <a:xfrm>
                <a:off x="7273481" y="5168896"/>
                <a:ext cx="33189" cy="84180"/>
              </a:xfrm>
              <a:custGeom>
                <a:avLst/>
                <a:gdLst>
                  <a:gd name="connsiteX0" fmla="*/ 10155 w 33189"/>
                  <a:gd name="connsiteY0" fmla="*/ 32657 h 84180"/>
                  <a:gd name="connsiteX1" fmla="*/ 10155 w 33189"/>
                  <a:gd name="connsiteY1" fmla="*/ 84180 h 84180"/>
                  <a:gd name="connsiteX2" fmla="*/ 20043 w 33189"/>
                  <a:gd name="connsiteY2" fmla="*/ 84180 h 84180"/>
                  <a:gd name="connsiteX3" fmla="*/ 20043 w 33189"/>
                  <a:gd name="connsiteY3" fmla="*/ 32657 h 84180"/>
                  <a:gd name="connsiteX4" fmla="*/ 31623 w 33189"/>
                  <a:gd name="connsiteY4" fmla="*/ 32657 h 84180"/>
                  <a:gd name="connsiteX5" fmla="*/ 31623 w 33189"/>
                  <a:gd name="connsiteY5" fmla="*/ 23936 h 84180"/>
                  <a:gd name="connsiteX6" fmla="*/ 20043 w 33189"/>
                  <a:gd name="connsiteY6" fmla="*/ 23936 h 84180"/>
                  <a:gd name="connsiteX7" fmla="*/ 20043 w 33189"/>
                  <a:gd name="connsiteY7" fmla="*/ 15482 h 84180"/>
                  <a:gd name="connsiteX8" fmla="*/ 21995 w 33189"/>
                  <a:gd name="connsiteY8" fmla="*/ 10146 h 84180"/>
                  <a:gd name="connsiteX9" fmla="*/ 27592 w 33189"/>
                  <a:gd name="connsiteY9" fmla="*/ 8714 h 84180"/>
                  <a:gd name="connsiteX10" fmla="*/ 30324 w 33189"/>
                  <a:gd name="connsiteY10" fmla="*/ 8974 h 84180"/>
                  <a:gd name="connsiteX11" fmla="*/ 33189 w 33189"/>
                  <a:gd name="connsiteY11" fmla="*/ 9627 h 84180"/>
                  <a:gd name="connsiteX12" fmla="*/ 33189 w 33189"/>
                  <a:gd name="connsiteY12" fmla="*/ 906 h 84180"/>
                  <a:gd name="connsiteX13" fmla="*/ 29931 w 33189"/>
                  <a:gd name="connsiteY13" fmla="*/ 260 h 84180"/>
                  <a:gd name="connsiteX14" fmla="*/ 26812 w 33189"/>
                  <a:gd name="connsiteY14" fmla="*/ 0 h 84180"/>
                  <a:gd name="connsiteX15" fmla="*/ 14313 w 33189"/>
                  <a:gd name="connsiteY15" fmla="*/ 3771 h 84180"/>
                  <a:gd name="connsiteX16" fmla="*/ 10155 w 33189"/>
                  <a:gd name="connsiteY16" fmla="*/ 14963 h 84180"/>
                  <a:gd name="connsiteX17" fmla="*/ 10155 w 33189"/>
                  <a:gd name="connsiteY17" fmla="*/ 23936 h 84180"/>
                  <a:gd name="connsiteX18" fmla="*/ 0 w 33189"/>
                  <a:gd name="connsiteY18" fmla="*/ 23936 h 84180"/>
                  <a:gd name="connsiteX19" fmla="*/ 0 w 33189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9" h="84180">
                    <a:moveTo>
                      <a:pt x="10155" y="32657"/>
                    </a:moveTo>
                    <a:lnTo>
                      <a:pt x="10155" y="84180"/>
                    </a:lnTo>
                    <a:lnTo>
                      <a:pt x="20043" y="84180"/>
                    </a:lnTo>
                    <a:lnTo>
                      <a:pt x="20043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43" y="23936"/>
                    </a:lnTo>
                    <a:lnTo>
                      <a:pt x="20043" y="15482"/>
                    </a:lnTo>
                    <a:cubicBezTo>
                      <a:pt x="20043" y="12878"/>
                      <a:pt x="20696" y="11132"/>
                      <a:pt x="21995" y="10146"/>
                    </a:cubicBezTo>
                    <a:cubicBezTo>
                      <a:pt x="23294" y="9207"/>
                      <a:pt x="25147" y="8714"/>
                      <a:pt x="27592" y="8714"/>
                    </a:cubicBezTo>
                    <a:cubicBezTo>
                      <a:pt x="28425" y="8714"/>
                      <a:pt x="29331" y="8820"/>
                      <a:pt x="30324" y="8974"/>
                    </a:cubicBezTo>
                    <a:cubicBezTo>
                      <a:pt x="31363" y="9080"/>
                      <a:pt x="32303" y="9313"/>
                      <a:pt x="33189" y="9627"/>
                    </a:cubicBezTo>
                    <a:lnTo>
                      <a:pt x="33189" y="906"/>
                    </a:lnTo>
                    <a:cubicBezTo>
                      <a:pt x="32196" y="646"/>
                      <a:pt x="31130" y="466"/>
                      <a:pt x="29931" y="260"/>
                    </a:cubicBezTo>
                    <a:cubicBezTo>
                      <a:pt x="28785" y="100"/>
                      <a:pt x="27745" y="0"/>
                      <a:pt x="26812" y="0"/>
                    </a:cubicBezTo>
                    <a:cubicBezTo>
                      <a:pt x="21342" y="0"/>
                      <a:pt x="17178" y="1272"/>
                      <a:pt x="14313" y="3771"/>
                    </a:cubicBezTo>
                    <a:cubicBezTo>
                      <a:pt x="11507" y="6322"/>
                      <a:pt x="10155" y="10013"/>
                      <a:pt x="10155" y="14963"/>
                    </a:cubicBezTo>
                    <a:lnTo>
                      <a:pt x="10155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76FCBF2-EAD5-434F-B855-742A3FD91EA5}"/>
                  </a:ext>
                </a:extLst>
              </p:cNvPr>
              <p:cNvSpPr/>
              <p:nvPr/>
            </p:nvSpPr>
            <p:spPr>
              <a:xfrm>
                <a:off x="7310729" y="5191400"/>
                <a:ext cx="55702" cy="62981"/>
              </a:xfrm>
              <a:custGeom>
                <a:avLst/>
                <a:gdLst>
                  <a:gd name="connsiteX0" fmla="*/ 45156 w 55702"/>
                  <a:gd name="connsiteY0" fmla="*/ 25768 h 62981"/>
                  <a:gd name="connsiteX1" fmla="*/ 10541 w 55702"/>
                  <a:gd name="connsiteY1" fmla="*/ 25768 h 62981"/>
                  <a:gd name="connsiteX2" fmla="*/ 11974 w 55702"/>
                  <a:gd name="connsiteY2" fmla="*/ 19260 h 62981"/>
                  <a:gd name="connsiteX3" fmla="*/ 15485 w 55702"/>
                  <a:gd name="connsiteY3" fmla="*/ 13797 h 62981"/>
                  <a:gd name="connsiteX4" fmla="*/ 20822 w 55702"/>
                  <a:gd name="connsiteY4" fmla="*/ 10153 h 62981"/>
                  <a:gd name="connsiteX5" fmla="*/ 27852 w 55702"/>
                  <a:gd name="connsiteY5" fmla="*/ 8720 h 62981"/>
                  <a:gd name="connsiteX6" fmla="*/ 34615 w 55702"/>
                  <a:gd name="connsiteY6" fmla="*/ 10153 h 62981"/>
                  <a:gd name="connsiteX7" fmla="*/ 39952 w 55702"/>
                  <a:gd name="connsiteY7" fmla="*/ 13797 h 62981"/>
                  <a:gd name="connsiteX8" fmla="*/ 43597 w 55702"/>
                  <a:gd name="connsiteY8" fmla="*/ 19133 h 62981"/>
                  <a:gd name="connsiteX9" fmla="*/ 45156 w 55702"/>
                  <a:gd name="connsiteY9" fmla="*/ 25768 h 62981"/>
                  <a:gd name="connsiteX10" fmla="*/ 54658 w 55702"/>
                  <a:gd name="connsiteY10" fmla="*/ 42550 h 62981"/>
                  <a:gd name="connsiteX11" fmla="*/ 44896 w 55702"/>
                  <a:gd name="connsiteY11" fmla="*/ 42550 h 62981"/>
                  <a:gd name="connsiteX12" fmla="*/ 39559 w 55702"/>
                  <a:gd name="connsiteY12" fmla="*/ 51530 h 62981"/>
                  <a:gd name="connsiteX13" fmla="*/ 29278 w 55702"/>
                  <a:gd name="connsiteY13" fmla="*/ 54394 h 62981"/>
                  <a:gd name="connsiteX14" fmla="*/ 20822 w 55702"/>
                  <a:gd name="connsiteY14" fmla="*/ 52702 h 62981"/>
                  <a:gd name="connsiteX15" fmla="*/ 14832 w 55702"/>
                  <a:gd name="connsiteY15" fmla="*/ 48279 h 62981"/>
                  <a:gd name="connsiteX16" fmla="*/ 11454 w 55702"/>
                  <a:gd name="connsiteY16" fmla="*/ 42030 h 62981"/>
                  <a:gd name="connsiteX17" fmla="*/ 10541 w 55702"/>
                  <a:gd name="connsiteY17" fmla="*/ 34482 h 62981"/>
                  <a:gd name="connsiteX18" fmla="*/ 55697 w 55702"/>
                  <a:gd name="connsiteY18" fmla="*/ 34482 h 62981"/>
                  <a:gd name="connsiteX19" fmla="*/ 54658 w 55702"/>
                  <a:gd name="connsiteY19" fmla="*/ 23037 h 62981"/>
                  <a:gd name="connsiteX20" fmla="*/ 50234 w 55702"/>
                  <a:gd name="connsiteY20" fmla="*/ 11845 h 62981"/>
                  <a:gd name="connsiteX21" fmla="*/ 41645 w 55702"/>
                  <a:gd name="connsiteY21" fmla="*/ 3384 h 62981"/>
                  <a:gd name="connsiteX22" fmla="*/ 28372 w 55702"/>
                  <a:gd name="connsiteY22" fmla="*/ 0 h 62981"/>
                  <a:gd name="connsiteX23" fmla="*/ 16918 w 55702"/>
                  <a:gd name="connsiteY23" fmla="*/ 2345 h 62981"/>
                  <a:gd name="connsiteX24" fmla="*/ 8069 w 55702"/>
                  <a:gd name="connsiteY24" fmla="*/ 8854 h 62981"/>
                  <a:gd name="connsiteX25" fmla="*/ 2079 w 55702"/>
                  <a:gd name="connsiteY25" fmla="*/ 18740 h 62981"/>
                  <a:gd name="connsiteX26" fmla="*/ 0 w 55702"/>
                  <a:gd name="connsiteY26" fmla="*/ 31364 h 62981"/>
                  <a:gd name="connsiteX27" fmla="*/ 2079 w 55702"/>
                  <a:gd name="connsiteY27" fmla="*/ 44115 h 62981"/>
                  <a:gd name="connsiteX28" fmla="*/ 7416 w 55702"/>
                  <a:gd name="connsiteY28" fmla="*/ 54128 h 62981"/>
                  <a:gd name="connsiteX29" fmla="*/ 16398 w 55702"/>
                  <a:gd name="connsiteY29" fmla="*/ 60637 h 62981"/>
                  <a:gd name="connsiteX30" fmla="*/ 28891 w 55702"/>
                  <a:gd name="connsiteY30" fmla="*/ 62982 h 62981"/>
                  <a:gd name="connsiteX31" fmla="*/ 45936 w 55702"/>
                  <a:gd name="connsiteY31" fmla="*/ 57905 h 62981"/>
                  <a:gd name="connsiteX32" fmla="*/ 54658 w 55702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2" h="62981">
                    <a:moveTo>
                      <a:pt x="45156" y="25768"/>
                    </a:moveTo>
                    <a:lnTo>
                      <a:pt x="10541" y="25768"/>
                    </a:lnTo>
                    <a:cubicBezTo>
                      <a:pt x="10694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85" y="13797"/>
                    </a:cubicBezTo>
                    <a:cubicBezTo>
                      <a:pt x="16944" y="12231"/>
                      <a:pt x="18736" y="11039"/>
                      <a:pt x="20822" y="10153"/>
                    </a:cubicBezTo>
                    <a:cubicBezTo>
                      <a:pt x="22901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15" y="10153"/>
                    </a:cubicBezTo>
                    <a:cubicBezTo>
                      <a:pt x="36701" y="11039"/>
                      <a:pt x="38440" y="12231"/>
                      <a:pt x="39952" y="13797"/>
                    </a:cubicBezTo>
                    <a:cubicBezTo>
                      <a:pt x="41511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56" y="25768"/>
                    </a:cubicBezTo>
                    <a:close/>
                    <a:moveTo>
                      <a:pt x="54658" y="42550"/>
                    </a:moveTo>
                    <a:lnTo>
                      <a:pt x="44896" y="42550"/>
                    </a:lnTo>
                    <a:cubicBezTo>
                      <a:pt x="44010" y="46560"/>
                      <a:pt x="42218" y="49551"/>
                      <a:pt x="39559" y="51530"/>
                    </a:cubicBezTo>
                    <a:cubicBezTo>
                      <a:pt x="36961" y="53455"/>
                      <a:pt x="33496" y="54394"/>
                      <a:pt x="29278" y="54394"/>
                    </a:cubicBezTo>
                    <a:cubicBezTo>
                      <a:pt x="26053" y="54394"/>
                      <a:pt x="23214" y="53842"/>
                      <a:pt x="20822" y="52702"/>
                    </a:cubicBezTo>
                    <a:cubicBezTo>
                      <a:pt x="18377" y="51610"/>
                      <a:pt x="16398" y="50098"/>
                      <a:pt x="14832" y="48279"/>
                    </a:cubicBezTo>
                    <a:cubicBezTo>
                      <a:pt x="13273" y="46453"/>
                      <a:pt x="12127" y="44375"/>
                      <a:pt x="11454" y="42030"/>
                    </a:cubicBezTo>
                    <a:cubicBezTo>
                      <a:pt x="10721" y="39692"/>
                      <a:pt x="10434" y="37187"/>
                      <a:pt x="10541" y="34482"/>
                    </a:cubicBezTo>
                    <a:lnTo>
                      <a:pt x="55697" y="34482"/>
                    </a:lnTo>
                    <a:cubicBezTo>
                      <a:pt x="55750" y="30838"/>
                      <a:pt x="55437" y="27041"/>
                      <a:pt x="54658" y="23037"/>
                    </a:cubicBezTo>
                    <a:cubicBezTo>
                      <a:pt x="53878" y="18973"/>
                      <a:pt x="52365" y="15229"/>
                      <a:pt x="50234" y="11845"/>
                    </a:cubicBezTo>
                    <a:cubicBezTo>
                      <a:pt x="48048" y="8407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33" y="3904"/>
                      <a:pt x="10568" y="6096"/>
                      <a:pt x="8069" y="8854"/>
                    </a:cubicBezTo>
                    <a:cubicBezTo>
                      <a:pt x="5517" y="11658"/>
                      <a:pt x="3538" y="14943"/>
                      <a:pt x="2079" y="18740"/>
                    </a:cubicBezTo>
                    <a:cubicBezTo>
                      <a:pt x="673" y="22590"/>
                      <a:pt x="0" y="26781"/>
                      <a:pt x="0" y="31364"/>
                    </a:cubicBezTo>
                    <a:cubicBezTo>
                      <a:pt x="153" y="35994"/>
                      <a:pt x="833" y="40211"/>
                      <a:pt x="2079" y="44115"/>
                    </a:cubicBezTo>
                    <a:cubicBezTo>
                      <a:pt x="3278" y="48019"/>
                      <a:pt x="5077" y="51370"/>
                      <a:pt x="7416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36" y="62196"/>
                      <a:pt x="24100" y="62982"/>
                      <a:pt x="28891" y="62982"/>
                    </a:cubicBezTo>
                    <a:cubicBezTo>
                      <a:pt x="35708" y="62982"/>
                      <a:pt x="41411" y="61289"/>
                      <a:pt x="45936" y="57905"/>
                    </a:cubicBezTo>
                    <a:cubicBezTo>
                      <a:pt x="50413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6896A8A-7010-4DCE-BEB1-89512C91446D}"/>
                  </a:ext>
                </a:extLst>
              </p:cNvPr>
              <p:cNvSpPr/>
              <p:nvPr/>
            </p:nvSpPr>
            <p:spPr>
              <a:xfrm>
                <a:off x="7373349" y="5191400"/>
                <a:ext cx="56756" cy="62981"/>
              </a:xfrm>
              <a:custGeom>
                <a:avLst/>
                <a:gdLst>
                  <a:gd name="connsiteX0" fmla="*/ 56757 w 56756"/>
                  <a:gd name="connsiteY0" fmla="*/ 61416 h 62981"/>
                  <a:gd name="connsiteX1" fmla="*/ 49561 w 56756"/>
                  <a:gd name="connsiteY1" fmla="*/ 62982 h 62981"/>
                  <a:gd name="connsiteX2" fmla="*/ 43497 w 56756"/>
                  <a:gd name="connsiteY2" fmla="*/ 60896 h 62981"/>
                  <a:gd name="connsiteX3" fmla="*/ 41232 w 56756"/>
                  <a:gd name="connsiteY3" fmla="*/ 53742 h 62981"/>
                  <a:gd name="connsiteX4" fmla="*/ 31624 w 56756"/>
                  <a:gd name="connsiteY4" fmla="*/ 60896 h 62981"/>
                  <a:gd name="connsiteX5" fmla="*/ 19916 w 56756"/>
                  <a:gd name="connsiteY5" fmla="*/ 62982 h 62981"/>
                  <a:gd name="connsiteX6" fmla="*/ 12234 w 56756"/>
                  <a:gd name="connsiteY6" fmla="*/ 62069 h 62981"/>
                  <a:gd name="connsiteX7" fmla="*/ 5857 w 56756"/>
                  <a:gd name="connsiteY7" fmla="*/ 59204 h 62981"/>
                  <a:gd name="connsiteX8" fmla="*/ 1566 w 56756"/>
                  <a:gd name="connsiteY8" fmla="*/ 54001 h 62981"/>
                  <a:gd name="connsiteX9" fmla="*/ 0 w 56756"/>
                  <a:gd name="connsiteY9" fmla="*/ 46194 h 62981"/>
                  <a:gd name="connsiteX10" fmla="*/ 1693 w 56756"/>
                  <a:gd name="connsiteY10" fmla="*/ 37740 h 62981"/>
                  <a:gd name="connsiteX11" fmla="*/ 6377 w 56756"/>
                  <a:gd name="connsiteY11" fmla="*/ 32530 h 62981"/>
                  <a:gd name="connsiteX12" fmla="*/ 12887 w 56756"/>
                  <a:gd name="connsiteY12" fmla="*/ 29412 h 62981"/>
                  <a:gd name="connsiteX13" fmla="*/ 20436 w 56756"/>
                  <a:gd name="connsiteY13" fmla="*/ 27587 h 62981"/>
                  <a:gd name="connsiteX14" fmla="*/ 28112 w 56756"/>
                  <a:gd name="connsiteY14" fmla="*/ 26414 h 62981"/>
                  <a:gd name="connsiteX15" fmla="*/ 34622 w 56756"/>
                  <a:gd name="connsiteY15" fmla="*/ 25249 h 62981"/>
                  <a:gd name="connsiteX16" fmla="*/ 39046 w 56756"/>
                  <a:gd name="connsiteY16" fmla="*/ 23037 h 62981"/>
                  <a:gd name="connsiteX17" fmla="*/ 40766 w 56756"/>
                  <a:gd name="connsiteY17" fmla="*/ 18740 h 62981"/>
                  <a:gd name="connsiteX18" fmla="*/ 39433 w 56756"/>
                  <a:gd name="connsiteY18" fmla="*/ 13537 h 62981"/>
                  <a:gd name="connsiteX19" fmla="*/ 36314 w 56756"/>
                  <a:gd name="connsiteY19" fmla="*/ 10539 h 62981"/>
                  <a:gd name="connsiteX20" fmla="*/ 32016 w 56756"/>
                  <a:gd name="connsiteY20" fmla="*/ 9113 h 62981"/>
                  <a:gd name="connsiteX21" fmla="*/ 27333 w 56756"/>
                  <a:gd name="connsiteY21" fmla="*/ 8720 h 62981"/>
                  <a:gd name="connsiteX22" fmla="*/ 16791 w 56756"/>
                  <a:gd name="connsiteY22" fmla="*/ 11192 h 62981"/>
                  <a:gd name="connsiteX23" fmla="*/ 12234 w 56756"/>
                  <a:gd name="connsiteY23" fmla="*/ 20172 h 62981"/>
                  <a:gd name="connsiteX24" fmla="*/ 2346 w 56756"/>
                  <a:gd name="connsiteY24" fmla="*/ 20172 h 62981"/>
                  <a:gd name="connsiteX25" fmla="*/ 4684 w 56756"/>
                  <a:gd name="connsiteY25" fmla="*/ 10805 h 62981"/>
                  <a:gd name="connsiteX26" fmla="*/ 10281 w 56756"/>
                  <a:gd name="connsiteY26" fmla="*/ 4557 h 62981"/>
                  <a:gd name="connsiteX27" fmla="*/ 18224 w 56756"/>
                  <a:gd name="connsiteY27" fmla="*/ 1046 h 62981"/>
                  <a:gd name="connsiteX28" fmla="*/ 27852 w 56756"/>
                  <a:gd name="connsiteY28" fmla="*/ 0 h 62981"/>
                  <a:gd name="connsiteX29" fmla="*/ 36048 w 56756"/>
                  <a:gd name="connsiteY29" fmla="*/ 653 h 62981"/>
                  <a:gd name="connsiteX30" fmla="*/ 43364 w 56756"/>
                  <a:gd name="connsiteY30" fmla="*/ 2998 h 62981"/>
                  <a:gd name="connsiteX31" fmla="*/ 48561 w 56756"/>
                  <a:gd name="connsiteY31" fmla="*/ 8068 h 62981"/>
                  <a:gd name="connsiteX32" fmla="*/ 50493 w 56756"/>
                  <a:gd name="connsiteY32" fmla="*/ 16528 h 62981"/>
                  <a:gd name="connsiteX33" fmla="*/ 50493 w 56756"/>
                  <a:gd name="connsiteY33" fmla="*/ 47626 h 62981"/>
                  <a:gd name="connsiteX34" fmla="*/ 50893 w 56756"/>
                  <a:gd name="connsiteY34" fmla="*/ 52702 h 62981"/>
                  <a:gd name="connsiteX35" fmla="*/ 53625 w 56756"/>
                  <a:gd name="connsiteY35" fmla="*/ 54394 h 62981"/>
                  <a:gd name="connsiteX36" fmla="*/ 56757 w 56756"/>
                  <a:gd name="connsiteY36" fmla="*/ 53742 h 62981"/>
                  <a:gd name="connsiteX37" fmla="*/ 40605 w 56756"/>
                  <a:gd name="connsiteY37" fmla="*/ 30578 h 62981"/>
                  <a:gd name="connsiteX38" fmla="*/ 35662 w 56756"/>
                  <a:gd name="connsiteY38" fmla="*/ 32663 h 62981"/>
                  <a:gd name="connsiteX39" fmla="*/ 29285 w 56756"/>
                  <a:gd name="connsiteY39" fmla="*/ 33703 h 62981"/>
                  <a:gd name="connsiteX40" fmla="*/ 22648 w 56756"/>
                  <a:gd name="connsiteY40" fmla="*/ 34615 h 62981"/>
                  <a:gd name="connsiteX41" fmla="*/ 16531 w 56756"/>
                  <a:gd name="connsiteY41" fmla="*/ 36307 h 62981"/>
                  <a:gd name="connsiteX42" fmla="*/ 12234 w 56756"/>
                  <a:gd name="connsiteY42" fmla="*/ 39692 h 62981"/>
                  <a:gd name="connsiteX43" fmla="*/ 10541 w 56756"/>
                  <a:gd name="connsiteY43" fmla="*/ 45414 h 62981"/>
                  <a:gd name="connsiteX44" fmla="*/ 11454 w 56756"/>
                  <a:gd name="connsiteY44" fmla="*/ 49578 h 62981"/>
                  <a:gd name="connsiteX45" fmla="*/ 14060 w 56756"/>
                  <a:gd name="connsiteY45" fmla="*/ 52309 h 62981"/>
                  <a:gd name="connsiteX46" fmla="*/ 17704 w 56756"/>
                  <a:gd name="connsiteY46" fmla="*/ 53868 h 62981"/>
                  <a:gd name="connsiteX47" fmla="*/ 22129 w 56756"/>
                  <a:gd name="connsiteY47" fmla="*/ 54394 h 62981"/>
                  <a:gd name="connsiteX48" fmla="*/ 30584 w 56756"/>
                  <a:gd name="connsiteY48" fmla="*/ 53089 h 62981"/>
                  <a:gd name="connsiteX49" fmla="*/ 36314 w 56756"/>
                  <a:gd name="connsiteY49" fmla="*/ 49705 h 62981"/>
                  <a:gd name="connsiteX50" fmla="*/ 39566 w 56756"/>
                  <a:gd name="connsiteY50" fmla="*/ 45281 h 62981"/>
                  <a:gd name="connsiteX51" fmla="*/ 40605 w 5675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56" h="62981">
                    <a:moveTo>
                      <a:pt x="56757" y="61416"/>
                    </a:moveTo>
                    <a:cubicBezTo>
                      <a:pt x="54958" y="62455"/>
                      <a:pt x="52626" y="62982"/>
                      <a:pt x="49561" y="62982"/>
                    </a:cubicBezTo>
                    <a:cubicBezTo>
                      <a:pt x="46962" y="62982"/>
                      <a:pt x="44897" y="62276"/>
                      <a:pt x="43497" y="60896"/>
                    </a:cubicBezTo>
                    <a:cubicBezTo>
                      <a:pt x="41965" y="59438"/>
                      <a:pt x="41232" y="57073"/>
                      <a:pt x="41232" y="53742"/>
                    </a:cubicBezTo>
                    <a:cubicBezTo>
                      <a:pt x="38447" y="57073"/>
                      <a:pt x="35268" y="59438"/>
                      <a:pt x="31624" y="60896"/>
                    </a:cubicBezTo>
                    <a:cubicBezTo>
                      <a:pt x="28032" y="62276"/>
                      <a:pt x="24128" y="62982"/>
                      <a:pt x="19916" y="62982"/>
                    </a:cubicBezTo>
                    <a:cubicBezTo>
                      <a:pt x="17205" y="62982"/>
                      <a:pt x="14633" y="62668"/>
                      <a:pt x="12234" y="62069"/>
                    </a:cubicBezTo>
                    <a:cubicBezTo>
                      <a:pt x="9788" y="61496"/>
                      <a:pt x="7683" y="60503"/>
                      <a:pt x="5857" y="59204"/>
                    </a:cubicBezTo>
                    <a:cubicBezTo>
                      <a:pt x="4038" y="57852"/>
                      <a:pt x="2606" y="56080"/>
                      <a:pt x="1566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7" y="39925"/>
                      <a:pt x="1693" y="37740"/>
                    </a:cubicBezTo>
                    <a:cubicBezTo>
                      <a:pt x="2892" y="35601"/>
                      <a:pt x="4451" y="33836"/>
                      <a:pt x="6377" y="32530"/>
                    </a:cubicBezTo>
                    <a:cubicBezTo>
                      <a:pt x="8256" y="31178"/>
                      <a:pt x="10441" y="30138"/>
                      <a:pt x="12887" y="29412"/>
                    </a:cubicBezTo>
                    <a:cubicBezTo>
                      <a:pt x="15279" y="28733"/>
                      <a:pt x="17831" y="28107"/>
                      <a:pt x="20436" y="27587"/>
                    </a:cubicBezTo>
                    <a:cubicBezTo>
                      <a:pt x="23088" y="27067"/>
                      <a:pt x="25667" y="26674"/>
                      <a:pt x="28112" y="26414"/>
                    </a:cubicBezTo>
                    <a:cubicBezTo>
                      <a:pt x="30611" y="26155"/>
                      <a:pt x="32796" y="25768"/>
                      <a:pt x="34622" y="25249"/>
                    </a:cubicBezTo>
                    <a:cubicBezTo>
                      <a:pt x="36495" y="24722"/>
                      <a:pt x="38000" y="24023"/>
                      <a:pt x="39046" y="23037"/>
                    </a:cubicBezTo>
                    <a:cubicBezTo>
                      <a:pt x="40139" y="22097"/>
                      <a:pt x="40766" y="20665"/>
                      <a:pt x="40766" y="18740"/>
                    </a:cubicBezTo>
                    <a:cubicBezTo>
                      <a:pt x="40766" y="16608"/>
                      <a:pt x="40266" y="14836"/>
                      <a:pt x="39433" y="13537"/>
                    </a:cubicBezTo>
                    <a:cubicBezTo>
                      <a:pt x="38653" y="12231"/>
                      <a:pt x="37614" y="11272"/>
                      <a:pt x="36314" y="10539"/>
                    </a:cubicBezTo>
                    <a:cubicBezTo>
                      <a:pt x="35062" y="9866"/>
                      <a:pt x="33629" y="9373"/>
                      <a:pt x="32016" y="9113"/>
                    </a:cubicBezTo>
                    <a:cubicBezTo>
                      <a:pt x="30458" y="8854"/>
                      <a:pt x="28891" y="8720"/>
                      <a:pt x="27333" y="8720"/>
                    </a:cubicBezTo>
                    <a:cubicBezTo>
                      <a:pt x="23168" y="8720"/>
                      <a:pt x="19656" y="9580"/>
                      <a:pt x="16791" y="11192"/>
                    </a:cubicBezTo>
                    <a:cubicBezTo>
                      <a:pt x="13979" y="12757"/>
                      <a:pt x="12493" y="15749"/>
                      <a:pt x="12234" y="20172"/>
                    </a:cubicBezTo>
                    <a:lnTo>
                      <a:pt x="2346" y="20172"/>
                    </a:lnTo>
                    <a:cubicBezTo>
                      <a:pt x="2499" y="16475"/>
                      <a:pt x="3285" y="13350"/>
                      <a:pt x="4684" y="10805"/>
                    </a:cubicBezTo>
                    <a:cubicBezTo>
                      <a:pt x="6044" y="8201"/>
                      <a:pt x="7943" y="6116"/>
                      <a:pt x="10281" y="4557"/>
                    </a:cubicBezTo>
                    <a:cubicBezTo>
                      <a:pt x="12627" y="2944"/>
                      <a:pt x="15252" y="1772"/>
                      <a:pt x="18224" y="1046"/>
                    </a:cubicBezTo>
                    <a:cubicBezTo>
                      <a:pt x="21243" y="366"/>
                      <a:pt x="24467" y="0"/>
                      <a:pt x="27852" y="0"/>
                    </a:cubicBezTo>
                    <a:cubicBezTo>
                      <a:pt x="30611" y="0"/>
                      <a:pt x="33343" y="240"/>
                      <a:pt x="36048" y="653"/>
                    </a:cubicBezTo>
                    <a:cubicBezTo>
                      <a:pt x="38706" y="1019"/>
                      <a:pt x="41165" y="1799"/>
                      <a:pt x="43364" y="2998"/>
                    </a:cubicBezTo>
                    <a:cubicBezTo>
                      <a:pt x="45496" y="4244"/>
                      <a:pt x="47229" y="5936"/>
                      <a:pt x="48561" y="8068"/>
                    </a:cubicBezTo>
                    <a:cubicBezTo>
                      <a:pt x="49827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93" y="52702"/>
                    </a:cubicBezTo>
                    <a:cubicBezTo>
                      <a:pt x="51160" y="53842"/>
                      <a:pt x="52026" y="54394"/>
                      <a:pt x="53625" y="54394"/>
                    </a:cubicBezTo>
                    <a:cubicBezTo>
                      <a:pt x="54425" y="54394"/>
                      <a:pt x="55491" y="54208"/>
                      <a:pt x="56757" y="53742"/>
                    </a:cubicBezTo>
                    <a:close/>
                    <a:moveTo>
                      <a:pt x="40605" y="30578"/>
                    </a:moveTo>
                    <a:cubicBezTo>
                      <a:pt x="39360" y="31571"/>
                      <a:pt x="37740" y="32244"/>
                      <a:pt x="35662" y="32663"/>
                    </a:cubicBezTo>
                    <a:cubicBezTo>
                      <a:pt x="33629" y="33030"/>
                      <a:pt x="31524" y="33389"/>
                      <a:pt x="29285" y="33703"/>
                    </a:cubicBezTo>
                    <a:cubicBezTo>
                      <a:pt x="27099" y="33962"/>
                      <a:pt x="24887" y="34302"/>
                      <a:pt x="22648" y="34615"/>
                    </a:cubicBezTo>
                    <a:cubicBezTo>
                      <a:pt x="20356" y="34975"/>
                      <a:pt x="18351" y="35521"/>
                      <a:pt x="16531" y="36307"/>
                    </a:cubicBezTo>
                    <a:cubicBezTo>
                      <a:pt x="1475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54" y="49578"/>
                    </a:cubicBezTo>
                    <a:cubicBezTo>
                      <a:pt x="12134" y="50724"/>
                      <a:pt x="13013" y="51630"/>
                      <a:pt x="14060" y="52309"/>
                    </a:cubicBezTo>
                    <a:cubicBezTo>
                      <a:pt x="15099" y="53035"/>
                      <a:pt x="16298" y="53562"/>
                      <a:pt x="17704" y="53868"/>
                    </a:cubicBezTo>
                    <a:cubicBezTo>
                      <a:pt x="19157" y="54235"/>
                      <a:pt x="20616" y="54394"/>
                      <a:pt x="22129" y="54394"/>
                    </a:cubicBezTo>
                    <a:cubicBezTo>
                      <a:pt x="25407" y="54394"/>
                      <a:pt x="28245" y="53975"/>
                      <a:pt x="30584" y="53089"/>
                    </a:cubicBezTo>
                    <a:cubicBezTo>
                      <a:pt x="32929" y="52156"/>
                      <a:pt x="34802" y="51010"/>
                      <a:pt x="36314" y="49705"/>
                    </a:cubicBezTo>
                    <a:cubicBezTo>
                      <a:pt x="37767" y="48352"/>
                      <a:pt x="38833" y="46846"/>
                      <a:pt x="39566" y="45281"/>
                    </a:cubicBezTo>
                    <a:cubicBezTo>
                      <a:pt x="40239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0413E79-AF43-4A31-A76A-CB994911C354}"/>
                  </a:ext>
                </a:extLst>
              </p:cNvPr>
              <p:cNvSpPr/>
              <p:nvPr/>
            </p:nvSpPr>
            <p:spPr>
              <a:xfrm>
                <a:off x="7432838" y="5174745"/>
                <a:ext cx="32116" cy="78330"/>
              </a:xfrm>
              <a:custGeom>
                <a:avLst/>
                <a:gdLst>
                  <a:gd name="connsiteX0" fmla="*/ 20189 w 32116"/>
                  <a:gd name="connsiteY0" fmla="*/ 18087 h 78330"/>
                  <a:gd name="connsiteX1" fmla="*/ 20189 w 32116"/>
                  <a:gd name="connsiteY1" fmla="*/ 0 h 78330"/>
                  <a:gd name="connsiteX2" fmla="*/ 10261 w 32116"/>
                  <a:gd name="connsiteY2" fmla="*/ 0 h 78330"/>
                  <a:gd name="connsiteX3" fmla="*/ 10261 w 32116"/>
                  <a:gd name="connsiteY3" fmla="*/ 18087 h 78330"/>
                  <a:gd name="connsiteX4" fmla="*/ 0 w 32116"/>
                  <a:gd name="connsiteY4" fmla="*/ 18087 h 78330"/>
                  <a:gd name="connsiteX5" fmla="*/ 0 w 32116"/>
                  <a:gd name="connsiteY5" fmla="*/ 26807 h 78330"/>
                  <a:gd name="connsiteX6" fmla="*/ 10261 w 32116"/>
                  <a:gd name="connsiteY6" fmla="*/ 26807 h 78330"/>
                  <a:gd name="connsiteX7" fmla="*/ 10261 w 32116"/>
                  <a:gd name="connsiteY7" fmla="*/ 65193 h 78330"/>
                  <a:gd name="connsiteX8" fmla="*/ 11061 w 32116"/>
                  <a:gd name="connsiteY8" fmla="*/ 71955 h 78330"/>
                  <a:gd name="connsiteX9" fmla="*/ 13526 w 32116"/>
                  <a:gd name="connsiteY9" fmla="*/ 75859 h 78330"/>
                  <a:gd name="connsiteX10" fmla="*/ 17924 w 32116"/>
                  <a:gd name="connsiteY10" fmla="*/ 77811 h 78330"/>
                  <a:gd name="connsiteX11" fmla="*/ 24587 w 32116"/>
                  <a:gd name="connsiteY11" fmla="*/ 78331 h 78330"/>
                  <a:gd name="connsiteX12" fmla="*/ 32117 w 32116"/>
                  <a:gd name="connsiteY12" fmla="*/ 78331 h 78330"/>
                  <a:gd name="connsiteX13" fmla="*/ 32117 w 32116"/>
                  <a:gd name="connsiteY13" fmla="*/ 69617 h 78330"/>
                  <a:gd name="connsiteX14" fmla="*/ 27585 w 32116"/>
                  <a:gd name="connsiteY14" fmla="*/ 69617 h 78330"/>
                  <a:gd name="connsiteX15" fmla="*/ 23788 w 32116"/>
                  <a:gd name="connsiteY15" fmla="*/ 69484 h 78330"/>
                  <a:gd name="connsiteX16" fmla="*/ 21589 w 32116"/>
                  <a:gd name="connsiteY16" fmla="*/ 68704 h 78330"/>
                  <a:gd name="connsiteX17" fmla="*/ 20389 w 32116"/>
                  <a:gd name="connsiteY17" fmla="*/ 67012 h 78330"/>
                  <a:gd name="connsiteX18" fmla="*/ 20189 w 32116"/>
                  <a:gd name="connsiteY18" fmla="*/ 64281 h 78330"/>
                  <a:gd name="connsiteX19" fmla="*/ 20189 w 32116"/>
                  <a:gd name="connsiteY19" fmla="*/ 26807 h 78330"/>
                  <a:gd name="connsiteX20" fmla="*/ 32117 w 32116"/>
                  <a:gd name="connsiteY20" fmla="*/ 26807 h 78330"/>
                  <a:gd name="connsiteX21" fmla="*/ 32117 w 32116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16" h="78330">
                    <a:moveTo>
                      <a:pt x="20189" y="18087"/>
                    </a:moveTo>
                    <a:lnTo>
                      <a:pt x="20189" y="0"/>
                    </a:lnTo>
                    <a:lnTo>
                      <a:pt x="10261" y="0"/>
                    </a:lnTo>
                    <a:lnTo>
                      <a:pt x="1026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61" y="26807"/>
                    </a:lnTo>
                    <a:lnTo>
                      <a:pt x="10261" y="65193"/>
                    </a:lnTo>
                    <a:cubicBezTo>
                      <a:pt x="10261" y="68005"/>
                      <a:pt x="10528" y="70237"/>
                      <a:pt x="11061" y="71955"/>
                    </a:cubicBezTo>
                    <a:cubicBezTo>
                      <a:pt x="11594" y="73621"/>
                      <a:pt x="12393" y="74926"/>
                      <a:pt x="13526" y="75859"/>
                    </a:cubicBezTo>
                    <a:cubicBezTo>
                      <a:pt x="14659" y="76852"/>
                      <a:pt x="16125" y="77498"/>
                      <a:pt x="17924" y="77811"/>
                    </a:cubicBezTo>
                    <a:cubicBezTo>
                      <a:pt x="19856" y="78177"/>
                      <a:pt x="22055" y="78331"/>
                      <a:pt x="24587" y="78331"/>
                    </a:cubicBezTo>
                    <a:lnTo>
                      <a:pt x="32117" y="78331"/>
                    </a:lnTo>
                    <a:lnTo>
                      <a:pt x="32117" y="69617"/>
                    </a:lnTo>
                    <a:lnTo>
                      <a:pt x="27585" y="69617"/>
                    </a:lnTo>
                    <a:cubicBezTo>
                      <a:pt x="25986" y="69617"/>
                      <a:pt x="24787" y="69590"/>
                      <a:pt x="23788" y="69484"/>
                    </a:cubicBezTo>
                    <a:cubicBezTo>
                      <a:pt x="22855" y="69330"/>
                      <a:pt x="22122" y="69071"/>
                      <a:pt x="21589" y="68704"/>
                    </a:cubicBezTo>
                    <a:cubicBezTo>
                      <a:pt x="21055" y="68285"/>
                      <a:pt x="20656" y="67738"/>
                      <a:pt x="20389" y="67012"/>
                    </a:cubicBezTo>
                    <a:cubicBezTo>
                      <a:pt x="20256" y="66339"/>
                      <a:pt x="20189" y="65427"/>
                      <a:pt x="20189" y="64281"/>
                    </a:cubicBezTo>
                    <a:lnTo>
                      <a:pt x="20189" y="26807"/>
                    </a:lnTo>
                    <a:lnTo>
                      <a:pt x="32117" y="26807"/>
                    </a:lnTo>
                    <a:lnTo>
                      <a:pt x="32117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3532A47-E031-4FCA-A60F-DF0DE6D77D89}"/>
                  </a:ext>
                </a:extLst>
              </p:cNvPr>
              <p:cNvSpPr/>
              <p:nvPr/>
            </p:nvSpPr>
            <p:spPr>
              <a:xfrm>
                <a:off x="7475948" y="5192832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112 w 49973"/>
                  <a:gd name="connsiteY2" fmla="*/ 0 h 61549"/>
                  <a:gd name="connsiteX3" fmla="*/ 40112 w 49973"/>
                  <a:gd name="connsiteY3" fmla="*/ 33962 h 61549"/>
                  <a:gd name="connsiteX4" fmla="*/ 38913 w 49973"/>
                  <a:gd name="connsiteY4" fmla="*/ 41637 h 61549"/>
                  <a:gd name="connsiteX5" fmla="*/ 35648 w 49973"/>
                  <a:gd name="connsiteY5" fmla="*/ 47626 h 61549"/>
                  <a:gd name="connsiteX6" fmla="*/ 30051 w 49973"/>
                  <a:gd name="connsiteY6" fmla="*/ 51530 h 61549"/>
                  <a:gd name="connsiteX7" fmla="*/ 22255 w 49973"/>
                  <a:gd name="connsiteY7" fmla="*/ 52962 h 61549"/>
                  <a:gd name="connsiteX8" fmla="*/ 13260 w 49973"/>
                  <a:gd name="connsiteY8" fmla="*/ 49705 h 61549"/>
                  <a:gd name="connsiteX9" fmla="*/ 9995 w 49973"/>
                  <a:gd name="connsiteY9" fmla="*/ 40731 h 61549"/>
                  <a:gd name="connsiteX10" fmla="*/ 9995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66 w 49973"/>
                  <a:gd name="connsiteY13" fmla="*/ 48532 h 61549"/>
                  <a:gd name="connsiteX14" fmla="*/ 4398 w 49973"/>
                  <a:gd name="connsiteY14" fmla="*/ 55560 h 61549"/>
                  <a:gd name="connsiteX15" fmla="*/ 10794 w 49973"/>
                  <a:gd name="connsiteY15" fmla="*/ 59984 h 61549"/>
                  <a:gd name="connsiteX16" fmla="*/ 20856 w 49973"/>
                  <a:gd name="connsiteY16" fmla="*/ 61549 h 61549"/>
                  <a:gd name="connsiteX17" fmla="*/ 32250 w 49973"/>
                  <a:gd name="connsiteY17" fmla="*/ 58945 h 61549"/>
                  <a:gd name="connsiteX18" fmla="*/ 40379 w 49973"/>
                  <a:gd name="connsiteY18" fmla="*/ 50744 h 61549"/>
                  <a:gd name="connsiteX19" fmla="*/ 40579 w 49973"/>
                  <a:gd name="connsiteY19" fmla="*/ 50744 h 61549"/>
                  <a:gd name="connsiteX20" fmla="*/ 40579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112" y="0"/>
                    </a:lnTo>
                    <a:lnTo>
                      <a:pt x="40112" y="33962"/>
                    </a:lnTo>
                    <a:cubicBezTo>
                      <a:pt x="40112" y="36774"/>
                      <a:pt x="39713" y="39299"/>
                      <a:pt x="38913" y="41637"/>
                    </a:cubicBezTo>
                    <a:cubicBezTo>
                      <a:pt x="38180" y="43929"/>
                      <a:pt x="37114" y="45907"/>
                      <a:pt x="35648" y="47626"/>
                    </a:cubicBezTo>
                    <a:cubicBezTo>
                      <a:pt x="34182" y="49291"/>
                      <a:pt x="32317" y="50591"/>
                      <a:pt x="30051" y="51530"/>
                    </a:cubicBezTo>
                    <a:cubicBezTo>
                      <a:pt x="27852" y="52516"/>
                      <a:pt x="25254" y="52962"/>
                      <a:pt x="22255" y="52962"/>
                    </a:cubicBezTo>
                    <a:cubicBezTo>
                      <a:pt x="18390" y="52962"/>
                      <a:pt x="15392" y="51890"/>
                      <a:pt x="13260" y="49705"/>
                    </a:cubicBezTo>
                    <a:cubicBezTo>
                      <a:pt x="11061" y="47466"/>
                      <a:pt x="9995" y="44475"/>
                      <a:pt x="9995" y="40731"/>
                    </a:cubicBezTo>
                    <a:lnTo>
                      <a:pt x="9995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33" y="45881"/>
                      <a:pt x="1066" y="48532"/>
                    </a:cubicBezTo>
                    <a:cubicBezTo>
                      <a:pt x="1732" y="51243"/>
                      <a:pt x="2865" y="53582"/>
                      <a:pt x="4398" y="55560"/>
                    </a:cubicBezTo>
                    <a:cubicBezTo>
                      <a:pt x="6064" y="57486"/>
                      <a:pt x="8196" y="58945"/>
                      <a:pt x="10794" y="59984"/>
                    </a:cubicBezTo>
                    <a:cubicBezTo>
                      <a:pt x="13460" y="61023"/>
                      <a:pt x="16791" y="61549"/>
                      <a:pt x="20856" y="61549"/>
                    </a:cubicBezTo>
                    <a:cubicBezTo>
                      <a:pt x="25254" y="61549"/>
                      <a:pt x="29051" y="60690"/>
                      <a:pt x="32250" y="58945"/>
                    </a:cubicBezTo>
                    <a:cubicBezTo>
                      <a:pt x="35581" y="57226"/>
                      <a:pt x="38247" y="54494"/>
                      <a:pt x="40379" y="50744"/>
                    </a:cubicBezTo>
                    <a:lnTo>
                      <a:pt x="40579" y="50744"/>
                    </a:lnTo>
                    <a:lnTo>
                      <a:pt x="40579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F5E00C1-5C8E-49E1-B96E-6FA81D5B80A3}"/>
                  </a:ext>
                </a:extLst>
              </p:cNvPr>
              <p:cNvSpPr/>
              <p:nvPr/>
            </p:nvSpPr>
            <p:spPr>
              <a:xfrm>
                <a:off x="7540514" y="5191386"/>
                <a:ext cx="31583" cy="61690"/>
              </a:xfrm>
              <a:custGeom>
                <a:avLst/>
                <a:gdLst>
                  <a:gd name="connsiteX0" fmla="*/ 0 w 31583"/>
                  <a:gd name="connsiteY0" fmla="*/ 1447 h 61690"/>
                  <a:gd name="connsiteX1" fmla="*/ 0 w 31583"/>
                  <a:gd name="connsiteY1" fmla="*/ 61690 h 61690"/>
                  <a:gd name="connsiteX2" fmla="*/ 9861 w 31583"/>
                  <a:gd name="connsiteY2" fmla="*/ 61690 h 61690"/>
                  <a:gd name="connsiteX3" fmla="*/ 9861 w 31583"/>
                  <a:gd name="connsiteY3" fmla="*/ 34889 h 61690"/>
                  <a:gd name="connsiteX4" fmla="*/ 11061 w 31583"/>
                  <a:gd name="connsiteY4" fmla="*/ 24610 h 61690"/>
                  <a:gd name="connsiteX5" fmla="*/ 14726 w 31583"/>
                  <a:gd name="connsiteY5" fmla="*/ 16936 h 61690"/>
                  <a:gd name="connsiteX6" fmla="*/ 21456 w 31583"/>
                  <a:gd name="connsiteY6" fmla="*/ 12246 h 61690"/>
                  <a:gd name="connsiteX7" fmla="*/ 31583 w 31583"/>
                  <a:gd name="connsiteY7" fmla="*/ 10554 h 61690"/>
                  <a:gd name="connsiteX8" fmla="*/ 31583 w 31583"/>
                  <a:gd name="connsiteY8" fmla="*/ 14 h 61690"/>
                  <a:gd name="connsiteX9" fmla="*/ 18324 w 31583"/>
                  <a:gd name="connsiteY9" fmla="*/ 3272 h 61690"/>
                  <a:gd name="connsiteX10" fmla="*/ 9462 w 31583"/>
                  <a:gd name="connsiteY10" fmla="*/ 14071 h 61690"/>
                  <a:gd name="connsiteX11" fmla="*/ 9262 w 31583"/>
                  <a:gd name="connsiteY11" fmla="*/ 14071 h 61690"/>
                  <a:gd name="connsiteX12" fmla="*/ 9262 w 3158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58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61" y="61690"/>
                    </a:lnTo>
                    <a:lnTo>
                      <a:pt x="9861" y="34889"/>
                    </a:lnTo>
                    <a:cubicBezTo>
                      <a:pt x="9861" y="30986"/>
                      <a:pt x="10262" y="27575"/>
                      <a:pt x="11061" y="24610"/>
                    </a:cubicBezTo>
                    <a:cubicBezTo>
                      <a:pt x="11861" y="21592"/>
                      <a:pt x="13060" y="19014"/>
                      <a:pt x="14726" y="16936"/>
                    </a:cubicBezTo>
                    <a:cubicBezTo>
                      <a:pt x="16458" y="14850"/>
                      <a:pt x="18657" y="13292"/>
                      <a:pt x="21456" y="12246"/>
                    </a:cubicBezTo>
                    <a:cubicBezTo>
                      <a:pt x="24321" y="11153"/>
                      <a:pt x="27719" y="10554"/>
                      <a:pt x="31583" y="10554"/>
                    </a:cubicBezTo>
                    <a:lnTo>
                      <a:pt x="31583" y="14"/>
                    </a:lnTo>
                    <a:cubicBezTo>
                      <a:pt x="26320" y="-139"/>
                      <a:pt x="21922" y="927"/>
                      <a:pt x="18324" y="3272"/>
                    </a:cubicBezTo>
                    <a:cubicBezTo>
                      <a:pt x="14859" y="5610"/>
                      <a:pt x="11927" y="9228"/>
                      <a:pt x="9462" y="14071"/>
                    </a:cubicBezTo>
                    <a:lnTo>
                      <a:pt x="9262" y="14071"/>
                    </a:lnTo>
                    <a:lnTo>
                      <a:pt x="9262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5E1B117-B80E-42EF-9A29-DF5D62F5FCA1}"/>
                  </a:ext>
                </a:extLst>
              </p:cNvPr>
              <p:cNvSpPr/>
              <p:nvPr/>
            </p:nvSpPr>
            <p:spPr>
              <a:xfrm>
                <a:off x="7574230" y="5191400"/>
                <a:ext cx="55713" cy="62981"/>
              </a:xfrm>
              <a:custGeom>
                <a:avLst/>
                <a:gdLst>
                  <a:gd name="connsiteX0" fmla="*/ 45176 w 55713"/>
                  <a:gd name="connsiteY0" fmla="*/ 25768 h 62981"/>
                  <a:gd name="connsiteX1" fmla="*/ 10594 w 55713"/>
                  <a:gd name="connsiteY1" fmla="*/ 25768 h 62981"/>
                  <a:gd name="connsiteX2" fmla="*/ 11993 w 55713"/>
                  <a:gd name="connsiteY2" fmla="*/ 19260 h 62981"/>
                  <a:gd name="connsiteX3" fmla="*/ 15525 w 55713"/>
                  <a:gd name="connsiteY3" fmla="*/ 13797 h 62981"/>
                  <a:gd name="connsiteX4" fmla="*/ 20856 w 55713"/>
                  <a:gd name="connsiteY4" fmla="*/ 10153 h 62981"/>
                  <a:gd name="connsiteX5" fmla="*/ 27852 w 55713"/>
                  <a:gd name="connsiteY5" fmla="*/ 8720 h 62981"/>
                  <a:gd name="connsiteX6" fmla="*/ 34648 w 55713"/>
                  <a:gd name="connsiteY6" fmla="*/ 10153 h 62981"/>
                  <a:gd name="connsiteX7" fmla="*/ 39979 w 55713"/>
                  <a:gd name="connsiteY7" fmla="*/ 13797 h 62981"/>
                  <a:gd name="connsiteX8" fmla="*/ 43643 w 55713"/>
                  <a:gd name="connsiteY8" fmla="*/ 19133 h 62981"/>
                  <a:gd name="connsiteX9" fmla="*/ 45176 w 55713"/>
                  <a:gd name="connsiteY9" fmla="*/ 25768 h 62981"/>
                  <a:gd name="connsiteX10" fmla="*/ 54704 w 55713"/>
                  <a:gd name="connsiteY10" fmla="*/ 42550 h 62981"/>
                  <a:gd name="connsiteX11" fmla="*/ 44910 w 55713"/>
                  <a:gd name="connsiteY11" fmla="*/ 42550 h 62981"/>
                  <a:gd name="connsiteX12" fmla="*/ 39579 w 55713"/>
                  <a:gd name="connsiteY12" fmla="*/ 51530 h 62981"/>
                  <a:gd name="connsiteX13" fmla="*/ 29317 w 55713"/>
                  <a:gd name="connsiteY13" fmla="*/ 54394 h 62981"/>
                  <a:gd name="connsiteX14" fmla="*/ 20856 w 55713"/>
                  <a:gd name="connsiteY14" fmla="*/ 52702 h 62981"/>
                  <a:gd name="connsiteX15" fmla="*/ 14859 w 55713"/>
                  <a:gd name="connsiteY15" fmla="*/ 48279 h 62981"/>
                  <a:gd name="connsiteX16" fmla="*/ 11460 w 55713"/>
                  <a:gd name="connsiteY16" fmla="*/ 42030 h 62981"/>
                  <a:gd name="connsiteX17" fmla="*/ 10594 w 55713"/>
                  <a:gd name="connsiteY17" fmla="*/ 34482 h 62981"/>
                  <a:gd name="connsiteX18" fmla="*/ 55704 w 55713"/>
                  <a:gd name="connsiteY18" fmla="*/ 34482 h 62981"/>
                  <a:gd name="connsiteX19" fmla="*/ 54704 w 55713"/>
                  <a:gd name="connsiteY19" fmla="*/ 23037 h 62981"/>
                  <a:gd name="connsiteX20" fmla="*/ 50240 w 55713"/>
                  <a:gd name="connsiteY20" fmla="*/ 11845 h 62981"/>
                  <a:gd name="connsiteX21" fmla="*/ 41645 w 55713"/>
                  <a:gd name="connsiteY21" fmla="*/ 3384 h 62981"/>
                  <a:gd name="connsiteX22" fmla="*/ 28385 w 55713"/>
                  <a:gd name="connsiteY22" fmla="*/ 0 h 62981"/>
                  <a:gd name="connsiteX23" fmla="*/ 16924 w 55713"/>
                  <a:gd name="connsiteY23" fmla="*/ 2345 h 62981"/>
                  <a:gd name="connsiteX24" fmla="*/ 8129 w 55713"/>
                  <a:gd name="connsiteY24" fmla="*/ 8854 h 62981"/>
                  <a:gd name="connsiteX25" fmla="*/ 2132 w 55713"/>
                  <a:gd name="connsiteY25" fmla="*/ 18740 h 62981"/>
                  <a:gd name="connsiteX26" fmla="*/ 0 w 55713"/>
                  <a:gd name="connsiteY26" fmla="*/ 31364 h 62981"/>
                  <a:gd name="connsiteX27" fmla="*/ 2132 w 55713"/>
                  <a:gd name="connsiteY27" fmla="*/ 44115 h 62981"/>
                  <a:gd name="connsiteX28" fmla="*/ 7463 w 55713"/>
                  <a:gd name="connsiteY28" fmla="*/ 54128 h 62981"/>
                  <a:gd name="connsiteX29" fmla="*/ 16458 w 55713"/>
                  <a:gd name="connsiteY29" fmla="*/ 60637 h 62981"/>
                  <a:gd name="connsiteX30" fmla="*/ 28918 w 55713"/>
                  <a:gd name="connsiteY30" fmla="*/ 62982 h 62981"/>
                  <a:gd name="connsiteX31" fmla="*/ 45975 w 55713"/>
                  <a:gd name="connsiteY31" fmla="*/ 57905 h 62981"/>
                  <a:gd name="connsiteX32" fmla="*/ 54704 w 55713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3" h="62981">
                    <a:moveTo>
                      <a:pt x="45176" y="25768"/>
                    </a:moveTo>
                    <a:lnTo>
                      <a:pt x="10594" y="25768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859" y="17181"/>
                      <a:pt x="13992" y="15356"/>
                      <a:pt x="15525" y="13797"/>
                    </a:cubicBezTo>
                    <a:cubicBezTo>
                      <a:pt x="16991" y="12231"/>
                      <a:pt x="18790" y="11039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82" y="9213"/>
                      <a:pt x="34648" y="10153"/>
                    </a:cubicBezTo>
                    <a:cubicBezTo>
                      <a:pt x="36714" y="11039"/>
                      <a:pt x="38446" y="12231"/>
                      <a:pt x="39979" y="13797"/>
                    </a:cubicBezTo>
                    <a:cubicBezTo>
                      <a:pt x="41578" y="15302"/>
                      <a:pt x="42710" y="17048"/>
                      <a:pt x="43643" y="19133"/>
                    </a:cubicBezTo>
                    <a:cubicBezTo>
                      <a:pt x="44443" y="21211"/>
                      <a:pt x="44976" y="23423"/>
                      <a:pt x="45176" y="25768"/>
                    </a:cubicBezTo>
                    <a:close/>
                    <a:moveTo>
                      <a:pt x="54704" y="42550"/>
                    </a:moveTo>
                    <a:lnTo>
                      <a:pt x="44910" y="42550"/>
                    </a:lnTo>
                    <a:cubicBezTo>
                      <a:pt x="44043" y="46560"/>
                      <a:pt x="42244" y="49551"/>
                      <a:pt x="39579" y="51530"/>
                    </a:cubicBezTo>
                    <a:cubicBezTo>
                      <a:pt x="36980" y="53455"/>
                      <a:pt x="33515" y="54394"/>
                      <a:pt x="29317" y="54394"/>
                    </a:cubicBezTo>
                    <a:cubicBezTo>
                      <a:pt x="26052" y="54394"/>
                      <a:pt x="23254" y="53842"/>
                      <a:pt x="20856" y="52702"/>
                    </a:cubicBezTo>
                    <a:cubicBezTo>
                      <a:pt x="18390" y="51610"/>
                      <a:pt x="16458" y="50098"/>
                      <a:pt x="14859" y="48279"/>
                    </a:cubicBezTo>
                    <a:cubicBezTo>
                      <a:pt x="13326" y="46453"/>
                      <a:pt x="12193" y="44375"/>
                      <a:pt x="11460" y="42030"/>
                    </a:cubicBezTo>
                    <a:cubicBezTo>
                      <a:pt x="10728" y="39692"/>
                      <a:pt x="10461" y="37187"/>
                      <a:pt x="10594" y="34482"/>
                    </a:cubicBezTo>
                    <a:lnTo>
                      <a:pt x="55704" y="34482"/>
                    </a:lnTo>
                    <a:cubicBezTo>
                      <a:pt x="55771" y="30838"/>
                      <a:pt x="55504" y="27041"/>
                      <a:pt x="54704" y="23037"/>
                    </a:cubicBezTo>
                    <a:cubicBezTo>
                      <a:pt x="53905" y="18973"/>
                      <a:pt x="52372" y="15229"/>
                      <a:pt x="50240" y="11845"/>
                    </a:cubicBezTo>
                    <a:cubicBezTo>
                      <a:pt x="48108" y="8407"/>
                      <a:pt x="45242" y="5569"/>
                      <a:pt x="41645" y="3384"/>
                    </a:cubicBezTo>
                    <a:cubicBezTo>
                      <a:pt x="38180" y="1146"/>
                      <a:pt x="33782" y="0"/>
                      <a:pt x="28385" y="0"/>
                    </a:cubicBezTo>
                    <a:cubicBezTo>
                      <a:pt x="24253" y="0"/>
                      <a:pt x="20389" y="786"/>
                      <a:pt x="16924" y="2345"/>
                    </a:cubicBezTo>
                    <a:cubicBezTo>
                      <a:pt x="13592" y="3904"/>
                      <a:pt x="10594" y="6096"/>
                      <a:pt x="8129" y="8854"/>
                    </a:cubicBezTo>
                    <a:cubicBezTo>
                      <a:pt x="5530" y="11658"/>
                      <a:pt x="3598" y="14943"/>
                      <a:pt x="2132" y="18740"/>
                    </a:cubicBezTo>
                    <a:cubicBezTo>
                      <a:pt x="733" y="22590"/>
                      <a:pt x="0" y="26781"/>
                      <a:pt x="0" y="31364"/>
                    </a:cubicBezTo>
                    <a:cubicBezTo>
                      <a:pt x="199" y="35994"/>
                      <a:pt x="866" y="40211"/>
                      <a:pt x="2132" y="44115"/>
                    </a:cubicBezTo>
                    <a:cubicBezTo>
                      <a:pt x="3332" y="48019"/>
                      <a:pt x="5130" y="51370"/>
                      <a:pt x="7463" y="54128"/>
                    </a:cubicBezTo>
                    <a:cubicBezTo>
                      <a:pt x="9861" y="56939"/>
                      <a:pt x="12859" y="59078"/>
                      <a:pt x="16458" y="60637"/>
                    </a:cubicBezTo>
                    <a:cubicBezTo>
                      <a:pt x="19990" y="62196"/>
                      <a:pt x="24121" y="62982"/>
                      <a:pt x="28918" y="62982"/>
                    </a:cubicBezTo>
                    <a:cubicBezTo>
                      <a:pt x="35714" y="62982"/>
                      <a:pt x="41445" y="61289"/>
                      <a:pt x="45975" y="57905"/>
                    </a:cubicBezTo>
                    <a:cubicBezTo>
                      <a:pt x="50440" y="54468"/>
                      <a:pt x="53372" y="49318"/>
                      <a:pt x="54704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04EAAA-33CE-4338-8D43-13CE42804832}"/>
                  </a:ext>
                </a:extLst>
              </p:cNvPr>
              <p:cNvSpPr/>
              <p:nvPr/>
            </p:nvSpPr>
            <p:spPr>
              <a:xfrm>
                <a:off x="7672512" y="5191400"/>
                <a:ext cx="84621" cy="61675"/>
              </a:xfrm>
              <a:custGeom>
                <a:avLst/>
                <a:gdLst>
                  <a:gd name="connsiteX0" fmla="*/ 0 w 84621"/>
                  <a:gd name="connsiteY0" fmla="*/ 1432 h 61675"/>
                  <a:gd name="connsiteX1" fmla="*/ 0 w 84621"/>
                  <a:gd name="connsiteY1" fmla="*/ 61676 h 61675"/>
                  <a:gd name="connsiteX2" fmla="*/ 10061 w 84621"/>
                  <a:gd name="connsiteY2" fmla="*/ 61676 h 61675"/>
                  <a:gd name="connsiteX3" fmla="*/ 10061 w 84621"/>
                  <a:gd name="connsiteY3" fmla="*/ 24076 h 61675"/>
                  <a:gd name="connsiteX4" fmla="*/ 10861 w 84621"/>
                  <a:gd name="connsiteY4" fmla="*/ 19779 h 61675"/>
                  <a:gd name="connsiteX5" fmla="*/ 13726 w 84621"/>
                  <a:gd name="connsiteY5" fmla="*/ 14709 h 61675"/>
                  <a:gd name="connsiteX6" fmla="*/ 18656 w 84621"/>
                  <a:gd name="connsiteY6" fmla="*/ 10539 h 61675"/>
                  <a:gd name="connsiteX7" fmla="*/ 26052 w 84621"/>
                  <a:gd name="connsiteY7" fmla="*/ 8720 h 61675"/>
                  <a:gd name="connsiteX8" fmla="*/ 31517 w 84621"/>
                  <a:gd name="connsiteY8" fmla="*/ 9760 h 61675"/>
                  <a:gd name="connsiteX9" fmla="*/ 35048 w 84621"/>
                  <a:gd name="connsiteY9" fmla="*/ 12491 h 61675"/>
                  <a:gd name="connsiteX10" fmla="*/ 36847 w 84621"/>
                  <a:gd name="connsiteY10" fmla="*/ 16788 h 61675"/>
                  <a:gd name="connsiteX11" fmla="*/ 37380 w 84621"/>
                  <a:gd name="connsiteY11" fmla="*/ 22124 h 61675"/>
                  <a:gd name="connsiteX12" fmla="*/ 37380 w 84621"/>
                  <a:gd name="connsiteY12" fmla="*/ 61676 h 61675"/>
                  <a:gd name="connsiteX13" fmla="*/ 47242 w 84621"/>
                  <a:gd name="connsiteY13" fmla="*/ 61676 h 61675"/>
                  <a:gd name="connsiteX14" fmla="*/ 47242 w 84621"/>
                  <a:gd name="connsiteY14" fmla="*/ 24076 h 61675"/>
                  <a:gd name="connsiteX15" fmla="*/ 51439 w 84621"/>
                  <a:gd name="connsiteY15" fmla="*/ 13017 h 61675"/>
                  <a:gd name="connsiteX16" fmla="*/ 63033 w 84621"/>
                  <a:gd name="connsiteY16" fmla="*/ 8720 h 61675"/>
                  <a:gd name="connsiteX17" fmla="*/ 68897 w 84621"/>
                  <a:gd name="connsiteY17" fmla="*/ 9760 h 61675"/>
                  <a:gd name="connsiteX18" fmla="*/ 72495 w 84621"/>
                  <a:gd name="connsiteY18" fmla="*/ 12624 h 61675"/>
                  <a:gd name="connsiteX19" fmla="*/ 74227 w 84621"/>
                  <a:gd name="connsiteY19" fmla="*/ 16921 h 61675"/>
                  <a:gd name="connsiteX20" fmla="*/ 74761 w 84621"/>
                  <a:gd name="connsiteY20" fmla="*/ 22124 h 61675"/>
                  <a:gd name="connsiteX21" fmla="*/ 74761 w 84621"/>
                  <a:gd name="connsiteY21" fmla="*/ 61676 h 61675"/>
                  <a:gd name="connsiteX22" fmla="*/ 84622 w 84621"/>
                  <a:gd name="connsiteY22" fmla="*/ 61676 h 61675"/>
                  <a:gd name="connsiteX23" fmla="*/ 84622 w 84621"/>
                  <a:gd name="connsiteY23" fmla="*/ 17441 h 61675"/>
                  <a:gd name="connsiteX24" fmla="*/ 83223 w 84621"/>
                  <a:gd name="connsiteY24" fmla="*/ 9633 h 61675"/>
                  <a:gd name="connsiteX25" fmla="*/ 79025 w 84621"/>
                  <a:gd name="connsiteY25" fmla="*/ 4164 h 61675"/>
                  <a:gd name="connsiteX26" fmla="*/ 72761 w 84621"/>
                  <a:gd name="connsiteY26" fmla="*/ 1046 h 61675"/>
                  <a:gd name="connsiteX27" fmla="*/ 64566 w 84621"/>
                  <a:gd name="connsiteY27" fmla="*/ 0 h 61675"/>
                  <a:gd name="connsiteX28" fmla="*/ 53638 w 84621"/>
                  <a:gd name="connsiteY28" fmla="*/ 2738 h 61675"/>
                  <a:gd name="connsiteX29" fmla="*/ 45709 w 84621"/>
                  <a:gd name="connsiteY29" fmla="*/ 10279 h 61675"/>
                  <a:gd name="connsiteX30" fmla="*/ 39179 w 84621"/>
                  <a:gd name="connsiteY30" fmla="*/ 2345 h 61675"/>
                  <a:gd name="connsiteX31" fmla="*/ 29051 w 84621"/>
                  <a:gd name="connsiteY31" fmla="*/ 0 h 61675"/>
                  <a:gd name="connsiteX32" fmla="*/ 9661 w 84621"/>
                  <a:gd name="connsiteY32" fmla="*/ 10279 h 61675"/>
                  <a:gd name="connsiteX33" fmla="*/ 9394 w 84621"/>
                  <a:gd name="connsiteY33" fmla="*/ 10279 h 61675"/>
                  <a:gd name="connsiteX34" fmla="*/ 9394 w 84621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621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61" y="61676"/>
                    </a:lnTo>
                    <a:lnTo>
                      <a:pt x="10061" y="24076"/>
                    </a:lnTo>
                    <a:cubicBezTo>
                      <a:pt x="10061" y="22983"/>
                      <a:pt x="10327" y="21551"/>
                      <a:pt x="10861" y="19779"/>
                    </a:cubicBezTo>
                    <a:cubicBezTo>
                      <a:pt x="11394" y="18060"/>
                      <a:pt x="12393" y="16375"/>
                      <a:pt x="13726" y="14709"/>
                    </a:cubicBezTo>
                    <a:cubicBezTo>
                      <a:pt x="14992" y="13091"/>
                      <a:pt x="16591" y="11685"/>
                      <a:pt x="18656" y="10539"/>
                    </a:cubicBezTo>
                    <a:cubicBezTo>
                      <a:pt x="20722" y="9347"/>
                      <a:pt x="23188" y="8720"/>
                      <a:pt x="26052" y="8720"/>
                    </a:cubicBezTo>
                    <a:cubicBezTo>
                      <a:pt x="28318" y="8720"/>
                      <a:pt x="30117" y="9087"/>
                      <a:pt x="31517" y="9760"/>
                    </a:cubicBezTo>
                    <a:cubicBezTo>
                      <a:pt x="32982" y="10386"/>
                      <a:pt x="34182" y="11298"/>
                      <a:pt x="35048" y="12491"/>
                    </a:cubicBezTo>
                    <a:cubicBezTo>
                      <a:pt x="35848" y="13743"/>
                      <a:pt x="36514" y="15176"/>
                      <a:pt x="36847" y="16788"/>
                    </a:cubicBezTo>
                    <a:cubicBezTo>
                      <a:pt x="37180" y="18453"/>
                      <a:pt x="37380" y="20252"/>
                      <a:pt x="37380" y="22124"/>
                    </a:cubicBezTo>
                    <a:lnTo>
                      <a:pt x="37380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641" y="15822"/>
                      <a:pt x="51439" y="13017"/>
                    </a:cubicBezTo>
                    <a:cubicBezTo>
                      <a:pt x="54304" y="10153"/>
                      <a:pt x="58103" y="8720"/>
                      <a:pt x="63033" y="8720"/>
                    </a:cubicBezTo>
                    <a:cubicBezTo>
                      <a:pt x="65432" y="8720"/>
                      <a:pt x="67365" y="9087"/>
                      <a:pt x="68897" y="9760"/>
                    </a:cubicBezTo>
                    <a:cubicBezTo>
                      <a:pt x="70429" y="10492"/>
                      <a:pt x="71629" y="11425"/>
                      <a:pt x="72495" y="12624"/>
                    </a:cubicBezTo>
                    <a:cubicBezTo>
                      <a:pt x="73362" y="13870"/>
                      <a:pt x="73961" y="15302"/>
                      <a:pt x="74227" y="16921"/>
                    </a:cubicBezTo>
                    <a:cubicBezTo>
                      <a:pt x="74494" y="18587"/>
                      <a:pt x="74761" y="20299"/>
                      <a:pt x="74761" y="22124"/>
                    </a:cubicBezTo>
                    <a:lnTo>
                      <a:pt x="74761" y="61676"/>
                    </a:lnTo>
                    <a:lnTo>
                      <a:pt x="84622" y="61676"/>
                    </a:lnTo>
                    <a:lnTo>
                      <a:pt x="84622" y="17441"/>
                    </a:lnTo>
                    <a:cubicBezTo>
                      <a:pt x="84622" y="14423"/>
                      <a:pt x="84156" y="11818"/>
                      <a:pt x="83223" y="9633"/>
                    </a:cubicBezTo>
                    <a:cubicBezTo>
                      <a:pt x="82223" y="7395"/>
                      <a:pt x="80824" y="5569"/>
                      <a:pt x="79025" y="4164"/>
                    </a:cubicBezTo>
                    <a:cubicBezTo>
                      <a:pt x="77226" y="2711"/>
                      <a:pt x="75160" y="1665"/>
                      <a:pt x="72761" y="1046"/>
                    </a:cubicBezTo>
                    <a:cubicBezTo>
                      <a:pt x="70363" y="366"/>
                      <a:pt x="67630" y="0"/>
                      <a:pt x="64566" y="0"/>
                    </a:cubicBezTo>
                    <a:cubicBezTo>
                      <a:pt x="60568" y="0"/>
                      <a:pt x="56903" y="913"/>
                      <a:pt x="53638" y="2738"/>
                    </a:cubicBezTo>
                    <a:cubicBezTo>
                      <a:pt x="50306" y="4503"/>
                      <a:pt x="47708" y="7002"/>
                      <a:pt x="45709" y="10279"/>
                    </a:cubicBezTo>
                    <a:cubicBezTo>
                      <a:pt x="44376" y="6589"/>
                      <a:pt x="42244" y="3904"/>
                      <a:pt x="39179" y="2345"/>
                    </a:cubicBezTo>
                    <a:cubicBezTo>
                      <a:pt x="36114" y="786"/>
                      <a:pt x="32716" y="0"/>
                      <a:pt x="29051" y="0"/>
                    </a:cubicBezTo>
                    <a:cubicBezTo>
                      <a:pt x="20589" y="0"/>
                      <a:pt x="14126" y="3464"/>
                      <a:pt x="9661" y="10279"/>
                    </a:cubicBezTo>
                    <a:lnTo>
                      <a:pt x="9394" y="10279"/>
                    </a:lnTo>
                    <a:lnTo>
                      <a:pt x="9394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83ABD42-7FC4-4055-9664-1B1B313AF99B}"/>
                  </a:ext>
                </a:extLst>
              </p:cNvPr>
              <p:cNvSpPr/>
              <p:nvPr/>
            </p:nvSpPr>
            <p:spPr>
              <a:xfrm>
                <a:off x="7768728" y="5191400"/>
                <a:ext cx="56770" cy="62981"/>
              </a:xfrm>
              <a:custGeom>
                <a:avLst/>
                <a:gdLst>
                  <a:gd name="connsiteX0" fmla="*/ 56770 w 56770"/>
                  <a:gd name="connsiteY0" fmla="*/ 61416 h 62981"/>
                  <a:gd name="connsiteX1" fmla="*/ 49574 w 56770"/>
                  <a:gd name="connsiteY1" fmla="*/ 62982 h 62981"/>
                  <a:gd name="connsiteX2" fmla="*/ 43511 w 56770"/>
                  <a:gd name="connsiteY2" fmla="*/ 60896 h 62981"/>
                  <a:gd name="connsiteX3" fmla="*/ 41245 w 56770"/>
                  <a:gd name="connsiteY3" fmla="*/ 53742 h 62981"/>
                  <a:gd name="connsiteX4" fmla="*/ 31650 w 56770"/>
                  <a:gd name="connsiteY4" fmla="*/ 60896 h 62981"/>
                  <a:gd name="connsiteX5" fmla="*/ 19923 w 56770"/>
                  <a:gd name="connsiteY5" fmla="*/ 62982 h 62981"/>
                  <a:gd name="connsiteX6" fmla="*/ 12260 w 56770"/>
                  <a:gd name="connsiteY6" fmla="*/ 62069 h 62981"/>
                  <a:gd name="connsiteX7" fmla="*/ 5864 w 56770"/>
                  <a:gd name="connsiteY7" fmla="*/ 59204 h 62981"/>
                  <a:gd name="connsiteX8" fmla="*/ 1599 w 56770"/>
                  <a:gd name="connsiteY8" fmla="*/ 54001 h 62981"/>
                  <a:gd name="connsiteX9" fmla="*/ 0 w 56770"/>
                  <a:gd name="connsiteY9" fmla="*/ 46194 h 62981"/>
                  <a:gd name="connsiteX10" fmla="*/ 1732 w 56770"/>
                  <a:gd name="connsiteY10" fmla="*/ 37740 h 62981"/>
                  <a:gd name="connsiteX11" fmla="*/ 6396 w 56770"/>
                  <a:gd name="connsiteY11" fmla="*/ 32530 h 62981"/>
                  <a:gd name="connsiteX12" fmla="*/ 12927 w 56770"/>
                  <a:gd name="connsiteY12" fmla="*/ 29412 h 62981"/>
                  <a:gd name="connsiteX13" fmla="*/ 20456 w 56770"/>
                  <a:gd name="connsiteY13" fmla="*/ 27587 h 62981"/>
                  <a:gd name="connsiteX14" fmla="*/ 28118 w 56770"/>
                  <a:gd name="connsiteY14" fmla="*/ 26414 h 62981"/>
                  <a:gd name="connsiteX15" fmla="*/ 34648 w 56770"/>
                  <a:gd name="connsiteY15" fmla="*/ 25249 h 62981"/>
                  <a:gd name="connsiteX16" fmla="*/ 39046 w 56770"/>
                  <a:gd name="connsiteY16" fmla="*/ 23037 h 62981"/>
                  <a:gd name="connsiteX17" fmla="*/ 40779 w 56770"/>
                  <a:gd name="connsiteY17" fmla="*/ 18740 h 62981"/>
                  <a:gd name="connsiteX18" fmla="*/ 39446 w 56770"/>
                  <a:gd name="connsiteY18" fmla="*/ 13537 h 62981"/>
                  <a:gd name="connsiteX19" fmla="*/ 36314 w 56770"/>
                  <a:gd name="connsiteY19" fmla="*/ 10539 h 62981"/>
                  <a:gd name="connsiteX20" fmla="*/ 32050 w 56770"/>
                  <a:gd name="connsiteY20" fmla="*/ 9113 h 62981"/>
                  <a:gd name="connsiteX21" fmla="*/ 27319 w 56770"/>
                  <a:gd name="connsiteY21" fmla="*/ 8720 h 62981"/>
                  <a:gd name="connsiteX22" fmla="*/ 16791 w 56770"/>
                  <a:gd name="connsiteY22" fmla="*/ 11192 h 62981"/>
                  <a:gd name="connsiteX23" fmla="*/ 12260 w 56770"/>
                  <a:gd name="connsiteY23" fmla="*/ 20172 h 62981"/>
                  <a:gd name="connsiteX24" fmla="*/ 2332 w 56770"/>
                  <a:gd name="connsiteY24" fmla="*/ 20172 h 62981"/>
                  <a:gd name="connsiteX25" fmla="*/ 4731 w 56770"/>
                  <a:gd name="connsiteY25" fmla="*/ 10805 h 62981"/>
                  <a:gd name="connsiteX26" fmla="*/ 10328 w 56770"/>
                  <a:gd name="connsiteY26" fmla="*/ 4557 h 62981"/>
                  <a:gd name="connsiteX27" fmla="*/ 18257 w 56770"/>
                  <a:gd name="connsiteY27" fmla="*/ 1046 h 62981"/>
                  <a:gd name="connsiteX28" fmla="*/ 27852 w 56770"/>
                  <a:gd name="connsiteY28" fmla="*/ 0 h 62981"/>
                  <a:gd name="connsiteX29" fmla="*/ 36048 w 56770"/>
                  <a:gd name="connsiteY29" fmla="*/ 653 h 62981"/>
                  <a:gd name="connsiteX30" fmla="*/ 43377 w 56770"/>
                  <a:gd name="connsiteY30" fmla="*/ 2998 h 62981"/>
                  <a:gd name="connsiteX31" fmla="*/ 48575 w 56770"/>
                  <a:gd name="connsiteY31" fmla="*/ 8068 h 62981"/>
                  <a:gd name="connsiteX32" fmla="*/ 50507 w 56770"/>
                  <a:gd name="connsiteY32" fmla="*/ 16528 h 62981"/>
                  <a:gd name="connsiteX33" fmla="*/ 50507 w 56770"/>
                  <a:gd name="connsiteY33" fmla="*/ 47626 h 62981"/>
                  <a:gd name="connsiteX34" fmla="*/ 50907 w 56770"/>
                  <a:gd name="connsiteY34" fmla="*/ 52702 h 62981"/>
                  <a:gd name="connsiteX35" fmla="*/ 53639 w 56770"/>
                  <a:gd name="connsiteY35" fmla="*/ 54394 h 62981"/>
                  <a:gd name="connsiteX36" fmla="*/ 56770 w 56770"/>
                  <a:gd name="connsiteY36" fmla="*/ 53742 h 62981"/>
                  <a:gd name="connsiteX37" fmla="*/ 40645 w 56770"/>
                  <a:gd name="connsiteY37" fmla="*/ 30578 h 62981"/>
                  <a:gd name="connsiteX38" fmla="*/ 35648 w 56770"/>
                  <a:gd name="connsiteY38" fmla="*/ 32663 h 62981"/>
                  <a:gd name="connsiteX39" fmla="*/ 29318 w 56770"/>
                  <a:gd name="connsiteY39" fmla="*/ 33703 h 62981"/>
                  <a:gd name="connsiteX40" fmla="*/ 22655 w 56770"/>
                  <a:gd name="connsiteY40" fmla="*/ 34615 h 62981"/>
                  <a:gd name="connsiteX41" fmla="*/ 16525 w 56770"/>
                  <a:gd name="connsiteY41" fmla="*/ 36307 h 62981"/>
                  <a:gd name="connsiteX42" fmla="*/ 12260 w 56770"/>
                  <a:gd name="connsiteY42" fmla="*/ 39692 h 62981"/>
                  <a:gd name="connsiteX43" fmla="*/ 10528 w 56770"/>
                  <a:gd name="connsiteY43" fmla="*/ 45414 h 62981"/>
                  <a:gd name="connsiteX44" fmla="*/ 11460 w 56770"/>
                  <a:gd name="connsiteY44" fmla="*/ 49578 h 62981"/>
                  <a:gd name="connsiteX45" fmla="*/ 14059 w 56770"/>
                  <a:gd name="connsiteY45" fmla="*/ 52309 h 62981"/>
                  <a:gd name="connsiteX46" fmla="*/ 17724 w 56770"/>
                  <a:gd name="connsiteY46" fmla="*/ 53868 h 62981"/>
                  <a:gd name="connsiteX47" fmla="*/ 22122 w 56770"/>
                  <a:gd name="connsiteY47" fmla="*/ 54394 h 62981"/>
                  <a:gd name="connsiteX48" fmla="*/ 30584 w 56770"/>
                  <a:gd name="connsiteY48" fmla="*/ 53089 h 62981"/>
                  <a:gd name="connsiteX49" fmla="*/ 36314 w 56770"/>
                  <a:gd name="connsiteY49" fmla="*/ 49705 h 62981"/>
                  <a:gd name="connsiteX50" fmla="*/ 39580 w 56770"/>
                  <a:gd name="connsiteY50" fmla="*/ 45281 h 62981"/>
                  <a:gd name="connsiteX51" fmla="*/ 40645 w 56770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70" h="62981">
                    <a:moveTo>
                      <a:pt x="56770" y="61416"/>
                    </a:moveTo>
                    <a:cubicBezTo>
                      <a:pt x="55038" y="62455"/>
                      <a:pt x="52639" y="62982"/>
                      <a:pt x="49574" y="62982"/>
                    </a:cubicBezTo>
                    <a:cubicBezTo>
                      <a:pt x="46976" y="62982"/>
                      <a:pt x="44910" y="62276"/>
                      <a:pt x="43511" y="60896"/>
                    </a:cubicBezTo>
                    <a:cubicBezTo>
                      <a:pt x="41978" y="59438"/>
                      <a:pt x="41245" y="57073"/>
                      <a:pt x="41245" y="53742"/>
                    </a:cubicBezTo>
                    <a:cubicBezTo>
                      <a:pt x="38513" y="57073"/>
                      <a:pt x="35315" y="59438"/>
                      <a:pt x="31650" y="60896"/>
                    </a:cubicBezTo>
                    <a:cubicBezTo>
                      <a:pt x="28052" y="62276"/>
                      <a:pt x="24187" y="62982"/>
                      <a:pt x="19923" y="62982"/>
                    </a:cubicBezTo>
                    <a:cubicBezTo>
                      <a:pt x="17191" y="62982"/>
                      <a:pt x="14659" y="62668"/>
                      <a:pt x="12260" y="62069"/>
                    </a:cubicBezTo>
                    <a:cubicBezTo>
                      <a:pt x="9795" y="61496"/>
                      <a:pt x="7663" y="60503"/>
                      <a:pt x="5864" y="59204"/>
                    </a:cubicBezTo>
                    <a:cubicBezTo>
                      <a:pt x="4064" y="57852"/>
                      <a:pt x="2599" y="56080"/>
                      <a:pt x="1599" y="54001"/>
                    </a:cubicBezTo>
                    <a:cubicBezTo>
                      <a:pt x="533" y="51870"/>
                      <a:pt x="0" y="49265"/>
                      <a:pt x="0" y="46194"/>
                    </a:cubicBezTo>
                    <a:cubicBezTo>
                      <a:pt x="0" y="42756"/>
                      <a:pt x="533" y="39925"/>
                      <a:pt x="1732" y="37740"/>
                    </a:cubicBezTo>
                    <a:cubicBezTo>
                      <a:pt x="2932" y="35601"/>
                      <a:pt x="4465" y="33836"/>
                      <a:pt x="6396" y="32530"/>
                    </a:cubicBezTo>
                    <a:cubicBezTo>
                      <a:pt x="8262" y="31178"/>
                      <a:pt x="10462" y="30138"/>
                      <a:pt x="12927" y="29412"/>
                    </a:cubicBezTo>
                    <a:cubicBezTo>
                      <a:pt x="15326" y="28733"/>
                      <a:pt x="17858" y="28107"/>
                      <a:pt x="20456" y="27587"/>
                    </a:cubicBezTo>
                    <a:cubicBezTo>
                      <a:pt x="23121" y="27067"/>
                      <a:pt x="25653" y="26674"/>
                      <a:pt x="28118" y="26414"/>
                    </a:cubicBezTo>
                    <a:cubicBezTo>
                      <a:pt x="30650" y="26155"/>
                      <a:pt x="32783" y="25768"/>
                      <a:pt x="34648" y="25249"/>
                    </a:cubicBezTo>
                    <a:cubicBezTo>
                      <a:pt x="36514" y="24722"/>
                      <a:pt x="38046" y="24023"/>
                      <a:pt x="39046" y="23037"/>
                    </a:cubicBezTo>
                    <a:cubicBezTo>
                      <a:pt x="40179" y="22097"/>
                      <a:pt x="40779" y="20665"/>
                      <a:pt x="40779" y="18740"/>
                    </a:cubicBezTo>
                    <a:cubicBezTo>
                      <a:pt x="40779" y="16608"/>
                      <a:pt x="40312" y="14836"/>
                      <a:pt x="39446" y="13537"/>
                    </a:cubicBezTo>
                    <a:cubicBezTo>
                      <a:pt x="38647" y="12231"/>
                      <a:pt x="37647" y="11272"/>
                      <a:pt x="36314" y="10539"/>
                    </a:cubicBezTo>
                    <a:cubicBezTo>
                      <a:pt x="35115" y="9866"/>
                      <a:pt x="33649" y="9373"/>
                      <a:pt x="32050" y="9113"/>
                    </a:cubicBezTo>
                    <a:cubicBezTo>
                      <a:pt x="30451" y="8854"/>
                      <a:pt x="28918" y="8720"/>
                      <a:pt x="27319" y="8720"/>
                    </a:cubicBezTo>
                    <a:cubicBezTo>
                      <a:pt x="23188" y="8720"/>
                      <a:pt x="19656" y="9580"/>
                      <a:pt x="16791" y="11192"/>
                    </a:cubicBezTo>
                    <a:cubicBezTo>
                      <a:pt x="13992" y="12757"/>
                      <a:pt x="12527" y="15749"/>
                      <a:pt x="12260" y="20172"/>
                    </a:cubicBezTo>
                    <a:lnTo>
                      <a:pt x="2332" y="20172"/>
                    </a:lnTo>
                    <a:cubicBezTo>
                      <a:pt x="2532" y="16475"/>
                      <a:pt x="3265" y="13350"/>
                      <a:pt x="4731" y="10805"/>
                    </a:cubicBezTo>
                    <a:cubicBezTo>
                      <a:pt x="6064" y="8201"/>
                      <a:pt x="7930" y="6116"/>
                      <a:pt x="10328" y="4557"/>
                    </a:cubicBezTo>
                    <a:cubicBezTo>
                      <a:pt x="12660" y="2944"/>
                      <a:pt x="15259" y="1772"/>
                      <a:pt x="18257" y="1046"/>
                    </a:cubicBezTo>
                    <a:cubicBezTo>
                      <a:pt x="21256" y="366"/>
                      <a:pt x="24454" y="0"/>
                      <a:pt x="27852" y="0"/>
                    </a:cubicBezTo>
                    <a:cubicBezTo>
                      <a:pt x="30650" y="0"/>
                      <a:pt x="33383" y="240"/>
                      <a:pt x="36048" y="653"/>
                    </a:cubicBezTo>
                    <a:cubicBezTo>
                      <a:pt x="38713" y="1019"/>
                      <a:pt x="41179" y="1799"/>
                      <a:pt x="43377" y="2998"/>
                    </a:cubicBezTo>
                    <a:cubicBezTo>
                      <a:pt x="45509" y="4244"/>
                      <a:pt x="47242" y="5936"/>
                      <a:pt x="48575" y="8068"/>
                    </a:cubicBezTo>
                    <a:cubicBezTo>
                      <a:pt x="49840" y="10259"/>
                      <a:pt x="50507" y="13091"/>
                      <a:pt x="50507" y="16528"/>
                    </a:cubicBezTo>
                    <a:lnTo>
                      <a:pt x="50507" y="47626"/>
                    </a:lnTo>
                    <a:cubicBezTo>
                      <a:pt x="50507" y="49918"/>
                      <a:pt x="50640" y="51610"/>
                      <a:pt x="50907" y="52702"/>
                    </a:cubicBezTo>
                    <a:cubicBezTo>
                      <a:pt x="51173" y="53842"/>
                      <a:pt x="52040" y="54394"/>
                      <a:pt x="53639" y="54394"/>
                    </a:cubicBezTo>
                    <a:cubicBezTo>
                      <a:pt x="54505" y="54394"/>
                      <a:pt x="55504" y="54208"/>
                      <a:pt x="56770" y="53742"/>
                    </a:cubicBezTo>
                    <a:close/>
                    <a:moveTo>
                      <a:pt x="40645" y="30578"/>
                    </a:moveTo>
                    <a:cubicBezTo>
                      <a:pt x="39380" y="31571"/>
                      <a:pt x="37780" y="32244"/>
                      <a:pt x="35648" y="32663"/>
                    </a:cubicBezTo>
                    <a:cubicBezTo>
                      <a:pt x="33649" y="33030"/>
                      <a:pt x="31517" y="33389"/>
                      <a:pt x="29318" y="33703"/>
                    </a:cubicBezTo>
                    <a:cubicBezTo>
                      <a:pt x="27120" y="33962"/>
                      <a:pt x="24920" y="34302"/>
                      <a:pt x="22655" y="34615"/>
                    </a:cubicBezTo>
                    <a:cubicBezTo>
                      <a:pt x="20390" y="34975"/>
                      <a:pt x="18390" y="35521"/>
                      <a:pt x="16525" y="36307"/>
                    </a:cubicBezTo>
                    <a:cubicBezTo>
                      <a:pt x="14792" y="37087"/>
                      <a:pt x="13393" y="38233"/>
                      <a:pt x="12260" y="39692"/>
                    </a:cubicBezTo>
                    <a:cubicBezTo>
                      <a:pt x="11128" y="41091"/>
                      <a:pt x="10528" y="43022"/>
                      <a:pt x="10528" y="45414"/>
                    </a:cubicBezTo>
                    <a:cubicBezTo>
                      <a:pt x="10528" y="47080"/>
                      <a:pt x="10861" y="48485"/>
                      <a:pt x="11460" y="49578"/>
                    </a:cubicBezTo>
                    <a:cubicBezTo>
                      <a:pt x="12127" y="50724"/>
                      <a:pt x="13060" y="51630"/>
                      <a:pt x="14059" y="52309"/>
                    </a:cubicBezTo>
                    <a:cubicBezTo>
                      <a:pt x="15126" y="53035"/>
                      <a:pt x="16324" y="53562"/>
                      <a:pt x="17724" y="53868"/>
                    </a:cubicBezTo>
                    <a:cubicBezTo>
                      <a:pt x="19190" y="54235"/>
                      <a:pt x="20656" y="54394"/>
                      <a:pt x="22122" y="54394"/>
                    </a:cubicBezTo>
                    <a:cubicBezTo>
                      <a:pt x="25387" y="54394"/>
                      <a:pt x="28252" y="53975"/>
                      <a:pt x="30584" y="53089"/>
                    </a:cubicBezTo>
                    <a:cubicBezTo>
                      <a:pt x="32916" y="52156"/>
                      <a:pt x="34848" y="51010"/>
                      <a:pt x="36314" y="49705"/>
                    </a:cubicBezTo>
                    <a:cubicBezTo>
                      <a:pt x="37780" y="48352"/>
                      <a:pt x="38846" y="46846"/>
                      <a:pt x="39580" y="45281"/>
                    </a:cubicBezTo>
                    <a:cubicBezTo>
                      <a:pt x="40246" y="43669"/>
                      <a:pt x="40645" y="42136"/>
                      <a:pt x="4064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96FA42D-5234-4881-84DF-6F4C4A5E7950}"/>
                  </a:ext>
                </a:extLst>
              </p:cNvPr>
              <p:cNvSpPr/>
              <p:nvPr/>
            </p:nvSpPr>
            <p:spPr>
              <a:xfrm>
                <a:off x="7835026" y="5191400"/>
                <a:ext cx="57103" cy="84706"/>
              </a:xfrm>
              <a:custGeom>
                <a:avLst/>
                <a:gdLst>
                  <a:gd name="connsiteX0" fmla="*/ 0 w 57103"/>
                  <a:gd name="connsiteY0" fmla="*/ 1432 h 84706"/>
                  <a:gd name="connsiteX1" fmla="*/ 0 w 57103"/>
                  <a:gd name="connsiteY1" fmla="*/ 84706 h 84706"/>
                  <a:gd name="connsiteX2" fmla="*/ 9862 w 57103"/>
                  <a:gd name="connsiteY2" fmla="*/ 84706 h 84706"/>
                  <a:gd name="connsiteX3" fmla="*/ 9862 w 57103"/>
                  <a:gd name="connsiteY3" fmla="*/ 53608 h 84706"/>
                  <a:gd name="connsiteX4" fmla="*/ 10128 w 57103"/>
                  <a:gd name="connsiteY4" fmla="*/ 53608 h 84706"/>
                  <a:gd name="connsiteX5" fmla="*/ 14193 w 57103"/>
                  <a:gd name="connsiteY5" fmla="*/ 58165 h 84706"/>
                  <a:gd name="connsiteX6" fmla="*/ 19124 w 57103"/>
                  <a:gd name="connsiteY6" fmla="*/ 61030 h 84706"/>
                  <a:gd name="connsiteX7" fmla="*/ 24588 w 57103"/>
                  <a:gd name="connsiteY7" fmla="*/ 62455 h 84706"/>
                  <a:gd name="connsiteX8" fmla="*/ 29652 w 57103"/>
                  <a:gd name="connsiteY8" fmla="*/ 62982 h 84706"/>
                  <a:gd name="connsiteX9" fmla="*/ 41645 w 57103"/>
                  <a:gd name="connsiteY9" fmla="*/ 60503 h 84706"/>
                  <a:gd name="connsiteX10" fmla="*/ 50241 w 57103"/>
                  <a:gd name="connsiteY10" fmla="*/ 53868 h 84706"/>
                  <a:gd name="connsiteX11" fmla="*/ 55438 w 57103"/>
                  <a:gd name="connsiteY11" fmla="*/ 43849 h 84706"/>
                  <a:gd name="connsiteX12" fmla="*/ 57104 w 57103"/>
                  <a:gd name="connsiteY12" fmla="*/ 31751 h 84706"/>
                  <a:gd name="connsiteX13" fmla="*/ 55305 w 57103"/>
                  <a:gd name="connsiteY13" fmla="*/ 19653 h 84706"/>
                  <a:gd name="connsiteX14" fmla="*/ 50107 w 57103"/>
                  <a:gd name="connsiteY14" fmla="*/ 9500 h 84706"/>
                  <a:gd name="connsiteX15" fmla="*/ 41512 w 57103"/>
                  <a:gd name="connsiteY15" fmla="*/ 2605 h 84706"/>
                  <a:gd name="connsiteX16" fmla="*/ 29385 w 57103"/>
                  <a:gd name="connsiteY16" fmla="*/ 0 h 84706"/>
                  <a:gd name="connsiteX17" fmla="*/ 17791 w 57103"/>
                  <a:gd name="connsiteY17" fmla="*/ 2345 h 84706"/>
                  <a:gd name="connsiteX18" fmla="*/ 10128 w 57103"/>
                  <a:gd name="connsiteY18" fmla="*/ 9500 h 84706"/>
                  <a:gd name="connsiteX19" fmla="*/ 9862 w 57103"/>
                  <a:gd name="connsiteY19" fmla="*/ 9500 h 84706"/>
                  <a:gd name="connsiteX20" fmla="*/ 9862 w 57103"/>
                  <a:gd name="connsiteY20" fmla="*/ 1432 h 84706"/>
                  <a:gd name="connsiteX21" fmla="*/ 46576 w 57103"/>
                  <a:gd name="connsiteY21" fmla="*/ 30971 h 84706"/>
                  <a:gd name="connsiteX22" fmla="*/ 45643 w 57103"/>
                  <a:gd name="connsiteY22" fmla="*/ 39692 h 84706"/>
                  <a:gd name="connsiteX23" fmla="*/ 42644 w 57103"/>
                  <a:gd name="connsiteY23" fmla="*/ 47106 h 84706"/>
                  <a:gd name="connsiteX24" fmla="*/ 37048 w 57103"/>
                  <a:gd name="connsiteY24" fmla="*/ 52442 h 84706"/>
                  <a:gd name="connsiteX25" fmla="*/ 28585 w 57103"/>
                  <a:gd name="connsiteY25" fmla="*/ 54394 h 84706"/>
                  <a:gd name="connsiteX26" fmla="*/ 19790 w 57103"/>
                  <a:gd name="connsiteY26" fmla="*/ 52442 h 84706"/>
                  <a:gd name="connsiteX27" fmla="*/ 13927 w 57103"/>
                  <a:gd name="connsiteY27" fmla="*/ 47366 h 84706"/>
                  <a:gd name="connsiteX28" fmla="*/ 10662 w 57103"/>
                  <a:gd name="connsiteY28" fmla="*/ 40078 h 84706"/>
                  <a:gd name="connsiteX29" fmla="*/ 9595 w 57103"/>
                  <a:gd name="connsiteY29" fmla="*/ 31491 h 84706"/>
                  <a:gd name="connsiteX30" fmla="*/ 10528 w 57103"/>
                  <a:gd name="connsiteY30" fmla="*/ 23297 h 84706"/>
                  <a:gd name="connsiteX31" fmla="*/ 13793 w 57103"/>
                  <a:gd name="connsiteY31" fmla="*/ 16008 h 84706"/>
                  <a:gd name="connsiteX32" fmla="*/ 19523 w 57103"/>
                  <a:gd name="connsiteY32" fmla="*/ 10805 h 84706"/>
                  <a:gd name="connsiteX33" fmla="*/ 27986 w 57103"/>
                  <a:gd name="connsiteY33" fmla="*/ 8720 h 84706"/>
                  <a:gd name="connsiteX34" fmla="*/ 36315 w 57103"/>
                  <a:gd name="connsiteY34" fmla="*/ 10672 h 84706"/>
                  <a:gd name="connsiteX35" fmla="*/ 42045 w 57103"/>
                  <a:gd name="connsiteY35" fmla="*/ 15615 h 84706"/>
                  <a:gd name="connsiteX36" fmla="*/ 45377 w 57103"/>
                  <a:gd name="connsiteY36" fmla="*/ 22770 h 84706"/>
                  <a:gd name="connsiteX37" fmla="*/ 46576 w 57103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03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62" y="84706"/>
                    </a:lnTo>
                    <a:lnTo>
                      <a:pt x="9862" y="53608"/>
                    </a:lnTo>
                    <a:lnTo>
                      <a:pt x="10128" y="53608"/>
                    </a:lnTo>
                    <a:cubicBezTo>
                      <a:pt x="11261" y="55434"/>
                      <a:pt x="12593" y="56966"/>
                      <a:pt x="14193" y="58165"/>
                    </a:cubicBezTo>
                    <a:cubicBezTo>
                      <a:pt x="15726" y="59411"/>
                      <a:pt x="17392" y="60350"/>
                      <a:pt x="19124" y="61030"/>
                    </a:cubicBezTo>
                    <a:cubicBezTo>
                      <a:pt x="20922" y="61729"/>
                      <a:pt x="22788" y="62196"/>
                      <a:pt x="24588" y="62455"/>
                    </a:cubicBezTo>
                    <a:cubicBezTo>
                      <a:pt x="26453" y="62795"/>
                      <a:pt x="28119" y="62982"/>
                      <a:pt x="29652" y="62982"/>
                    </a:cubicBezTo>
                    <a:cubicBezTo>
                      <a:pt x="34116" y="62982"/>
                      <a:pt x="38114" y="62149"/>
                      <a:pt x="41645" y="60503"/>
                    </a:cubicBezTo>
                    <a:cubicBezTo>
                      <a:pt x="45043" y="58891"/>
                      <a:pt x="47909" y="56680"/>
                      <a:pt x="50241" y="53868"/>
                    </a:cubicBezTo>
                    <a:cubicBezTo>
                      <a:pt x="52572" y="51010"/>
                      <a:pt x="54305" y="47706"/>
                      <a:pt x="55438" y="43849"/>
                    </a:cubicBezTo>
                    <a:cubicBezTo>
                      <a:pt x="56504" y="40051"/>
                      <a:pt x="57104" y="36021"/>
                      <a:pt x="57104" y="31751"/>
                    </a:cubicBezTo>
                    <a:cubicBezTo>
                      <a:pt x="57104" y="27434"/>
                      <a:pt x="56504" y="23397"/>
                      <a:pt x="55305" y="19653"/>
                    </a:cubicBezTo>
                    <a:cubicBezTo>
                      <a:pt x="54172" y="15849"/>
                      <a:pt x="52440" y="12471"/>
                      <a:pt x="50107" y="9500"/>
                    </a:cubicBezTo>
                    <a:cubicBezTo>
                      <a:pt x="47842" y="6589"/>
                      <a:pt x="44976" y="4270"/>
                      <a:pt x="41512" y="2605"/>
                    </a:cubicBezTo>
                    <a:cubicBezTo>
                      <a:pt x="38114" y="886"/>
                      <a:pt x="34049" y="0"/>
                      <a:pt x="29385" y="0"/>
                    </a:cubicBezTo>
                    <a:cubicBezTo>
                      <a:pt x="25120" y="0"/>
                      <a:pt x="21256" y="786"/>
                      <a:pt x="17791" y="2345"/>
                    </a:cubicBezTo>
                    <a:cubicBezTo>
                      <a:pt x="14326" y="3857"/>
                      <a:pt x="11727" y="6222"/>
                      <a:pt x="10128" y="9500"/>
                    </a:cubicBezTo>
                    <a:lnTo>
                      <a:pt x="9862" y="9500"/>
                    </a:lnTo>
                    <a:lnTo>
                      <a:pt x="9862" y="1432"/>
                    </a:lnTo>
                    <a:close/>
                    <a:moveTo>
                      <a:pt x="46576" y="30971"/>
                    </a:moveTo>
                    <a:cubicBezTo>
                      <a:pt x="46576" y="33936"/>
                      <a:pt x="46243" y="36827"/>
                      <a:pt x="45643" y="39692"/>
                    </a:cubicBezTo>
                    <a:cubicBezTo>
                      <a:pt x="45043" y="42496"/>
                      <a:pt x="44044" y="44968"/>
                      <a:pt x="42644" y="47106"/>
                    </a:cubicBezTo>
                    <a:cubicBezTo>
                      <a:pt x="41245" y="49291"/>
                      <a:pt x="39446" y="51084"/>
                      <a:pt x="37048" y="52442"/>
                    </a:cubicBezTo>
                    <a:cubicBezTo>
                      <a:pt x="34782" y="53742"/>
                      <a:pt x="31984" y="54394"/>
                      <a:pt x="28585" y="54394"/>
                    </a:cubicBezTo>
                    <a:cubicBezTo>
                      <a:pt x="25120" y="54394"/>
                      <a:pt x="22189" y="53742"/>
                      <a:pt x="19790" y="52442"/>
                    </a:cubicBezTo>
                    <a:cubicBezTo>
                      <a:pt x="17392" y="51137"/>
                      <a:pt x="15459" y="49445"/>
                      <a:pt x="13927" y="47366"/>
                    </a:cubicBezTo>
                    <a:cubicBezTo>
                      <a:pt x="12394" y="45281"/>
                      <a:pt x="11328" y="42889"/>
                      <a:pt x="10662" y="40078"/>
                    </a:cubicBezTo>
                    <a:cubicBezTo>
                      <a:pt x="9929" y="37320"/>
                      <a:pt x="9595" y="34455"/>
                      <a:pt x="9595" y="31491"/>
                    </a:cubicBezTo>
                    <a:cubicBezTo>
                      <a:pt x="9595" y="28733"/>
                      <a:pt x="9929" y="26001"/>
                      <a:pt x="10528" y="23297"/>
                    </a:cubicBezTo>
                    <a:cubicBezTo>
                      <a:pt x="11194" y="20532"/>
                      <a:pt x="12261" y="18087"/>
                      <a:pt x="13793" y="16008"/>
                    </a:cubicBezTo>
                    <a:cubicBezTo>
                      <a:pt x="15259" y="13870"/>
                      <a:pt x="17191" y="12105"/>
                      <a:pt x="19523" y="10805"/>
                    </a:cubicBezTo>
                    <a:cubicBezTo>
                      <a:pt x="21855" y="9447"/>
                      <a:pt x="24654" y="8720"/>
                      <a:pt x="27986" y="8720"/>
                    </a:cubicBezTo>
                    <a:cubicBezTo>
                      <a:pt x="31184" y="8720"/>
                      <a:pt x="33983" y="9373"/>
                      <a:pt x="36315" y="10672"/>
                    </a:cubicBezTo>
                    <a:cubicBezTo>
                      <a:pt x="38647" y="11925"/>
                      <a:pt x="40513" y="13537"/>
                      <a:pt x="42045" y="15615"/>
                    </a:cubicBezTo>
                    <a:cubicBezTo>
                      <a:pt x="43577" y="17701"/>
                      <a:pt x="44710" y="20119"/>
                      <a:pt x="45377" y="22770"/>
                    </a:cubicBezTo>
                    <a:cubicBezTo>
                      <a:pt x="46176" y="25482"/>
                      <a:pt x="46576" y="28213"/>
                      <a:pt x="46576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A4251C8-0AFB-4B30-93DA-B3B863C1E861}"/>
                  </a:ext>
                </a:extLst>
              </p:cNvPr>
              <p:cNvSpPr/>
              <p:nvPr/>
            </p:nvSpPr>
            <p:spPr>
              <a:xfrm>
                <a:off x="7901858" y="4523130"/>
                <a:ext cx="82623" cy="31357"/>
              </a:xfrm>
              <a:custGeom>
                <a:avLst/>
                <a:gdLst>
                  <a:gd name="connsiteX0" fmla="*/ 82623 w 82623"/>
                  <a:gd name="connsiteY0" fmla="*/ 0 h 31357"/>
                  <a:gd name="connsiteX1" fmla="*/ 0 w 82623"/>
                  <a:gd name="connsiteY1" fmla="*/ 0 h 31357"/>
                  <a:gd name="connsiteX2" fmla="*/ 0 w 82623"/>
                  <a:gd name="connsiteY2" fmla="*/ 7548 h 31357"/>
                  <a:gd name="connsiteX3" fmla="*/ 7730 w 82623"/>
                  <a:gd name="connsiteY3" fmla="*/ 10672 h 31357"/>
                  <a:gd name="connsiteX4" fmla="*/ 12527 w 82623"/>
                  <a:gd name="connsiteY4" fmla="*/ 16135 h 31357"/>
                  <a:gd name="connsiteX5" fmla="*/ 14859 w 82623"/>
                  <a:gd name="connsiteY5" fmla="*/ 23290 h 31357"/>
                  <a:gd name="connsiteX6" fmla="*/ 15526 w 82623"/>
                  <a:gd name="connsiteY6" fmla="*/ 31358 h 31357"/>
                  <a:gd name="connsiteX7" fmla="*/ 23454 w 82623"/>
                  <a:gd name="connsiteY7" fmla="*/ 31358 h 31357"/>
                  <a:gd name="connsiteX8" fmla="*/ 23454 w 82623"/>
                  <a:gd name="connsiteY8" fmla="*/ 9886 h 31357"/>
                  <a:gd name="connsiteX9" fmla="*/ 82623 w 82623"/>
                  <a:gd name="connsiteY9" fmla="*/ 9886 h 3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623" h="31357">
                    <a:moveTo>
                      <a:pt x="82623" y="0"/>
                    </a:moveTo>
                    <a:lnTo>
                      <a:pt x="0" y="0"/>
                    </a:lnTo>
                    <a:lnTo>
                      <a:pt x="0" y="7548"/>
                    </a:lnTo>
                    <a:cubicBezTo>
                      <a:pt x="3131" y="8174"/>
                      <a:pt x="5730" y="9213"/>
                      <a:pt x="7730" y="10672"/>
                    </a:cubicBezTo>
                    <a:cubicBezTo>
                      <a:pt x="9729" y="12178"/>
                      <a:pt x="11328" y="14003"/>
                      <a:pt x="12527" y="16135"/>
                    </a:cubicBezTo>
                    <a:cubicBezTo>
                      <a:pt x="13660" y="18214"/>
                      <a:pt x="14459" y="20639"/>
                      <a:pt x="14859" y="23290"/>
                    </a:cubicBezTo>
                    <a:cubicBezTo>
                      <a:pt x="15326" y="25895"/>
                      <a:pt x="15526" y="28600"/>
                      <a:pt x="15526" y="31358"/>
                    </a:cubicBezTo>
                    <a:lnTo>
                      <a:pt x="23454" y="31358"/>
                    </a:lnTo>
                    <a:lnTo>
                      <a:pt x="23454" y="9886"/>
                    </a:lnTo>
                    <a:lnTo>
                      <a:pt x="82623" y="9886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8169F3-1421-4053-8B42-1FA84EAD59D5}"/>
                  </a:ext>
                </a:extLst>
              </p:cNvPr>
              <p:cNvSpPr/>
              <p:nvPr/>
            </p:nvSpPr>
            <p:spPr>
              <a:xfrm>
                <a:off x="7901858" y="4442175"/>
                <a:ext cx="82623" cy="54774"/>
              </a:xfrm>
              <a:custGeom>
                <a:avLst/>
                <a:gdLst>
                  <a:gd name="connsiteX0" fmla="*/ 29318 w 82623"/>
                  <a:gd name="connsiteY0" fmla="*/ 52563 h 54774"/>
                  <a:gd name="connsiteX1" fmla="*/ 29318 w 82623"/>
                  <a:gd name="connsiteY1" fmla="*/ 42543 h 54774"/>
                  <a:gd name="connsiteX2" fmla="*/ 21855 w 82623"/>
                  <a:gd name="connsiteY2" fmla="*/ 41897 h 54774"/>
                  <a:gd name="connsiteX3" fmla="*/ 15392 w 82623"/>
                  <a:gd name="connsiteY3" fmla="*/ 39032 h 54774"/>
                  <a:gd name="connsiteX4" fmla="*/ 10528 w 82623"/>
                  <a:gd name="connsiteY4" fmla="*/ 33956 h 54774"/>
                  <a:gd name="connsiteX5" fmla="*/ 8729 w 82623"/>
                  <a:gd name="connsiteY5" fmla="*/ 26541 h 54774"/>
                  <a:gd name="connsiteX6" fmla="*/ 9795 w 82623"/>
                  <a:gd name="connsiteY6" fmla="*/ 20425 h 54774"/>
                  <a:gd name="connsiteX7" fmla="*/ 12927 w 82623"/>
                  <a:gd name="connsiteY7" fmla="*/ 15349 h 54774"/>
                  <a:gd name="connsiteX8" fmla="*/ 17591 w 82623"/>
                  <a:gd name="connsiteY8" fmla="*/ 11838 h 54774"/>
                  <a:gd name="connsiteX9" fmla="*/ 23721 w 82623"/>
                  <a:gd name="connsiteY9" fmla="*/ 10539 h 54774"/>
                  <a:gd name="connsiteX10" fmla="*/ 31251 w 82623"/>
                  <a:gd name="connsiteY10" fmla="*/ 11965 h 54774"/>
                  <a:gd name="connsiteX11" fmla="*/ 37380 w 82623"/>
                  <a:gd name="connsiteY11" fmla="*/ 15869 h 54774"/>
                  <a:gd name="connsiteX12" fmla="*/ 42845 w 82623"/>
                  <a:gd name="connsiteY12" fmla="*/ 22511 h 54774"/>
                  <a:gd name="connsiteX13" fmla="*/ 48842 w 82623"/>
                  <a:gd name="connsiteY13" fmla="*/ 31617 h 54774"/>
                  <a:gd name="connsiteX14" fmla="*/ 54438 w 82623"/>
                  <a:gd name="connsiteY14" fmla="*/ 39945 h 54774"/>
                  <a:gd name="connsiteX15" fmla="*/ 61168 w 82623"/>
                  <a:gd name="connsiteY15" fmla="*/ 47100 h 54774"/>
                  <a:gd name="connsiteX16" fmla="*/ 70163 w 82623"/>
                  <a:gd name="connsiteY16" fmla="*/ 52303 h 54774"/>
                  <a:gd name="connsiteX17" fmla="*/ 82623 w 82623"/>
                  <a:gd name="connsiteY17" fmla="*/ 54774 h 54774"/>
                  <a:gd name="connsiteX18" fmla="*/ 82623 w 82623"/>
                  <a:gd name="connsiteY18" fmla="*/ 906 h 54774"/>
                  <a:gd name="connsiteX19" fmla="*/ 73961 w 82623"/>
                  <a:gd name="connsiteY19" fmla="*/ 906 h 54774"/>
                  <a:gd name="connsiteX20" fmla="*/ 73961 w 82623"/>
                  <a:gd name="connsiteY20" fmla="*/ 43329 h 54774"/>
                  <a:gd name="connsiteX21" fmla="*/ 67165 w 82623"/>
                  <a:gd name="connsiteY21" fmla="*/ 40331 h 54774"/>
                  <a:gd name="connsiteX22" fmla="*/ 61568 w 82623"/>
                  <a:gd name="connsiteY22" fmla="*/ 34869 h 54774"/>
                  <a:gd name="connsiteX23" fmla="*/ 56770 w 82623"/>
                  <a:gd name="connsiteY23" fmla="*/ 27840 h 54774"/>
                  <a:gd name="connsiteX24" fmla="*/ 52106 w 82623"/>
                  <a:gd name="connsiteY24" fmla="*/ 20032 h 54774"/>
                  <a:gd name="connsiteX25" fmla="*/ 46976 w 82623"/>
                  <a:gd name="connsiteY25" fmla="*/ 12618 h 54774"/>
                  <a:gd name="connsiteX26" fmla="*/ 41045 w 82623"/>
                  <a:gd name="connsiteY26" fmla="*/ 6242 h 54774"/>
                  <a:gd name="connsiteX27" fmla="*/ 33449 w 82623"/>
                  <a:gd name="connsiteY27" fmla="*/ 1692 h 54774"/>
                  <a:gd name="connsiteX28" fmla="*/ 23855 w 82623"/>
                  <a:gd name="connsiteY28" fmla="*/ 0 h 54774"/>
                  <a:gd name="connsiteX29" fmla="*/ 13526 w 82623"/>
                  <a:gd name="connsiteY29" fmla="*/ 2079 h 54774"/>
                  <a:gd name="connsiteX30" fmla="*/ 6130 w 82623"/>
                  <a:gd name="connsiteY30" fmla="*/ 7675 h 54774"/>
                  <a:gd name="connsiteX31" fmla="*/ 1599 w 82623"/>
                  <a:gd name="connsiteY31" fmla="*/ 15869 h 54774"/>
                  <a:gd name="connsiteX32" fmla="*/ 0 w 82623"/>
                  <a:gd name="connsiteY32" fmla="*/ 25888 h 54774"/>
                  <a:gd name="connsiteX33" fmla="*/ 2199 w 82623"/>
                  <a:gd name="connsiteY33" fmla="*/ 37600 h 54774"/>
                  <a:gd name="connsiteX34" fmla="*/ 8329 w 82623"/>
                  <a:gd name="connsiteY34" fmla="*/ 46187 h 54774"/>
                  <a:gd name="connsiteX35" fmla="*/ 17591 w 82623"/>
                  <a:gd name="connsiteY35" fmla="*/ 51263 h 54774"/>
                  <a:gd name="connsiteX36" fmla="*/ 29318 w 82623"/>
                  <a:gd name="connsiteY36" fmla="*/ 52563 h 5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82623" h="54774">
                    <a:moveTo>
                      <a:pt x="29318" y="52563"/>
                    </a:moveTo>
                    <a:lnTo>
                      <a:pt x="29318" y="42543"/>
                    </a:lnTo>
                    <a:cubicBezTo>
                      <a:pt x="26786" y="42650"/>
                      <a:pt x="24321" y="42416"/>
                      <a:pt x="21855" y="41897"/>
                    </a:cubicBezTo>
                    <a:cubicBezTo>
                      <a:pt x="19457" y="41324"/>
                      <a:pt x="17324" y="40331"/>
                      <a:pt x="15392" y="39032"/>
                    </a:cubicBezTo>
                    <a:cubicBezTo>
                      <a:pt x="13393" y="37680"/>
                      <a:pt x="11794" y="35988"/>
                      <a:pt x="10528" y="33956"/>
                    </a:cubicBezTo>
                    <a:cubicBezTo>
                      <a:pt x="9329" y="31877"/>
                      <a:pt x="8729" y="29406"/>
                      <a:pt x="8729" y="26541"/>
                    </a:cubicBezTo>
                    <a:cubicBezTo>
                      <a:pt x="8729" y="24409"/>
                      <a:pt x="9129" y="22351"/>
                      <a:pt x="9795" y="20425"/>
                    </a:cubicBezTo>
                    <a:cubicBezTo>
                      <a:pt x="10528" y="18447"/>
                      <a:pt x="11527" y="16755"/>
                      <a:pt x="12927" y="15349"/>
                    </a:cubicBezTo>
                    <a:cubicBezTo>
                      <a:pt x="14193" y="13897"/>
                      <a:pt x="15792" y="12724"/>
                      <a:pt x="17591" y="11838"/>
                    </a:cubicBezTo>
                    <a:cubicBezTo>
                      <a:pt x="19390" y="11006"/>
                      <a:pt x="21455" y="10539"/>
                      <a:pt x="23721" y="10539"/>
                    </a:cubicBezTo>
                    <a:cubicBezTo>
                      <a:pt x="26586" y="10539"/>
                      <a:pt x="29118" y="11032"/>
                      <a:pt x="31251" y="11965"/>
                    </a:cubicBezTo>
                    <a:cubicBezTo>
                      <a:pt x="33449" y="12851"/>
                      <a:pt x="35515" y="14157"/>
                      <a:pt x="37380" y="15869"/>
                    </a:cubicBezTo>
                    <a:cubicBezTo>
                      <a:pt x="39179" y="17641"/>
                      <a:pt x="41045" y="19853"/>
                      <a:pt x="42845" y="22511"/>
                    </a:cubicBezTo>
                    <a:cubicBezTo>
                      <a:pt x="44644" y="25109"/>
                      <a:pt x="46709" y="28180"/>
                      <a:pt x="48842" y="31617"/>
                    </a:cubicBezTo>
                    <a:cubicBezTo>
                      <a:pt x="50574" y="34476"/>
                      <a:pt x="52439" y="37287"/>
                      <a:pt x="54438" y="39945"/>
                    </a:cubicBezTo>
                    <a:cubicBezTo>
                      <a:pt x="56371" y="42543"/>
                      <a:pt x="58569" y="44968"/>
                      <a:pt x="61168" y="47100"/>
                    </a:cubicBezTo>
                    <a:cubicBezTo>
                      <a:pt x="63700" y="49178"/>
                      <a:pt x="66698" y="50950"/>
                      <a:pt x="70163" y="52303"/>
                    </a:cubicBezTo>
                    <a:cubicBezTo>
                      <a:pt x="73628" y="53602"/>
                      <a:pt x="77826" y="54461"/>
                      <a:pt x="82623" y="54774"/>
                    </a:cubicBezTo>
                    <a:lnTo>
                      <a:pt x="82623" y="906"/>
                    </a:lnTo>
                    <a:lnTo>
                      <a:pt x="73961" y="906"/>
                    </a:lnTo>
                    <a:lnTo>
                      <a:pt x="73961" y="43329"/>
                    </a:lnTo>
                    <a:cubicBezTo>
                      <a:pt x="71363" y="42803"/>
                      <a:pt x="69097" y="41844"/>
                      <a:pt x="67165" y="40331"/>
                    </a:cubicBezTo>
                    <a:cubicBezTo>
                      <a:pt x="65166" y="38772"/>
                      <a:pt x="63367" y="36947"/>
                      <a:pt x="61568" y="34869"/>
                    </a:cubicBezTo>
                    <a:cubicBezTo>
                      <a:pt x="59835" y="32737"/>
                      <a:pt x="58236" y="30392"/>
                      <a:pt x="56770" y="27840"/>
                    </a:cubicBezTo>
                    <a:cubicBezTo>
                      <a:pt x="55171" y="25242"/>
                      <a:pt x="53639" y="22637"/>
                      <a:pt x="52106" y="20032"/>
                    </a:cubicBezTo>
                    <a:cubicBezTo>
                      <a:pt x="50441" y="17534"/>
                      <a:pt x="48775" y="15063"/>
                      <a:pt x="46976" y="12618"/>
                    </a:cubicBezTo>
                    <a:cubicBezTo>
                      <a:pt x="45176" y="10226"/>
                      <a:pt x="43177" y="8068"/>
                      <a:pt x="41045" y="6242"/>
                    </a:cubicBezTo>
                    <a:cubicBezTo>
                      <a:pt x="38780" y="4370"/>
                      <a:pt x="36248" y="2831"/>
                      <a:pt x="33449" y="1692"/>
                    </a:cubicBezTo>
                    <a:cubicBezTo>
                      <a:pt x="30717" y="593"/>
                      <a:pt x="27452" y="0"/>
                      <a:pt x="23855" y="0"/>
                    </a:cubicBezTo>
                    <a:cubicBezTo>
                      <a:pt x="19923" y="0"/>
                      <a:pt x="16525" y="726"/>
                      <a:pt x="13526" y="2079"/>
                    </a:cubicBezTo>
                    <a:cubicBezTo>
                      <a:pt x="10595" y="3484"/>
                      <a:pt x="8196" y="5330"/>
                      <a:pt x="6130" y="7675"/>
                    </a:cubicBezTo>
                    <a:cubicBezTo>
                      <a:pt x="4131" y="9966"/>
                      <a:pt x="2599" y="12698"/>
                      <a:pt x="1599" y="15869"/>
                    </a:cubicBezTo>
                    <a:cubicBezTo>
                      <a:pt x="534" y="18993"/>
                      <a:pt x="0" y="22351"/>
                      <a:pt x="0" y="25888"/>
                    </a:cubicBezTo>
                    <a:cubicBezTo>
                      <a:pt x="0" y="30265"/>
                      <a:pt x="800" y="34169"/>
                      <a:pt x="2199" y="37600"/>
                    </a:cubicBezTo>
                    <a:cubicBezTo>
                      <a:pt x="3732" y="40984"/>
                      <a:pt x="5730" y="43849"/>
                      <a:pt x="8329" y="46187"/>
                    </a:cubicBezTo>
                    <a:cubicBezTo>
                      <a:pt x="10928" y="48479"/>
                      <a:pt x="14059" y="50171"/>
                      <a:pt x="17591" y="51263"/>
                    </a:cubicBezTo>
                    <a:cubicBezTo>
                      <a:pt x="21189" y="52303"/>
                      <a:pt x="25054" y="52776"/>
                      <a:pt x="29318" y="525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C87FAEC-7B1D-4E5A-971D-388D39B154A9}"/>
                  </a:ext>
                </a:extLst>
              </p:cNvPr>
              <p:cNvSpPr/>
              <p:nvPr/>
            </p:nvSpPr>
            <p:spPr>
              <a:xfrm>
                <a:off x="7901858" y="4375009"/>
                <a:ext cx="83955" cy="55034"/>
              </a:xfrm>
              <a:custGeom>
                <a:avLst/>
                <a:gdLst>
                  <a:gd name="connsiteX0" fmla="*/ 41912 w 83955"/>
                  <a:gd name="connsiteY0" fmla="*/ 44628 h 55034"/>
                  <a:gd name="connsiteX1" fmla="*/ 35315 w 83955"/>
                  <a:gd name="connsiteY1" fmla="*/ 44628 h 55034"/>
                  <a:gd name="connsiteX2" fmla="*/ 27986 w 83955"/>
                  <a:gd name="connsiteY2" fmla="*/ 43975 h 55034"/>
                  <a:gd name="connsiteX3" fmla="*/ 20722 w 83955"/>
                  <a:gd name="connsiteY3" fmla="*/ 42543 h 55034"/>
                  <a:gd name="connsiteX4" fmla="*/ 14593 w 83955"/>
                  <a:gd name="connsiteY4" fmla="*/ 39552 h 55034"/>
                  <a:gd name="connsiteX5" fmla="*/ 10462 w 83955"/>
                  <a:gd name="connsiteY5" fmla="*/ 34735 h 55034"/>
                  <a:gd name="connsiteX6" fmla="*/ 8729 w 83955"/>
                  <a:gd name="connsiteY6" fmla="*/ 27580 h 55034"/>
                  <a:gd name="connsiteX7" fmla="*/ 10462 w 83955"/>
                  <a:gd name="connsiteY7" fmla="*/ 20559 h 55034"/>
                  <a:gd name="connsiteX8" fmla="*/ 14593 w 83955"/>
                  <a:gd name="connsiteY8" fmla="*/ 15609 h 55034"/>
                  <a:gd name="connsiteX9" fmla="*/ 20722 w 83955"/>
                  <a:gd name="connsiteY9" fmla="*/ 12751 h 55034"/>
                  <a:gd name="connsiteX10" fmla="*/ 27986 w 83955"/>
                  <a:gd name="connsiteY10" fmla="*/ 11185 h 55034"/>
                  <a:gd name="connsiteX11" fmla="*/ 35315 w 83955"/>
                  <a:gd name="connsiteY11" fmla="*/ 10666 h 55034"/>
                  <a:gd name="connsiteX12" fmla="*/ 41912 w 83955"/>
                  <a:gd name="connsiteY12" fmla="*/ 10539 h 55034"/>
                  <a:gd name="connsiteX13" fmla="*/ 52439 w 83955"/>
                  <a:gd name="connsiteY13" fmla="*/ 10926 h 55034"/>
                  <a:gd name="connsiteX14" fmla="*/ 63233 w 83955"/>
                  <a:gd name="connsiteY14" fmla="*/ 12751 h 55034"/>
                  <a:gd name="connsiteX15" fmla="*/ 71829 w 83955"/>
                  <a:gd name="connsiteY15" fmla="*/ 17821 h 55034"/>
                  <a:gd name="connsiteX16" fmla="*/ 75361 w 83955"/>
                  <a:gd name="connsiteY16" fmla="*/ 27580 h 55034"/>
                  <a:gd name="connsiteX17" fmla="*/ 71829 w 83955"/>
                  <a:gd name="connsiteY17" fmla="*/ 37340 h 55034"/>
                  <a:gd name="connsiteX18" fmla="*/ 63233 w 83955"/>
                  <a:gd name="connsiteY18" fmla="*/ 42416 h 55034"/>
                  <a:gd name="connsiteX19" fmla="*/ 52439 w 83955"/>
                  <a:gd name="connsiteY19" fmla="*/ 44368 h 55034"/>
                  <a:gd name="connsiteX20" fmla="*/ 41912 w 83955"/>
                  <a:gd name="connsiteY20" fmla="*/ 44628 h 55034"/>
                  <a:gd name="connsiteX21" fmla="*/ 42045 w 83955"/>
                  <a:gd name="connsiteY21" fmla="*/ 55034 h 55034"/>
                  <a:gd name="connsiteX22" fmla="*/ 51573 w 83955"/>
                  <a:gd name="connsiteY22" fmla="*/ 54908 h 55034"/>
                  <a:gd name="connsiteX23" fmla="*/ 61035 w 83955"/>
                  <a:gd name="connsiteY23" fmla="*/ 53735 h 55034"/>
                  <a:gd name="connsiteX24" fmla="*/ 69897 w 83955"/>
                  <a:gd name="connsiteY24" fmla="*/ 51004 h 55034"/>
                  <a:gd name="connsiteX25" fmla="*/ 77160 w 83955"/>
                  <a:gd name="connsiteY25" fmla="*/ 46320 h 55034"/>
                  <a:gd name="connsiteX26" fmla="*/ 82157 w 83955"/>
                  <a:gd name="connsiteY26" fmla="*/ 38639 h 55034"/>
                  <a:gd name="connsiteX27" fmla="*/ 83956 w 83955"/>
                  <a:gd name="connsiteY27" fmla="*/ 27580 h 55034"/>
                  <a:gd name="connsiteX28" fmla="*/ 82157 w 83955"/>
                  <a:gd name="connsiteY28" fmla="*/ 16522 h 55034"/>
                  <a:gd name="connsiteX29" fmla="*/ 77160 w 83955"/>
                  <a:gd name="connsiteY29" fmla="*/ 8974 h 55034"/>
                  <a:gd name="connsiteX30" fmla="*/ 69897 w 83955"/>
                  <a:gd name="connsiteY30" fmla="*/ 4164 h 55034"/>
                  <a:gd name="connsiteX31" fmla="*/ 61035 w 83955"/>
                  <a:gd name="connsiteY31" fmla="*/ 1426 h 55034"/>
                  <a:gd name="connsiteX32" fmla="*/ 51573 w 83955"/>
                  <a:gd name="connsiteY32" fmla="*/ 260 h 55034"/>
                  <a:gd name="connsiteX33" fmla="*/ 42045 w 83955"/>
                  <a:gd name="connsiteY33" fmla="*/ 0 h 55034"/>
                  <a:gd name="connsiteX34" fmla="*/ 32650 w 83955"/>
                  <a:gd name="connsiteY34" fmla="*/ 260 h 55034"/>
                  <a:gd name="connsiteX35" fmla="*/ 23055 w 83955"/>
                  <a:gd name="connsiteY35" fmla="*/ 1426 h 55034"/>
                  <a:gd name="connsiteX36" fmla="*/ 14193 w 83955"/>
                  <a:gd name="connsiteY36" fmla="*/ 4164 h 55034"/>
                  <a:gd name="connsiteX37" fmla="*/ 6930 w 83955"/>
                  <a:gd name="connsiteY37" fmla="*/ 8974 h 55034"/>
                  <a:gd name="connsiteX38" fmla="*/ 1866 w 83955"/>
                  <a:gd name="connsiteY38" fmla="*/ 16655 h 55034"/>
                  <a:gd name="connsiteX39" fmla="*/ 0 w 83955"/>
                  <a:gd name="connsiteY39" fmla="*/ 27580 h 55034"/>
                  <a:gd name="connsiteX40" fmla="*/ 1866 w 83955"/>
                  <a:gd name="connsiteY40" fmla="*/ 38639 h 55034"/>
                  <a:gd name="connsiteX41" fmla="*/ 6930 w 83955"/>
                  <a:gd name="connsiteY41" fmla="*/ 46320 h 55034"/>
                  <a:gd name="connsiteX42" fmla="*/ 14193 w 83955"/>
                  <a:gd name="connsiteY42" fmla="*/ 51004 h 55034"/>
                  <a:gd name="connsiteX43" fmla="*/ 23055 w 83955"/>
                  <a:gd name="connsiteY43" fmla="*/ 53735 h 55034"/>
                  <a:gd name="connsiteX44" fmla="*/ 32650 w 83955"/>
                  <a:gd name="connsiteY44" fmla="*/ 54908 h 55034"/>
                  <a:gd name="connsiteX45" fmla="*/ 42045 w 83955"/>
                  <a:gd name="connsiteY45" fmla="*/ 55034 h 5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955" h="55034">
                    <a:moveTo>
                      <a:pt x="41912" y="44628"/>
                    </a:moveTo>
                    <a:cubicBezTo>
                      <a:pt x="39912" y="44628"/>
                      <a:pt x="37714" y="44628"/>
                      <a:pt x="35315" y="44628"/>
                    </a:cubicBezTo>
                    <a:cubicBezTo>
                      <a:pt x="32916" y="44575"/>
                      <a:pt x="30451" y="44342"/>
                      <a:pt x="27986" y="43975"/>
                    </a:cubicBezTo>
                    <a:cubicBezTo>
                      <a:pt x="25520" y="43662"/>
                      <a:pt x="23055" y="43169"/>
                      <a:pt x="20722" y="42543"/>
                    </a:cubicBezTo>
                    <a:cubicBezTo>
                      <a:pt x="18390" y="41870"/>
                      <a:pt x="16325" y="40851"/>
                      <a:pt x="14593" y="39552"/>
                    </a:cubicBezTo>
                    <a:cubicBezTo>
                      <a:pt x="12860" y="38253"/>
                      <a:pt x="11460" y="36667"/>
                      <a:pt x="10462" y="34735"/>
                    </a:cubicBezTo>
                    <a:cubicBezTo>
                      <a:pt x="9329" y="32763"/>
                      <a:pt x="8729" y="30392"/>
                      <a:pt x="8729" y="27580"/>
                    </a:cubicBezTo>
                    <a:cubicBezTo>
                      <a:pt x="8729" y="24822"/>
                      <a:pt x="9329" y="22484"/>
                      <a:pt x="10462" y="20559"/>
                    </a:cubicBezTo>
                    <a:cubicBezTo>
                      <a:pt x="11460" y="18580"/>
                      <a:pt x="12860" y="16915"/>
                      <a:pt x="14593" y="15609"/>
                    </a:cubicBezTo>
                    <a:cubicBezTo>
                      <a:pt x="16325" y="14310"/>
                      <a:pt x="18390" y="13371"/>
                      <a:pt x="20722" y="12751"/>
                    </a:cubicBezTo>
                    <a:cubicBezTo>
                      <a:pt x="23055" y="12071"/>
                      <a:pt x="25520" y="11552"/>
                      <a:pt x="27986" y="11185"/>
                    </a:cubicBezTo>
                    <a:cubicBezTo>
                      <a:pt x="30451" y="10872"/>
                      <a:pt x="32916" y="10666"/>
                      <a:pt x="35315" y="10666"/>
                    </a:cubicBezTo>
                    <a:cubicBezTo>
                      <a:pt x="37714" y="10613"/>
                      <a:pt x="39912" y="10539"/>
                      <a:pt x="41912" y="10539"/>
                    </a:cubicBezTo>
                    <a:cubicBezTo>
                      <a:pt x="45043" y="10539"/>
                      <a:pt x="48575" y="10666"/>
                      <a:pt x="52439" y="10926"/>
                    </a:cubicBezTo>
                    <a:cubicBezTo>
                      <a:pt x="56304" y="11132"/>
                      <a:pt x="59902" y="11705"/>
                      <a:pt x="63233" y="12751"/>
                    </a:cubicBezTo>
                    <a:cubicBezTo>
                      <a:pt x="66632" y="13790"/>
                      <a:pt x="69497" y="15482"/>
                      <a:pt x="71829" y="17821"/>
                    </a:cubicBezTo>
                    <a:cubicBezTo>
                      <a:pt x="74228" y="20166"/>
                      <a:pt x="75361" y="23417"/>
                      <a:pt x="75361" y="27580"/>
                    </a:cubicBezTo>
                    <a:cubicBezTo>
                      <a:pt x="75361" y="31744"/>
                      <a:pt x="74228" y="35002"/>
                      <a:pt x="71829" y="37340"/>
                    </a:cubicBezTo>
                    <a:cubicBezTo>
                      <a:pt x="69497" y="39685"/>
                      <a:pt x="66632" y="41377"/>
                      <a:pt x="63233" y="42416"/>
                    </a:cubicBezTo>
                    <a:cubicBezTo>
                      <a:pt x="59902" y="43456"/>
                      <a:pt x="56304" y="44109"/>
                      <a:pt x="52439" y="44368"/>
                    </a:cubicBezTo>
                    <a:cubicBezTo>
                      <a:pt x="48575" y="44575"/>
                      <a:pt x="45043" y="44628"/>
                      <a:pt x="41912" y="44628"/>
                    </a:cubicBezTo>
                    <a:close/>
                    <a:moveTo>
                      <a:pt x="42045" y="55034"/>
                    </a:moveTo>
                    <a:cubicBezTo>
                      <a:pt x="45110" y="55034"/>
                      <a:pt x="48241" y="55008"/>
                      <a:pt x="51573" y="54908"/>
                    </a:cubicBezTo>
                    <a:cubicBezTo>
                      <a:pt x="54771" y="54748"/>
                      <a:pt x="57903" y="54361"/>
                      <a:pt x="61035" y="53735"/>
                    </a:cubicBezTo>
                    <a:cubicBezTo>
                      <a:pt x="64166" y="53056"/>
                      <a:pt x="67165" y="52149"/>
                      <a:pt x="69897" y="51004"/>
                    </a:cubicBezTo>
                    <a:cubicBezTo>
                      <a:pt x="72695" y="49911"/>
                      <a:pt x="75094" y="48346"/>
                      <a:pt x="77160" y="46320"/>
                    </a:cubicBezTo>
                    <a:cubicBezTo>
                      <a:pt x="79292" y="44235"/>
                      <a:pt x="80958" y="41710"/>
                      <a:pt x="82157" y="38639"/>
                    </a:cubicBezTo>
                    <a:cubicBezTo>
                      <a:pt x="83356" y="35521"/>
                      <a:pt x="83956" y="31851"/>
                      <a:pt x="83956" y="27580"/>
                    </a:cubicBezTo>
                    <a:cubicBezTo>
                      <a:pt x="83956" y="23263"/>
                      <a:pt x="83356" y="19593"/>
                      <a:pt x="82157" y="16522"/>
                    </a:cubicBezTo>
                    <a:cubicBezTo>
                      <a:pt x="80958" y="13504"/>
                      <a:pt x="79292" y="11006"/>
                      <a:pt x="77160" y="8974"/>
                    </a:cubicBezTo>
                    <a:cubicBezTo>
                      <a:pt x="75094" y="6895"/>
                      <a:pt x="72695" y="5303"/>
                      <a:pt x="69897" y="4164"/>
                    </a:cubicBezTo>
                    <a:cubicBezTo>
                      <a:pt x="67165" y="2965"/>
                      <a:pt x="64166" y="2052"/>
                      <a:pt x="61035" y="1426"/>
                    </a:cubicBezTo>
                    <a:cubicBezTo>
                      <a:pt x="57903" y="853"/>
                      <a:pt x="54771" y="466"/>
                      <a:pt x="51573" y="260"/>
                    </a:cubicBezTo>
                    <a:cubicBezTo>
                      <a:pt x="48241" y="100"/>
                      <a:pt x="45110" y="0"/>
                      <a:pt x="42045" y="0"/>
                    </a:cubicBezTo>
                    <a:cubicBezTo>
                      <a:pt x="39046" y="0"/>
                      <a:pt x="35915" y="100"/>
                      <a:pt x="32650" y="260"/>
                    </a:cubicBezTo>
                    <a:cubicBezTo>
                      <a:pt x="29385" y="466"/>
                      <a:pt x="26187" y="853"/>
                      <a:pt x="23055" y="1426"/>
                    </a:cubicBezTo>
                    <a:cubicBezTo>
                      <a:pt x="19923" y="2052"/>
                      <a:pt x="16991" y="2965"/>
                      <a:pt x="14193" y="4164"/>
                    </a:cubicBezTo>
                    <a:cubicBezTo>
                      <a:pt x="11460" y="5303"/>
                      <a:pt x="8995" y="6895"/>
                      <a:pt x="6930" y="8974"/>
                    </a:cubicBezTo>
                    <a:cubicBezTo>
                      <a:pt x="4797" y="11006"/>
                      <a:pt x="3066" y="13530"/>
                      <a:pt x="1866" y="16655"/>
                    </a:cubicBezTo>
                    <a:cubicBezTo>
                      <a:pt x="666" y="19726"/>
                      <a:pt x="0" y="23363"/>
                      <a:pt x="0" y="27580"/>
                    </a:cubicBezTo>
                    <a:cubicBezTo>
                      <a:pt x="0" y="31851"/>
                      <a:pt x="666" y="35521"/>
                      <a:pt x="1866" y="38639"/>
                    </a:cubicBezTo>
                    <a:cubicBezTo>
                      <a:pt x="3066" y="41710"/>
                      <a:pt x="4797" y="44235"/>
                      <a:pt x="6930" y="46320"/>
                    </a:cubicBezTo>
                    <a:cubicBezTo>
                      <a:pt x="8995" y="48346"/>
                      <a:pt x="11460" y="49911"/>
                      <a:pt x="14193" y="51004"/>
                    </a:cubicBezTo>
                    <a:cubicBezTo>
                      <a:pt x="16991" y="52149"/>
                      <a:pt x="19923" y="53056"/>
                      <a:pt x="23055" y="53735"/>
                    </a:cubicBezTo>
                    <a:cubicBezTo>
                      <a:pt x="26187" y="54361"/>
                      <a:pt x="29385" y="54748"/>
                      <a:pt x="32650" y="54908"/>
                    </a:cubicBezTo>
                    <a:cubicBezTo>
                      <a:pt x="35915" y="55008"/>
                      <a:pt x="39046" y="55034"/>
                      <a:pt x="42045" y="550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6977662-BB3C-4F5B-BD8E-6A67C8AEE46C}"/>
                  </a:ext>
                </a:extLst>
              </p:cNvPr>
              <p:cNvSpPr/>
              <p:nvPr/>
            </p:nvSpPr>
            <p:spPr>
              <a:xfrm>
                <a:off x="7947434" y="4298211"/>
                <a:ext cx="9327" cy="33702"/>
              </a:xfrm>
              <a:custGeom>
                <a:avLst/>
                <a:gdLst>
                  <a:gd name="connsiteX0" fmla="*/ 0 w 9327"/>
                  <a:gd name="connsiteY0" fmla="*/ 33703 h 33702"/>
                  <a:gd name="connsiteX1" fmla="*/ 9328 w 9327"/>
                  <a:gd name="connsiteY1" fmla="*/ 33703 h 33702"/>
                  <a:gd name="connsiteX2" fmla="*/ 9328 w 9327"/>
                  <a:gd name="connsiteY2" fmla="*/ 0 h 33702"/>
                  <a:gd name="connsiteX3" fmla="*/ 0 w 9327"/>
                  <a:gd name="connsiteY3" fmla="*/ 0 h 33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7" h="33702">
                    <a:moveTo>
                      <a:pt x="0" y="33703"/>
                    </a:moveTo>
                    <a:lnTo>
                      <a:pt x="9328" y="33703"/>
                    </a:lnTo>
                    <a:lnTo>
                      <a:pt x="932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81E9DC-7C69-4891-BF0D-39C03CADA5E0}"/>
                  </a:ext>
                </a:extLst>
              </p:cNvPr>
              <p:cNvSpPr/>
              <p:nvPr/>
            </p:nvSpPr>
            <p:spPr>
              <a:xfrm>
                <a:off x="7901192" y="4196257"/>
                <a:ext cx="83289" cy="54647"/>
              </a:xfrm>
              <a:custGeom>
                <a:avLst/>
                <a:gdLst>
                  <a:gd name="connsiteX0" fmla="*/ 0 w 83289"/>
                  <a:gd name="connsiteY0" fmla="*/ 54648 h 54647"/>
                  <a:gd name="connsiteX1" fmla="*/ 83290 w 83289"/>
                  <a:gd name="connsiteY1" fmla="*/ 54648 h 54647"/>
                  <a:gd name="connsiteX2" fmla="*/ 83290 w 83289"/>
                  <a:gd name="connsiteY2" fmla="*/ 43589 h 54647"/>
                  <a:gd name="connsiteX3" fmla="*/ 45176 w 83289"/>
                  <a:gd name="connsiteY3" fmla="*/ 43589 h 54647"/>
                  <a:gd name="connsiteX4" fmla="*/ 45176 w 83289"/>
                  <a:gd name="connsiteY4" fmla="*/ 5329 h 54647"/>
                  <a:gd name="connsiteX5" fmla="*/ 35848 w 83289"/>
                  <a:gd name="connsiteY5" fmla="*/ 5329 h 54647"/>
                  <a:gd name="connsiteX6" fmla="*/ 35848 w 83289"/>
                  <a:gd name="connsiteY6" fmla="*/ 43589 h 54647"/>
                  <a:gd name="connsiteX7" fmla="*/ 9395 w 83289"/>
                  <a:gd name="connsiteY7" fmla="*/ 43589 h 54647"/>
                  <a:gd name="connsiteX8" fmla="*/ 9395 w 83289"/>
                  <a:gd name="connsiteY8" fmla="*/ 0 h 54647"/>
                  <a:gd name="connsiteX9" fmla="*/ 0 w 83289"/>
                  <a:gd name="connsiteY9" fmla="*/ 0 h 5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89" h="54647">
                    <a:moveTo>
                      <a:pt x="0" y="54648"/>
                    </a:moveTo>
                    <a:lnTo>
                      <a:pt x="83290" y="54648"/>
                    </a:lnTo>
                    <a:lnTo>
                      <a:pt x="83290" y="43589"/>
                    </a:lnTo>
                    <a:lnTo>
                      <a:pt x="45176" y="43589"/>
                    </a:lnTo>
                    <a:lnTo>
                      <a:pt x="45176" y="5329"/>
                    </a:lnTo>
                    <a:lnTo>
                      <a:pt x="35848" y="5329"/>
                    </a:lnTo>
                    <a:lnTo>
                      <a:pt x="35848" y="43589"/>
                    </a:lnTo>
                    <a:lnTo>
                      <a:pt x="9395" y="43589"/>
                    </a:lnTo>
                    <a:lnTo>
                      <a:pt x="93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F06C3CE-FEBB-4BDE-AFB0-4E0CF07D898C}"/>
                  </a:ext>
                </a:extLst>
              </p:cNvPr>
              <p:cNvSpPr/>
              <p:nvPr/>
            </p:nvSpPr>
            <p:spPr>
              <a:xfrm>
                <a:off x="7903191" y="4133748"/>
                <a:ext cx="82622" cy="55300"/>
              </a:xfrm>
              <a:custGeom>
                <a:avLst/>
                <a:gdLst>
                  <a:gd name="connsiteX0" fmla="*/ 8862 w 82622"/>
                  <a:gd name="connsiteY0" fmla="*/ 4550 h 55300"/>
                  <a:gd name="connsiteX1" fmla="*/ 0 w 82622"/>
                  <a:gd name="connsiteY1" fmla="*/ 4550 h 55300"/>
                  <a:gd name="connsiteX2" fmla="*/ 0 w 82622"/>
                  <a:gd name="connsiteY2" fmla="*/ 45281 h 55300"/>
                  <a:gd name="connsiteX3" fmla="*/ 42910 w 82622"/>
                  <a:gd name="connsiteY3" fmla="*/ 53089 h 55300"/>
                  <a:gd name="connsiteX4" fmla="*/ 43443 w 82622"/>
                  <a:gd name="connsiteY4" fmla="*/ 44495 h 55300"/>
                  <a:gd name="connsiteX5" fmla="*/ 37846 w 82622"/>
                  <a:gd name="connsiteY5" fmla="*/ 37860 h 55300"/>
                  <a:gd name="connsiteX6" fmla="*/ 35648 w 82622"/>
                  <a:gd name="connsiteY6" fmla="*/ 29146 h 55300"/>
                  <a:gd name="connsiteX7" fmla="*/ 37047 w 82622"/>
                  <a:gd name="connsiteY7" fmla="*/ 21598 h 55300"/>
                  <a:gd name="connsiteX8" fmla="*/ 40978 w 82622"/>
                  <a:gd name="connsiteY8" fmla="*/ 15609 h 55300"/>
                  <a:gd name="connsiteX9" fmla="*/ 46975 w 82622"/>
                  <a:gd name="connsiteY9" fmla="*/ 11838 h 55300"/>
                  <a:gd name="connsiteX10" fmla="*/ 54371 w 82622"/>
                  <a:gd name="connsiteY10" fmla="*/ 10539 h 55300"/>
                  <a:gd name="connsiteX11" fmla="*/ 62967 w 82622"/>
                  <a:gd name="connsiteY11" fmla="*/ 11972 h 55300"/>
                  <a:gd name="connsiteX12" fmla="*/ 69097 w 82622"/>
                  <a:gd name="connsiteY12" fmla="*/ 15742 h 55300"/>
                  <a:gd name="connsiteX13" fmla="*/ 72895 w 82622"/>
                  <a:gd name="connsiteY13" fmla="*/ 21338 h 55300"/>
                  <a:gd name="connsiteX14" fmla="*/ 74028 w 82622"/>
                  <a:gd name="connsiteY14" fmla="*/ 27973 h 55300"/>
                  <a:gd name="connsiteX15" fmla="*/ 73028 w 82622"/>
                  <a:gd name="connsiteY15" fmla="*/ 34869 h 55300"/>
                  <a:gd name="connsiteX16" fmla="*/ 69763 w 82622"/>
                  <a:gd name="connsiteY16" fmla="*/ 40205 h 55300"/>
                  <a:gd name="connsiteX17" fmla="*/ 64899 w 82622"/>
                  <a:gd name="connsiteY17" fmla="*/ 43849 h 55300"/>
                  <a:gd name="connsiteX18" fmla="*/ 59102 w 82622"/>
                  <a:gd name="connsiteY18" fmla="*/ 45281 h 55300"/>
                  <a:gd name="connsiteX19" fmla="*/ 59102 w 82622"/>
                  <a:gd name="connsiteY19" fmla="*/ 55301 h 55300"/>
                  <a:gd name="connsiteX20" fmla="*/ 69097 w 82622"/>
                  <a:gd name="connsiteY20" fmla="*/ 53089 h 55300"/>
                  <a:gd name="connsiteX21" fmla="*/ 76493 w 82622"/>
                  <a:gd name="connsiteY21" fmla="*/ 47360 h 55300"/>
                  <a:gd name="connsiteX22" fmla="*/ 81090 w 82622"/>
                  <a:gd name="connsiteY22" fmla="*/ 39032 h 55300"/>
                  <a:gd name="connsiteX23" fmla="*/ 82623 w 82622"/>
                  <a:gd name="connsiteY23" fmla="*/ 28886 h 55300"/>
                  <a:gd name="connsiteX24" fmla="*/ 80424 w 82622"/>
                  <a:gd name="connsiteY24" fmla="*/ 16262 h 55300"/>
                  <a:gd name="connsiteX25" fmla="*/ 74294 w 82622"/>
                  <a:gd name="connsiteY25" fmla="*/ 7281 h 55300"/>
                  <a:gd name="connsiteX26" fmla="*/ 65432 w 82622"/>
                  <a:gd name="connsiteY26" fmla="*/ 1819 h 55300"/>
                  <a:gd name="connsiteX27" fmla="*/ 55170 w 82622"/>
                  <a:gd name="connsiteY27" fmla="*/ 0 h 55300"/>
                  <a:gd name="connsiteX28" fmla="*/ 42777 w 82622"/>
                  <a:gd name="connsiteY28" fmla="*/ 2079 h 55300"/>
                  <a:gd name="connsiteX29" fmla="*/ 33982 w 82622"/>
                  <a:gd name="connsiteY29" fmla="*/ 7808 h 55300"/>
                  <a:gd name="connsiteX30" fmla="*/ 28584 w 82622"/>
                  <a:gd name="connsiteY30" fmla="*/ 16395 h 55300"/>
                  <a:gd name="connsiteX31" fmla="*/ 26919 w 82622"/>
                  <a:gd name="connsiteY31" fmla="*/ 26674 h 55300"/>
                  <a:gd name="connsiteX32" fmla="*/ 28385 w 82622"/>
                  <a:gd name="connsiteY32" fmla="*/ 35128 h 55300"/>
                  <a:gd name="connsiteX33" fmla="*/ 32782 w 82622"/>
                  <a:gd name="connsiteY33" fmla="*/ 42023 h 55300"/>
                  <a:gd name="connsiteX34" fmla="*/ 32516 w 82622"/>
                  <a:gd name="connsiteY34" fmla="*/ 42283 h 55300"/>
                  <a:gd name="connsiteX35" fmla="*/ 8862 w 82622"/>
                  <a:gd name="connsiteY35" fmla="*/ 37860 h 5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2622" h="55300">
                    <a:moveTo>
                      <a:pt x="8862" y="4550"/>
                    </a:moveTo>
                    <a:lnTo>
                      <a:pt x="0" y="4550"/>
                    </a:lnTo>
                    <a:lnTo>
                      <a:pt x="0" y="45281"/>
                    </a:lnTo>
                    <a:lnTo>
                      <a:pt x="42910" y="53089"/>
                    </a:lnTo>
                    <a:lnTo>
                      <a:pt x="43443" y="44495"/>
                    </a:lnTo>
                    <a:cubicBezTo>
                      <a:pt x="41111" y="42623"/>
                      <a:pt x="39246" y="40411"/>
                      <a:pt x="37846" y="37860"/>
                    </a:cubicBezTo>
                    <a:cubicBezTo>
                      <a:pt x="36381" y="35361"/>
                      <a:pt x="35648" y="32477"/>
                      <a:pt x="35648" y="29146"/>
                    </a:cubicBezTo>
                    <a:cubicBezTo>
                      <a:pt x="35648" y="26388"/>
                      <a:pt x="36114" y="23890"/>
                      <a:pt x="37047" y="21598"/>
                    </a:cubicBezTo>
                    <a:cubicBezTo>
                      <a:pt x="37980" y="19253"/>
                      <a:pt x="39246" y="17274"/>
                      <a:pt x="40978" y="15609"/>
                    </a:cubicBezTo>
                    <a:cubicBezTo>
                      <a:pt x="42644" y="13997"/>
                      <a:pt x="44643" y="12724"/>
                      <a:pt x="46975" y="11838"/>
                    </a:cubicBezTo>
                    <a:cubicBezTo>
                      <a:pt x="49241" y="11006"/>
                      <a:pt x="51706" y="10539"/>
                      <a:pt x="54371" y="10539"/>
                    </a:cubicBezTo>
                    <a:cubicBezTo>
                      <a:pt x="57702" y="10539"/>
                      <a:pt x="60568" y="11032"/>
                      <a:pt x="62967" y="11972"/>
                    </a:cubicBezTo>
                    <a:cubicBezTo>
                      <a:pt x="65432" y="12851"/>
                      <a:pt x="67498" y="14130"/>
                      <a:pt x="69097" y="15742"/>
                    </a:cubicBezTo>
                    <a:cubicBezTo>
                      <a:pt x="70763" y="17301"/>
                      <a:pt x="72028" y="19206"/>
                      <a:pt x="72895" y="21338"/>
                    </a:cubicBezTo>
                    <a:cubicBezTo>
                      <a:pt x="73628" y="23417"/>
                      <a:pt x="74028" y="25628"/>
                      <a:pt x="74028" y="27973"/>
                    </a:cubicBezTo>
                    <a:cubicBezTo>
                      <a:pt x="74028" y="30525"/>
                      <a:pt x="73694" y="32790"/>
                      <a:pt x="73028" y="34869"/>
                    </a:cubicBezTo>
                    <a:cubicBezTo>
                      <a:pt x="72229" y="36900"/>
                      <a:pt x="71162" y="38646"/>
                      <a:pt x="69763" y="40205"/>
                    </a:cubicBezTo>
                    <a:cubicBezTo>
                      <a:pt x="68364" y="41710"/>
                      <a:pt x="66764" y="42909"/>
                      <a:pt x="64899" y="43849"/>
                    </a:cubicBezTo>
                    <a:cubicBezTo>
                      <a:pt x="63100" y="44735"/>
                      <a:pt x="61167" y="45228"/>
                      <a:pt x="59102" y="45281"/>
                    </a:cubicBezTo>
                    <a:lnTo>
                      <a:pt x="59102" y="55301"/>
                    </a:lnTo>
                    <a:cubicBezTo>
                      <a:pt x="62833" y="55247"/>
                      <a:pt x="66165" y="54488"/>
                      <a:pt x="69097" y="53089"/>
                    </a:cubicBezTo>
                    <a:cubicBezTo>
                      <a:pt x="72028" y="51630"/>
                      <a:pt x="74560" y="49705"/>
                      <a:pt x="76493" y="47360"/>
                    </a:cubicBezTo>
                    <a:cubicBezTo>
                      <a:pt x="78491" y="44968"/>
                      <a:pt x="80025" y="42157"/>
                      <a:pt x="81090" y="39032"/>
                    </a:cubicBezTo>
                    <a:cubicBezTo>
                      <a:pt x="82090" y="35861"/>
                      <a:pt x="82623" y="32477"/>
                      <a:pt x="82623" y="28886"/>
                    </a:cubicBezTo>
                    <a:cubicBezTo>
                      <a:pt x="82623" y="24149"/>
                      <a:pt x="81890" y="19906"/>
                      <a:pt x="80424" y="16262"/>
                    </a:cubicBezTo>
                    <a:cubicBezTo>
                      <a:pt x="78825" y="12618"/>
                      <a:pt x="76826" y="9627"/>
                      <a:pt x="74294" y="7281"/>
                    </a:cubicBezTo>
                    <a:cubicBezTo>
                      <a:pt x="71696" y="4890"/>
                      <a:pt x="68764" y="3071"/>
                      <a:pt x="65432" y="1819"/>
                    </a:cubicBezTo>
                    <a:cubicBezTo>
                      <a:pt x="62167" y="620"/>
                      <a:pt x="58702" y="0"/>
                      <a:pt x="55170" y="0"/>
                    </a:cubicBezTo>
                    <a:cubicBezTo>
                      <a:pt x="50507" y="0"/>
                      <a:pt x="46375" y="726"/>
                      <a:pt x="42777" y="2079"/>
                    </a:cubicBezTo>
                    <a:cubicBezTo>
                      <a:pt x="39246" y="3484"/>
                      <a:pt x="36314" y="5410"/>
                      <a:pt x="33982" y="7808"/>
                    </a:cubicBezTo>
                    <a:cubicBezTo>
                      <a:pt x="31583" y="10253"/>
                      <a:pt x="29784" y="13117"/>
                      <a:pt x="28584" y="16395"/>
                    </a:cubicBezTo>
                    <a:cubicBezTo>
                      <a:pt x="27519" y="19619"/>
                      <a:pt x="26919" y="23030"/>
                      <a:pt x="26919" y="26674"/>
                    </a:cubicBezTo>
                    <a:cubicBezTo>
                      <a:pt x="26919" y="29486"/>
                      <a:pt x="27452" y="32264"/>
                      <a:pt x="28385" y="35128"/>
                    </a:cubicBezTo>
                    <a:cubicBezTo>
                      <a:pt x="29317" y="37993"/>
                      <a:pt x="30784" y="40311"/>
                      <a:pt x="32782" y="42023"/>
                    </a:cubicBezTo>
                    <a:lnTo>
                      <a:pt x="32516" y="42283"/>
                    </a:lnTo>
                    <a:lnTo>
                      <a:pt x="8862" y="3786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DAF1CE4-AB2A-417A-B30B-22C87B7039CE}"/>
                  </a:ext>
                </a:extLst>
              </p:cNvPr>
              <p:cNvSpPr/>
              <p:nvPr/>
            </p:nvSpPr>
            <p:spPr>
              <a:xfrm>
                <a:off x="7900325" y="4061246"/>
                <a:ext cx="84155" cy="33176"/>
              </a:xfrm>
              <a:custGeom>
                <a:avLst/>
                <a:gdLst>
                  <a:gd name="connsiteX0" fmla="*/ 32650 w 84155"/>
                  <a:gd name="connsiteY0" fmla="*/ 23030 h 33176"/>
                  <a:gd name="connsiteX1" fmla="*/ 84156 w 84155"/>
                  <a:gd name="connsiteY1" fmla="*/ 23030 h 33176"/>
                  <a:gd name="connsiteX2" fmla="*/ 84156 w 84155"/>
                  <a:gd name="connsiteY2" fmla="*/ 13144 h 33176"/>
                  <a:gd name="connsiteX3" fmla="*/ 32650 w 84155"/>
                  <a:gd name="connsiteY3" fmla="*/ 13144 h 33176"/>
                  <a:gd name="connsiteX4" fmla="*/ 32650 w 84155"/>
                  <a:gd name="connsiteY4" fmla="*/ 1559 h 33176"/>
                  <a:gd name="connsiteX5" fmla="*/ 23921 w 84155"/>
                  <a:gd name="connsiteY5" fmla="*/ 1559 h 33176"/>
                  <a:gd name="connsiteX6" fmla="*/ 23921 w 84155"/>
                  <a:gd name="connsiteY6" fmla="*/ 13144 h 33176"/>
                  <a:gd name="connsiteX7" fmla="*/ 15459 w 84155"/>
                  <a:gd name="connsiteY7" fmla="*/ 13144 h 33176"/>
                  <a:gd name="connsiteX8" fmla="*/ 10128 w 84155"/>
                  <a:gd name="connsiteY8" fmla="*/ 11192 h 33176"/>
                  <a:gd name="connsiteX9" fmla="*/ 8729 w 84155"/>
                  <a:gd name="connsiteY9" fmla="*/ 5596 h 33176"/>
                  <a:gd name="connsiteX10" fmla="*/ 8995 w 84155"/>
                  <a:gd name="connsiteY10" fmla="*/ 2865 h 33176"/>
                  <a:gd name="connsiteX11" fmla="*/ 9595 w 84155"/>
                  <a:gd name="connsiteY11" fmla="*/ 0 h 33176"/>
                  <a:gd name="connsiteX12" fmla="*/ 866 w 84155"/>
                  <a:gd name="connsiteY12" fmla="*/ 0 h 33176"/>
                  <a:gd name="connsiteX13" fmla="*/ 267 w 84155"/>
                  <a:gd name="connsiteY13" fmla="*/ 3251 h 33176"/>
                  <a:gd name="connsiteX14" fmla="*/ 0 w 84155"/>
                  <a:gd name="connsiteY14" fmla="*/ 6375 h 33176"/>
                  <a:gd name="connsiteX15" fmla="*/ 3732 w 84155"/>
                  <a:gd name="connsiteY15" fmla="*/ 18867 h 33176"/>
                  <a:gd name="connsiteX16" fmla="*/ 14925 w 84155"/>
                  <a:gd name="connsiteY16" fmla="*/ 23030 h 33176"/>
                  <a:gd name="connsiteX17" fmla="*/ 23921 w 84155"/>
                  <a:gd name="connsiteY17" fmla="*/ 23030 h 33176"/>
                  <a:gd name="connsiteX18" fmla="*/ 23921 w 84155"/>
                  <a:gd name="connsiteY18" fmla="*/ 33176 h 33176"/>
                  <a:gd name="connsiteX19" fmla="*/ 32650 w 84155"/>
                  <a:gd name="connsiteY19" fmla="*/ 33176 h 3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55" h="33176">
                    <a:moveTo>
                      <a:pt x="32650" y="23030"/>
                    </a:moveTo>
                    <a:lnTo>
                      <a:pt x="84156" y="23030"/>
                    </a:lnTo>
                    <a:lnTo>
                      <a:pt x="84156" y="13144"/>
                    </a:lnTo>
                    <a:lnTo>
                      <a:pt x="32650" y="13144"/>
                    </a:lnTo>
                    <a:lnTo>
                      <a:pt x="32650" y="1559"/>
                    </a:lnTo>
                    <a:lnTo>
                      <a:pt x="23921" y="1559"/>
                    </a:lnTo>
                    <a:lnTo>
                      <a:pt x="23921" y="13144"/>
                    </a:lnTo>
                    <a:lnTo>
                      <a:pt x="15459" y="13144"/>
                    </a:lnTo>
                    <a:cubicBezTo>
                      <a:pt x="12860" y="13144"/>
                      <a:pt x="11128" y="12491"/>
                      <a:pt x="10128" y="11192"/>
                    </a:cubicBezTo>
                    <a:cubicBezTo>
                      <a:pt x="9195" y="9886"/>
                      <a:pt x="8729" y="8041"/>
                      <a:pt x="8729" y="5596"/>
                    </a:cubicBezTo>
                    <a:cubicBezTo>
                      <a:pt x="8729" y="4737"/>
                      <a:pt x="8796" y="3851"/>
                      <a:pt x="8995" y="2865"/>
                    </a:cubicBezTo>
                    <a:cubicBezTo>
                      <a:pt x="9062" y="1819"/>
                      <a:pt x="9262" y="886"/>
                      <a:pt x="9595" y="0"/>
                    </a:cubicBezTo>
                    <a:lnTo>
                      <a:pt x="866" y="0"/>
                    </a:lnTo>
                    <a:cubicBezTo>
                      <a:pt x="666" y="986"/>
                      <a:pt x="400" y="2059"/>
                      <a:pt x="267" y="3251"/>
                    </a:cubicBezTo>
                    <a:cubicBezTo>
                      <a:pt x="67" y="4397"/>
                      <a:pt x="0" y="5436"/>
                      <a:pt x="0" y="6375"/>
                    </a:cubicBezTo>
                    <a:cubicBezTo>
                      <a:pt x="0" y="11838"/>
                      <a:pt x="1266" y="16002"/>
                      <a:pt x="3732" y="18867"/>
                    </a:cubicBezTo>
                    <a:cubicBezTo>
                      <a:pt x="6330" y="21651"/>
                      <a:pt x="9995" y="23030"/>
                      <a:pt x="14925" y="23030"/>
                    </a:cubicBezTo>
                    <a:lnTo>
                      <a:pt x="23921" y="23030"/>
                    </a:lnTo>
                    <a:lnTo>
                      <a:pt x="23921" y="33176"/>
                    </a:lnTo>
                    <a:lnTo>
                      <a:pt x="32650" y="33176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AD0499F-9F44-460A-8810-54FF9F92E436}"/>
                  </a:ext>
                </a:extLst>
              </p:cNvPr>
              <p:cNvSpPr/>
              <p:nvPr/>
            </p:nvSpPr>
            <p:spPr>
              <a:xfrm>
                <a:off x="7924246" y="4003967"/>
                <a:ext cx="61567" cy="49964"/>
              </a:xfrm>
              <a:custGeom>
                <a:avLst/>
                <a:gdLst>
                  <a:gd name="connsiteX0" fmla="*/ 60235 w 61567"/>
                  <a:gd name="connsiteY0" fmla="*/ 0 h 49964"/>
                  <a:gd name="connsiteX1" fmla="*/ 0 w 61567"/>
                  <a:gd name="connsiteY1" fmla="*/ 0 h 49964"/>
                  <a:gd name="connsiteX2" fmla="*/ 0 w 61567"/>
                  <a:gd name="connsiteY2" fmla="*/ 9893 h 49964"/>
                  <a:gd name="connsiteX3" fmla="*/ 33983 w 61567"/>
                  <a:gd name="connsiteY3" fmla="*/ 9893 h 49964"/>
                  <a:gd name="connsiteX4" fmla="*/ 41645 w 61567"/>
                  <a:gd name="connsiteY4" fmla="*/ 11059 h 49964"/>
                  <a:gd name="connsiteX5" fmla="*/ 47642 w 61567"/>
                  <a:gd name="connsiteY5" fmla="*/ 14316 h 49964"/>
                  <a:gd name="connsiteX6" fmla="*/ 51573 w 61567"/>
                  <a:gd name="connsiteY6" fmla="*/ 19912 h 49964"/>
                  <a:gd name="connsiteX7" fmla="*/ 52973 w 61567"/>
                  <a:gd name="connsiteY7" fmla="*/ 27713 h 49964"/>
                  <a:gd name="connsiteX8" fmla="*/ 49708 w 61567"/>
                  <a:gd name="connsiteY8" fmla="*/ 36694 h 49964"/>
                  <a:gd name="connsiteX9" fmla="*/ 40779 w 61567"/>
                  <a:gd name="connsiteY9" fmla="*/ 39945 h 49964"/>
                  <a:gd name="connsiteX10" fmla="*/ 0 w 61567"/>
                  <a:gd name="connsiteY10" fmla="*/ 39945 h 49964"/>
                  <a:gd name="connsiteX11" fmla="*/ 0 w 61567"/>
                  <a:gd name="connsiteY11" fmla="*/ 49964 h 49964"/>
                  <a:gd name="connsiteX12" fmla="*/ 39580 w 61567"/>
                  <a:gd name="connsiteY12" fmla="*/ 49964 h 49964"/>
                  <a:gd name="connsiteX13" fmla="*/ 48575 w 61567"/>
                  <a:gd name="connsiteY13" fmla="*/ 48925 h 49964"/>
                  <a:gd name="connsiteX14" fmla="*/ 55571 w 61567"/>
                  <a:gd name="connsiteY14" fmla="*/ 45541 h 49964"/>
                  <a:gd name="connsiteX15" fmla="*/ 60035 w 61567"/>
                  <a:gd name="connsiteY15" fmla="*/ 39165 h 49964"/>
                  <a:gd name="connsiteX16" fmla="*/ 61568 w 61567"/>
                  <a:gd name="connsiteY16" fmla="*/ 29146 h 49964"/>
                  <a:gd name="connsiteX17" fmla="*/ 58970 w 61567"/>
                  <a:gd name="connsiteY17" fmla="*/ 17701 h 49964"/>
                  <a:gd name="connsiteX18" fmla="*/ 50773 w 61567"/>
                  <a:gd name="connsiteY18" fmla="*/ 9633 h 49964"/>
                  <a:gd name="connsiteX19" fmla="*/ 50773 w 61567"/>
                  <a:gd name="connsiteY19" fmla="*/ 9373 h 49964"/>
                  <a:gd name="connsiteX20" fmla="*/ 60235 w 61567"/>
                  <a:gd name="connsiteY20" fmla="*/ 9373 h 4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567" h="49964">
                    <a:moveTo>
                      <a:pt x="60235" y="0"/>
                    </a:moveTo>
                    <a:lnTo>
                      <a:pt x="0" y="0"/>
                    </a:lnTo>
                    <a:lnTo>
                      <a:pt x="0" y="9893"/>
                    </a:lnTo>
                    <a:lnTo>
                      <a:pt x="33983" y="9893"/>
                    </a:lnTo>
                    <a:cubicBezTo>
                      <a:pt x="36781" y="9893"/>
                      <a:pt x="39313" y="10279"/>
                      <a:pt x="41645" y="11059"/>
                    </a:cubicBezTo>
                    <a:cubicBezTo>
                      <a:pt x="43911" y="11765"/>
                      <a:pt x="45909" y="12857"/>
                      <a:pt x="47642" y="14316"/>
                    </a:cubicBezTo>
                    <a:cubicBezTo>
                      <a:pt x="49308" y="15795"/>
                      <a:pt x="50641" y="17674"/>
                      <a:pt x="51573" y="19912"/>
                    </a:cubicBezTo>
                    <a:cubicBezTo>
                      <a:pt x="52506" y="22097"/>
                      <a:pt x="52973" y="24696"/>
                      <a:pt x="52973" y="27713"/>
                    </a:cubicBezTo>
                    <a:cubicBezTo>
                      <a:pt x="52973" y="31544"/>
                      <a:pt x="51906" y="34535"/>
                      <a:pt x="49708" y="36694"/>
                    </a:cubicBezTo>
                    <a:cubicBezTo>
                      <a:pt x="47508" y="38879"/>
                      <a:pt x="44510" y="39945"/>
                      <a:pt x="40779" y="39945"/>
                    </a:cubicBezTo>
                    <a:lnTo>
                      <a:pt x="0" y="39945"/>
                    </a:lnTo>
                    <a:lnTo>
                      <a:pt x="0" y="49964"/>
                    </a:lnTo>
                    <a:lnTo>
                      <a:pt x="39580" y="49964"/>
                    </a:lnTo>
                    <a:cubicBezTo>
                      <a:pt x="42911" y="49964"/>
                      <a:pt x="45909" y="49631"/>
                      <a:pt x="48575" y="48925"/>
                    </a:cubicBezTo>
                    <a:cubicBezTo>
                      <a:pt x="51240" y="48245"/>
                      <a:pt x="53572" y="47106"/>
                      <a:pt x="55571" y="45541"/>
                    </a:cubicBezTo>
                    <a:cubicBezTo>
                      <a:pt x="57503" y="43902"/>
                      <a:pt x="58970" y="41770"/>
                      <a:pt x="60035" y="39165"/>
                    </a:cubicBezTo>
                    <a:cubicBezTo>
                      <a:pt x="61035" y="36487"/>
                      <a:pt x="61568" y="33156"/>
                      <a:pt x="61568" y="29146"/>
                    </a:cubicBezTo>
                    <a:cubicBezTo>
                      <a:pt x="61568" y="24722"/>
                      <a:pt x="60701" y="20925"/>
                      <a:pt x="58970" y="17701"/>
                    </a:cubicBezTo>
                    <a:cubicBezTo>
                      <a:pt x="57237" y="14416"/>
                      <a:pt x="54505" y="11712"/>
                      <a:pt x="50773" y="9633"/>
                    </a:cubicBezTo>
                    <a:lnTo>
                      <a:pt x="50773" y="9373"/>
                    </a:lnTo>
                    <a:lnTo>
                      <a:pt x="60235" y="9373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A7261D4-6FBF-40CA-A26F-6C0D9676D153}"/>
                  </a:ext>
                </a:extLst>
              </p:cNvPr>
              <p:cNvSpPr/>
              <p:nvPr/>
            </p:nvSpPr>
            <p:spPr>
              <a:xfrm>
                <a:off x="7901192" y="3978572"/>
                <a:ext cx="83289" cy="9886"/>
              </a:xfrm>
              <a:custGeom>
                <a:avLst/>
                <a:gdLst>
                  <a:gd name="connsiteX0" fmla="*/ 0 w 83289"/>
                  <a:gd name="connsiteY0" fmla="*/ 9886 h 9886"/>
                  <a:gd name="connsiteX1" fmla="*/ 83290 w 83289"/>
                  <a:gd name="connsiteY1" fmla="*/ 9886 h 9886"/>
                  <a:gd name="connsiteX2" fmla="*/ 83290 w 83289"/>
                  <a:gd name="connsiteY2" fmla="*/ 0 h 9886"/>
                  <a:gd name="connsiteX3" fmla="*/ 0 w 83289"/>
                  <a:gd name="connsiteY3" fmla="*/ 0 h 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86">
                    <a:moveTo>
                      <a:pt x="0" y="9886"/>
                    </a:moveTo>
                    <a:lnTo>
                      <a:pt x="83290" y="9886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6AE95ED-CC2E-4BFB-9837-4493B0667919}"/>
                  </a:ext>
                </a:extLst>
              </p:cNvPr>
              <p:cNvSpPr/>
              <p:nvPr/>
            </p:nvSpPr>
            <p:spPr>
              <a:xfrm>
                <a:off x="7901192" y="3952677"/>
                <a:ext cx="83289" cy="9886"/>
              </a:xfrm>
              <a:custGeom>
                <a:avLst/>
                <a:gdLst>
                  <a:gd name="connsiteX0" fmla="*/ 0 w 83289"/>
                  <a:gd name="connsiteY0" fmla="*/ 9886 h 9886"/>
                  <a:gd name="connsiteX1" fmla="*/ 83290 w 83289"/>
                  <a:gd name="connsiteY1" fmla="*/ 9886 h 9886"/>
                  <a:gd name="connsiteX2" fmla="*/ 83290 w 83289"/>
                  <a:gd name="connsiteY2" fmla="*/ 0 h 9886"/>
                  <a:gd name="connsiteX3" fmla="*/ 0 w 83289"/>
                  <a:gd name="connsiteY3" fmla="*/ 0 h 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86">
                    <a:moveTo>
                      <a:pt x="0" y="9886"/>
                    </a:moveTo>
                    <a:lnTo>
                      <a:pt x="83290" y="9886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924BC72-EE44-4F93-8E84-0EE1491C62B9}"/>
                  </a:ext>
                </a:extLst>
              </p:cNvPr>
              <p:cNvSpPr/>
              <p:nvPr/>
            </p:nvSpPr>
            <p:spPr>
              <a:xfrm>
                <a:off x="8277194" y="4472127"/>
                <a:ext cx="83955" cy="55427"/>
              </a:xfrm>
              <a:custGeom>
                <a:avLst/>
                <a:gdLst>
                  <a:gd name="connsiteX0" fmla="*/ 21455 w 83955"/>
                  <a:gd name="connsiteY0" fmla="*/ 42023 h 55427"/>
                  <a:gd name="connsiteX1" fmla="*/ 15991 w 83955"/>
                  <a:gd name="connsiteY1" fmla="*/ 40857 h 55427"/>
                  <a:gd name="connsiteX2" fmla="*/ 11993 w 83955"/>
                  <a:gd name="connsiteY2" fmla="*/ 37860 h 55427"/>
                  <a:gd name="connsiteX3" fmla="*/ 9528 w 83955"/>
                  <a:gd name="connsiteY3" fmla="*/ 33176 h 55427"/>
                  <a:gd name="connsiteX4" fmla="*/ 8728 w 83955"/>
                  <a:gd name="connsiteY4" fmla="*/ 27580 h 55427"/>
                  <a:gd name="connsiteX5" fmla="*/ 11993 w 83955"/>
                  <a:gd name="connsiteY5" fmla="*/ 17561 h 55427"/>
                  <a:gd name="connsiteX6" fmla="*/ 21455 w 83955"/>
                  <a:gd name="connsiteY6" fmla="*/ 13657 h 55427"/>
                  <a:gd name="connsiteX7" fmla="*/ 31250 w 83955"/>
                  <a:gd name="connsiteY7" fmla="*/ 17561 h 55427"/>
                  <a:gd name="connsiteX8" fmla="*/ 34782 w 83955"/>
                  <a:gd name="connsiteY8" fmla="*/ 27321 h 55427"/>
                  <a:gd name="connsiteX9" fmla="*/ 33982 w 83955"/>
                  <a:gd name="connsiteY9" fmla="*/ 33176 h 55427"/>
                  <a:gd name="connsiteX10" fmla="*/ 31517 w 83955"/>
                  <a:gd name="connsiteY10" fmla="*/ 37733 h 55427"/>
                  <a:gd name="connsiteX11" fmla="*/ 27319 w 83955"/>
                  <a:gd name="connsiteY11" fmla="*/ 40857 h 55427"/>
                  <a:gd name="connsiteX12" fmla="*/ 21455 w 83955"/>
                  <a:gd name="connsiteY12" fmla="*/ 42023 h 55427"/>
                  <a:gd name="connsiteX13" fmla="*/ 21055 w 83955"/>
                  <a:gd name="connsiteY13" fmla="*/ 52563 h 55427"/>
                  <a:gd name="connsiteX14" fmla="*/ 31383 w 83955"/>
                  <a:gd name="connsiteY14" fmla="*/ 49445 h 55427"/>
                  <a:gd name="connsiteX15" fmla="*/ 38247 w 83955"/>
                  <a:gd name="connsiteY15" fmla="*/ 40984 h 55427"/>
                  <a:gd name="connsiteX16" fmla="*/ 46042 w 83955"/>
                  <a:gd name="connsiteY16" fmla="*/ 51783 h 55427"/>
                  <a:gd name="connsiteX17" fmla="*/ 58835 w 83955"/>
                  <a:gd name="connsiteY17" fmla="*/ 55427 h 55427"/>
                  <a:gd name="connsiteX18" fmla="*/ 69897 w 83955"/>
                  <a:gd name="connsiteY18" fmla="*/ 53349 h 55427"/>
                  <a:gd name="connsiteX19" fmla="*/ 77825 w 83955"/>
                  <a:gd name="connsiteY19" fmla="*/ 47360 h 55427"/>
                  <a:gd name="connsiteX20" fmla="*/ 82490 w 83955"/>
                  <a:gd name="connsiteY20" fmla="*/ 38513 h 55427"/>
                  <a:gd name="connsiteX21" fmla="*/ 83956 w 83955"/>
                  <a:gd name="connsiteY21" fmla="*/ 27321 h 55427"/>
                  <a:gd name="connsiteX22" fmla="*/ 82357 w 83955"/>
                  <a:gd name="connsiteY22" fmla="*/ 16655 h 55427"/>
                  <a:gd name="connsiteX23" fmla="*/ 77426 w 83955"/>
                  <a:gd name="connsiteY23" fmla="*/ 7934 h 55427"/>
                  <a:gd name="connsiteX24" fmla="*/ 69630 w 83955"/>
                  <a:gd name="connsiteY24" fmla="*/ 2212 h 55427"/>
                  <a:gd name="connsiteX25" fmla="*/ 58835 w 83955"/>
                  <a:gd name="connsiteY25" fmla="*/ 0 h 55427"/>
                  <a:gd name="connsiteX26" fmla="*/ 45975 w 83955"/>
                  <a:gd name="connsiteY26" fmla="*/ 3644 h 55427"/>
                  <a:gd name="connsiteX27" fmla="*/ 38247 w 83955"/>
                  <a:gd name="connsiteY27" fmla="*/ 14703 h 55427"/>
                  <a:gd name="connsiteX28" fmla="*/ 31383 w 83955"/>
                  <a:gd name="connsiteY28" fmla="*/ 6375 h 55427"/>
                  <a:gd name="connsiteX29" fmla="*/ 21055 w 83955"/>
                  <a:gd name="connsiteY29" fmla="*/ 3251 h 55427"/>
                  <a:gd name="connsiteX30" fmla="*/ 13260 w 83955"/>
                  <a:gd name="connsiteY30" fmla="*/ 4683 h 55427"/>
                  <a:gd name="connsiteX31" fmla="*/ 6663 w 83955"/>
                  <a:gd name="connsiteY31" fmla="*/ 8974 h 55427"/>
                  <a:gd name="connsiteX32" fmla="*/ 1798 w 83955"/>
                  <a:gd name="connsiteY32" fmla="*/ 16781 h 55427"/>
                  <a:gd name="connsiteX33" fmla="*/ 0 w 83955"/>
                  <a:gd name="connsiteY33" fmla="*/ 28233 h 55427"/>
                  <a:gd name="connsiteX34" fmla="*/ 1466 w 83955"/>
                  <a:gd name="connsiteY34" fmla="*/ 37473 h 55427"/>
                  <a:gd name="connsiteX35" fmla="*/ 5463 w 83955"/>
                  <a:gd name="connsiteY35" fmla="*/ 45148 h 55427"/>
                  <a:gd name="connsiteX36" fmla="*/ 11993 w 83955"/>
                  <a:gd name="connsiteY36" fmla="*/ 50611 h 55427"/>
                  <a:gd name="connsiteX37" fmla="*/ 21055 w 83955"/>
                  <a:gd name="connsiteY37" fmla="*/ 52563 h 55427"/>
                  <a:gd name="connsiteX38" fmla="*/ 59368 w 83955"/>
                  <a:gd name="connsiteY38" fmla="*/ 45021 h 55427"/>
                  <a:gd name="connsiteX39" fmla="*/ 52838 w 83955"/>
                  <a:gd name="connsiteY39" fmla="*/ 43716 h 55427"/>
                  <a:gd name="connsiteX40" fmla="*/ 47774 w 83955"/>
                  <a:gd name="connsiteY40" fmla="*/ 39945 h 55427"/>
                  <a:gd name="connsiteX41" fmla="*/ 44643 w 83955"/>
                  <a:gd name="connsiteY41" fmla="*/ 34349 h 55427"/>
                  <a:gd name="connsiteX42" fmla="*/ 43443 w 83955"/>
                  <a:gd name="connsiteY42" fmla="*/ 27454 h 55427"/>
                  <a:gd name="connsiteX43" fmla="*/ 44776 w 83955"/>
                  <a:gd name="connsiteY43" fmla="*/ 20945 h 55427"/>
                  <a:gd name="connsiteX44" fmla="*/ 48041 w 83955"/>
                  <a:gd name="connsiteY44" fmla="*/ 15482 h 55427"/>
                  <a:gd name="connsiteX45" fmla="*/ 52972 w 83955"/>
                  <a:gd name="connsiteY45" fmla="*/ 11838 h 55427"/>
                  <a:gd name="connsiteX46" fmla="*/ 59235 w 83955"/>
                  <a:gd name="connsiteY46" fmla="*/ 10406 h 55427"/>
                  <a:gd name="connsiteX47" fmla="*/ 65699 w 83955"/>
                  <a:gd name="connsiteY47" fmla="*/ 11712 h 55427"/>
                  <a:gd name="connsiteX48" fmla="*/ 70829 w 83955"/>
                  <a:gd name="connsiteY48" fmla="*/ 15222 h 55427"/>
                  <a:gd name="connsiteX49" fmla="*/ 74161 w 83955"/>
                  <a:gd name="connsiteY49" fmla="*/ 20559 h 55427"/>
                  <a:gd name="connsiteX50" fmla="*/ 75360 w 83955"/>
                  <a:gd name="connsiteY50" fmla="*/ 27321 h 55427"/>
                  <a:gd name="connsiteX51" fmla="*/ 71029 w 83955"/>
                  <a:gd name="connsiteY51" fmla="*/ 40072 h 55427"/>
                  <a:gd name="connsiteX52" fmla="*/ 59368 w 83955"/>
                  <a:gd name="connsiteY52" fmla="*/ 45021 h 55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3955" h="55427">
                    <a:moveTo>
                      <a:pt x="21455" y="42023"/>
                    </a:moveTo>
                    <a:cubicBezTo>
                      <a:pt x="19323" y="42023"/>
                      <a:pt x="17524" y="41637"/>
                      <a:pt x="15991" y="40857"/>
                    </a:cubicBezTo>
                    <a:cubicBezTo>
                      <a:pt x="14459" y="40072"/>
                      <a:pt x="13126" y="39085"/>
                      <a:pt x="11993" y="37860"/>
                    </a:cubicBezTo>
                    <a:cubicBezTo>
                      <a:pt x="10861" y="36561"/>
                      <a:pt x="9995" y="35002"/>
                      <a:pt x="9528" y="33176"/>
                    </a:cubicBezTo>
                    <a:cubicBezTo>
                      <a:pt x="8995" y="31358"/>
                      <a:pt x="8728" y="29486"/>
                      <a:pt x="8728" y="27580"/>
                    </a:cubicBezTo>
                    <a:cubicBezTo>
                      <a:pt x="8728" y="23497"/>
                      <a:pt x="9795" y="20166"/>
                      <a:pt x="11993" y="17561"/>
                    </a:cubicBezTo>
                    <a:cubicBezTo>
                      <a:pt x="14059" y="14963"/>
                      <a:pt x="17257" y="13657"/>
                      <a:pt x="21455" y="13657"/>
                    </a:cubicBezTo>
                    <a:cubicBezTo>
                      <a:pt x="25653" y="13657"/>
                      <a:pt x="28918" y="14963"/>
                      <a:pt x="31250" y="17561"/>
                    </a:cubicBezTo>
                    <a:cubicBezTo>
                      <a:pt x="33582" y="20166"/>
                      <a:pt x="34782" y="23417"/>
                      <a:pt x="34782" y="27321"/>
                    </a:cubicBezTo>
                    <a:cubicBezTo>
                      <a:pt x="34782" y="29406"/>
                      <a:pt x="34515" y="31358"/>
                      <a:pt x="33982" y="33176"/>
                    </a:cubicBezTo>
                    <a:cubicBezTo>
                      <a:pt x="33383" y="34922"/>
                      <a:pt x="32516" y="36427"/>
                      <a:pt x="31517" y="37733"/>
                    </a:cubicBezTo>
                    <a:cubicBezTo>
                      <a:pt x="30384" y="39032"/>
                      <a:pt x="28985" y="40072"/>
                      <a:pt x="27319" y="40857"/>
                    </a:cubicBezTo>
                    <a:cubicBezTo>
                      <a:pt x="25720" y="41637"/>
                      <a:pt x="23787" y="42023"/>
                      <a:pt x="21455" y="42023"/>
                    </a:cubicBezTo>
                    <a:close/>
                    <a:moveTo>
                      <a:pt x="21055" y="52563"/>
                    </a:moveTo>
                    <a:cubicBezTo>
                      <a:pt x="24853" y="52563"/>
                      <a:pt x="28252" y="51523"/>
                      <a:pt x="31383" y="49445"/>
                    </a:cubicBezTo>
                    <a:cubicBezTo>
                      <a:pt x="34515" y="47280"/>
                      <a:pt x="36780" y="44448"/>
                      <a:pt x="38247" y="40984"/>
                    </a:cubicBezTo>
                    <a:cubicBezTo>
                      <a:pt x="39846" y="45667"/>
                      <a:pt x="42444" y="49258"/>
                      <a:pt x="46042" y="51783"/>
                    </a:cubicBezTo>
                    <a:cubicBezTo>
                      <a:pt x="49707" y="54201"/>
                      <a:pt x="53971" y="55427"/>
                      <a:pt x="58835" y="55427"/>
                    </a:cubicBezTo>
                    <a:cubicBezTo>
                      <a:pt x="63100" y="55427"/>
                      <a:pt x="66764" y="54728"/>
                      <a:pt x="69897" y="53349"/>
                    </a:cubicBezTo>
                    <a:cubicBezTo>
                      <a:pt x="73028" y="51863"/>
                      <a:pt x="75693" y="49884"/>
                      <a:pt x="77825" y="47360"/>
                    </a:cubicBezTo>
                    <a:cubicBezTo>
                      <a:pt x="79891" y="44835"/>
                      <a:pt x="81490" y="41897"/>
                      <a:pt x="82490" y="38513"/>
                    </a:cubicBezTo>
                    <a:cubicBezTo>
                      <a:pt x="83422" y="35048"/>
                      <a:pt x="83956" y="31304"/>
                      <a:pt x="83956" y="27321"/>
                    </a:cubicBezTo>
                    <a:cubicBezTo>
                      <a:pt x="83956" y="23497"/>
                      <a:pt x="83422" y="19959"/>
                      <a:pt x="82357" y="16655"/>
                    </a:cubicBezTo>
                    <a:cubicBezTo>
                      <a:pt x="81290" y="13271"/>
                      <a:pt x="79625" y="10353"/>
                      <a:pt x="77426" y="7934"/>
                    </a:cubicBezTo>
                    <a:cubicBezTo>
                      <a:pt x="75293" y="5516"/>
                      <a:pt x="72695" y="3591"/>
                      <a:pt x="69630" y="2212"/>
                    </a:cubicBezTo>
                    <a:cubicBezTo>
                      <a:pt x="66498" y="726"/>
                      <a:pt x="62900" y="0"/>
                      <a:pt x="58835" y="0"/>
                    </a:cubicBezTo>
                    <a:cubicBezTo>
                      <a:pt x="53705" y="0"/>
                      <a:pt x="49440" y="1219"/>
                      <a:pt x="45975" y="3644"/>
                    </a:cubicBezTo>
                    <a:cubicBezTo>
                      <a:pt x="42378" y="5982"/>
                      <a:pt x="39846" y="9680"/>
                      <a:pt x="38247" y="14703"/>
                    </a:cubicBezTo>
                    <a:cubicBezTo>
                      <a:pt x="36714" y="11139"/>
                      <a:pt x="34448" y="8381"/>
                      <a:pt x="31383" y="6375"/>
                    </a:cubicBezTo>
                    <a:cubicBezTo>
                      <a:pt x="28252" y="4290"/>
                      <a:pt x="24853" y="3251"/>
                      <a:pt x="21055" y="3251"/>
                    </a:cubicBezTo>
                    <a:cubicBezTo>
                      <a:pt x="18390" y="3251"/>
                      <a:pt x="15792" y="3717"/>
                      <a:pt x="13260" y="4683"/>
                    </a:cubicBezTo>
                    <a:cubicBezTo>
                      <a:pt x="10794" y="5543"/>
                      <a:pt x="8595" y="6975"/>
                      <a:pt x="6663" y="8974"/>
                    </a:cubicBezTo>
                    <a:cubicBezTo>
                      <a:pt x="4664" y="10979"/>
                      <a:pt x="3065" y="13584"/>
                      <a:pt x="1798" y="16781"/>
                    </a:cubicBezTo>
                    <a:cubicBezTo>
                      <a:pt x="599" y="19906"/>
                      <a:pt x="0" y="23730"/>
                      <a:pt x="0" y="28233"/>
                    </a:cubicBezTo>
                    <a:cubicBezTo>
                      <a:pt x="0" y="31431"/>
                      <a:pt x="466" y="34529"/>
                      <a:pt x="1466" y="37473"/>
                    </a:cubicBezTo>
                    <a:cubicBezTo>
                      <a:pt x="2332" y="40331"/>
                      <a:pt x="3664" y="42883"/>
                      <a:pt x="5463" y="45148"/>
                    </a:cubicBezTo>
                    <a:cubicBezTo>
                      <a:pt x="7196" y="47413"/>
                      <a:pt x="9394" y="49232"/>
                      <a:pt x="11993" y="50611"/>
                    </a:cubicBezTo>
                    <a:cubicBezTo>
                      <a:pt x="14592" y="51916"/>
                      <a:pt x="17657" y="52563"/>
                      <a:pt x="21055" y="52563"/>
                    </a:cubicBezTo>
                    <a:close/>
                    <a:moveTo>
                      <a:pt x="59368" y="45021"/>
                    </a:moveTo>
                    <a:cubicBezTo>
                      <a:pt x="56903" y="45021"/>
                      <a:pt x="54771" y="44575"/>
                      <a:pt x="52838" y="43716"/>
                    </a:cubicBezTo>
                    <a:cubicBezTo>
                      <a:pt x="50840" y="42756"/>
                      <a:pt x="49174" y="41504"/>
                      <a:pt x="47774" y="39945"/>
                    </a:cubicBezTo>
                    <a:cubicBezTo>
                      <a:pt x="46442" y="38306"/>
                      <a:pt x="45376" y="36427"/>
                      <a:pt x="44643" y="34349"/>
                    </a:cubicBezTo>
                    <a:cubicBezTo>
                      <a:pt x="43843" y="32190"/>
                      <a:pt x="43443" y="29872"/>
                      <a:pt x="43443" y="27454"/>
                    </a:cubicBezTo>
                    <a:cubicBezTo>
                      <a:pt x="43443" y="25109"/>
                      <a:pt x="43910" y="22950"/>
                      <a:pt x="44776" y="20945"/>
                    </a:cubicBezTo>
                    <a:cubicBezTo>
                      <a:pt x="45576" y="18867"/>
                      <a:pt x="46642" y="17041"/>
                      <a:pt x="48041" y="15482"/>
                    </a:cubicBezTo>
                    <a:cubicBezTo>
                      <a:pt x="49440" y="13923"/>
                      <a:pt x="51106" y="12698"/>
                      <a:pt x="52972" y="11838"/>
                    </a:cubicBezTo>
                    <a:cubicBezTo>
                      <a:pt x="54904" y="10879"/>
                      <a:pt x="56970" y="10406"/>
                      <a:pt x="59235" y="10406"/>
                    </a:cubicBezTo>
                    <a:cubicBezTo>
                      <a:pt x="61568" y="10406"/>
                      <a:pt x="63766" y="10852"/>
                      <a:pt x="65699" y="11712"/>
                    </a:cubicBezTo>
                    <a:cubicBezTo>
                      <a:pt x="67630" y="12491"/>
                      <a:pt x="69363" y="13657"/>
                      <a:pt x="70829" y="15222"/>
                    </a:cubicBezTo>
                    <a:cubicBezTo>
                      <a:pt x="72229" y="16708"/>
                      <a:pt x="73295" y="18474"/>
                      <a:pt x="74161" y="20559"/>
                    </a:cubicBezTo>
                    <a:cubicBezTo>
                      <a:pt x="74961" y="22637"/>
                      <a:pt x="75360" y="24902"/>
                      <a:pt x="75360" y="27321"/>
                    </a:cubicBezTo>
                    <a:cubicBezTo>
                      <a:pt x="75360" y="32450"/>
                      <a:pt x="73894" y="36694"/>
                      <a:pt x="71029" y="40072"/>
                    </a:cubicBezTo>
                    <a:cubicBezTo>
                      <a:pt x="68231" y="43376"/>
                      <a:pt x="64299" y="45021"/>
                      <a:pt x="59368" y="45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91CEE62-A280-496D-AB46-84A002E0D08E}"/>
                  </a:ext>
                </a:extLst>
              </p:cNvPr>
              <p:cNvSpPr/>
              <p:nvPr/>
            </p:nvSpPr>
            <p:spPr>
              <a:xfrm>
                <a:off x="8277194" y="4407433"/>
                <a:ext cx="82622" cy="56726"/>
              </a:xfrm>
              <a:custGeom>
                <a:avLst/>
                <a:gdLst>
                  <a:gd name="connsiteX0" fmla="*/ 54504 w 82622"/>
                  <a:gd name="connsiteY0" fmla="*/ 20425 h 56726"/>
                  <a:gd name="connsiteX1" fmla="*/ 54504 w 82622"/>
                  <a:gd name="connsiteY1" fmla="*/ 48272 h 56726"/>
                  <a:gd name="connsiteX2" fmla="*/ 14059 w 82622"/>
                  <a:gd name="connsiteY2" fmla="*/ 20685 h 56726"/>
                  <a:gd name="connsiteX3" fmla="*/ 14059 w 82622"/>
                  <a:gd name="connsiteY3" fmla="*/ 20425 h 56726"/>
                  <a:gd name="connsiteX4" fmla="*/ 54504 w 82622"/>
                  <a:gd name="connsiteY4" fmla="*/ 11185 h 56726"/>
                  <a:gd name="connsiteX5" fmla="*/ 0 w 82622"/>
                  <a:gd name="connsiteY5" fmla="*/ 11185 h 56726"/>
                  <a:gd name="connsiteX6" fmla="*/ 0 w 82622"/>
                  <a:gd name="connsiteY6" fmla="*/ 19126 h 56726"/>
                  <a:gd name="connsiteX7" fmla="*/ 53771 w 82622"/>
                  <a:gd name="connsiteY7" fmla="*/ 56726 h 56726"/>
                  <a:gd name="connsiteX8" fmla="*/ 63233 w 82622"/>
                  <a:gd name="connsiteY8" fmla="*/ 56726 h 56726"/>
                  <a:gd name="connsiteX9" fmla="*/ 63233 w 82622"/>
                  <a:gd name="connsiteY9" fmla="*/ 20425 h 56726"/>
                  <a:gd name="connsiteX10" fmla="*/ 82623 w 82622"/>
                  <a:gd name="connsiteY10" fmla="*/ 20425 h 56726"/>
                  <a:gd name="connsiteX11" fmla="*/ 82623 w 82622"/>
                  <a:gd name="connsiteY11" fmla="*/ 11185 h 56726"/>
                  <a:gd name="connsiteX12" fmla="*/ 63233 w 82622"/>
                  <a:gd name="connsiteY12" fmla="*/ 11185 h 56726"/>
                  <a:gd name="connsiteX13" fmla="*/ 63233 w 82622"/>
                  <a:gd name="connsiteY13" fmla="*/ 0 h 56726"/>
                  <a:gd name="connsiteX14" fmla="*/ 54504 w 82622"/>
                  <a:gd name="connsiteY14" fmla="*/ 0 h 5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622" h="56726">
                    <a:moveTo>
                      <a:pt x="54504" y="20425"/>
                    </a:moveTo>
                    <a:lnTo>
                      <a:pt x="54504" y="48272"/>
                    </a:lnTo>
                    <a:lnTo>
                      <a:pt x="14059" y="20685"/>
                    </a:lnTo>
                    <a:lnTo>
                      <a:pt x="14059" y="20425"/>
                    </a:lnTo>
                    <a:close/>
                    <a:moveTo>
                      <a:pt x="54504" y="11185"/>
                    </a:moveTo>
                    <a:lnTo>
                      <a:pt x="0" y="11185"/>
                    </a:lnTo>
                    <a:lnTo>
                      <a:pt x="0" y="19126"/>
                    </a:lnTo>
                    <a:lnTo>
                      <a:pt x="53771" y="56726"/>
                    </a:lnTo>
                    <a:lnTo>
                      <a:pt x="63233" y="56726"/>
                    </a:lnTo>
                    <a:lnTo>
                      <a:pt x="63233" y="20425"/>
                    </a:lnTo>
                    <a:lnTo>
                      <a:pt x="82623" y="20425"/>
                    </a:lnTo>
                    <a:lnTo>
                      <a:pt x="82623" y="11185"/>
                    </a:lnTo>
                    <a:lnTo>
                      <a:pt x="63233" y="11185"/>
                    </a:lnTo>
                    <a:lnTo>
                      <a:pt x="63233" y="0"/>
                    </a:lnTo>
                    <a:lnTo>
                      <a:pt x="545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3AF54CF-585B-4972-8891-0B4CD38F2464}"/>
                  </a:ext>
                </a:extLst>
              </p:cNvPr>
              <p:cNvSpPr/>
              <p:nvPr/>
            </p:nvSpPr>
            <p:spPr>
              <a:xfrm>
                <a:off x="8322770" y="4330614"/>
                <a:ext cx="9328" cy="33695"/>
              </a:xfrm>
              <a:custGeom>
                <a:avLst/>
                <a:gdLst>
                  <a:gd name="connsiteX0" fmla="*/ 0 w 9328"/>
                  <a:gd name="connsiteY0" fmla="*/ 33696 h 33695"/>
                  <a:gd name="connsiteX1" fmla="*/ 9329 w 9328"/>
                  <a:gd name="connsiteY1" fmla="*/ 33696 h 33695"/>
                  <a:gd name="connsiteX2" fmla="*/ 9329 w 9328"/>
                  <a:gd name="connsiteY2" fmla="*/ 0 h 33695"/>
                  <a:gd name="connsiteX3" fmla="*/ 0 w 9328"/>
                  <a:gd name="connsiteY3" fmla="*/ 0 h 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8" h="33695">
                    <a:moveTo>
                      <a:pt x="0" y="33696"/>
                    </a:moveTo>
                    <a:lnTo>
                      <a:pt x="9329" y="33696"/>
                    </a:lnTo>
                    <a:lnTo>
                      <a:pt x="93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A67F9D7-707F-4F68-B157-AB55E335FE55}"/>
                  </a:ext>
                </a:extLst>
              </p:cNvPr>
              <p:cNvSpPr/>
              <p:nvPr/>
            </p:nvSpPr>
            <p:spPr>
              <a:xfrm>
                <a:off x="8276527" y="4228654"/>
                <a:ext cx="83289" cy="54647"/>
              </a:xfrm>
              <a:custGeom>
                <a:avLst/>
                <a:gdLst>
                  <a:gd name="connsiteX0" fmla="*/ 0 w 83289"/>
                  <a:gd name="connsiteY0" fmla="*/ 54648 h 54647"/>
                  <a:gd name="connsiteX1" fmla="*/ 83290 w 83289"/>
                  <a:gd name="connsiteY1" fmla="*/ 54648 h 54647"/>
                  <a:gd name="connsiteX2" fmla="*/ 83290 w 83289"/>
                  <a:gd name="connsiteY2" fmla="*/ 43589 h 54647"/>
                  <a:gd name="connsiteX3" fmla="*/ 45176 w 83289"/>
                  <a:gd name="connsiteY3" fmla="*/ 43589 h 54647"/>
                  <a:gd name="connsiteX4" fmla="*/ 45176 w 83289"/>
                  <a:gd name="connsiteY4" fmla="*/ 5336 h 54647"/>
                  <a:gd name="connsiteX5" fmla="*/ 35781 w 83289"/>
                  <a:gd name="connsiteY5" fmla="*/ 5336 h 54647"/>
                  <a:gd name="connsiteX6" fmla="*/ 35781 w 83289"/>
                  <a:gd name="connsiteY6" fmla="*/ 43589 h 54647"/>
                  <a:gd name="connsiteX7" fmla="*/ 9395 w 83289"/>
                  <a:gd name="connsiteY7" fmla="*/ 43589 h 54647"/>
                  <a:gd name="connsiteX8" fmla="*/ 9395 w 83289"/>
                  <a:gd name="connsiteY8" fmla="*/ 0 h 54647"/>
                  <a:gd name="connsiteX9" fmla="*/ 0 w 83289"/>
                  <a:gd name="connsiteY9" fmla="*/ 0 h 5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89" h="54647">
                    <a:moveTo>
                      <a:pt x="0" y="54648"/>
                    </a:moveTo>
                    <a:lnTo>
                      <a:pt x="83290" y="54648"/>
                    </a:lnTo>
                    <a:lnTo>
                      <a:pt x="83290" y="43589"/>
                    </a:lnTo>
                    <a:lnTo>
                      <a:pt x="45176" y="43589"/>
                    </a:lnTo>
                    <a:lnTo>
                      <a:pt x="45176" y="5336"/>
                    </a:lnTo>
                    <a:lnTo>
                      <a:pt x="35781" y="5336"/>
                    </a:lnTo>
                    <a:lnTo>
                      <a:pt x="35781" y="43589"/>
                    </a:lnTo>
                    <a:lnTo>
                      <a:pt x="9395" y="43589"/>
                    </a:lnTo>
                    <a:lnTo>
                      <a:pt x="93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FC437F1-6BC5-442A-93C9-50A1B05A3CD0}"/>
                  </a:ext>
                </a:extLst>
              </p:cNvPr>
              <p:cNvSpPr/>
              <p:nvPr/>
            </p:nvSpPr>
            <p:spPr>
              <a:xfrm>
                <a:off x="8277194" y="4164999"/>
                <a:ext cx="83955" cy="56079"/>
              </a:xfrm>
              <a:custGeom>
                <a:avLst/>
                <a:gdLst>
                  <a:gd name="connsiteX0" fmla="*/ 21055 w 83955"/>
                  <a:gd name="connsiteY0" fmla="*/ 12231 h 56079"/>
                  <a:gd name="connsiteX1" fmla="*/ 21055 w 83955"/>
                  <a:gd name="connsiteY1" fmla="*/ 2345 h 56079"/>
                  <a:gd name="connsiteX2" fmla="*/ 5463 w 83955"/>
                  <a:gd name="connsiteY2" fmla="*/ 9367 h 56079"/>
                  <a:gd name="connsiteX3" fmla="*/ 0 w 83955"/>
                  <a:gd name="connsiteY3" fmla="*/ 25635 h 56079"/>
                  <a:gd name="connsiteX4" fmla="*/ 3798 w 83955"/>
                  <a:gd name="connsiteY4" fmla="*/ 40338 h 56079"/>
                  <a:gd name="connsiteX5" fmla="*/ 13659 w 83955"/>
                  <a:gd name="connsiteY5" fmla="*/ 49705 h 56079"/>
                  <a:gd name="connsiteX6" fmla="*/ 27852 w 83955"/>
                  <a:gd name="connsiteY6" fmla="*/ 54648 h 56079"/>
                  <a:gd name="connsiteX7" fmla="*/ 44243 w 83955"/>
                  <a:gd name="connsiteY7" fmla="*/ 56080 h 56079"/>
                  <a:gd name="connsiteX8" fmla="*/ 57769 w 83955"/>
                  <a:gd name="connsiteY8" fmla="*/ 55167 h 56079"/>
                  <a:gd name="connsiteX9" fmla="*/ 70696 w 83955"/>
                  <a:gd name="connsiteY9" fmla="*/ 51137 h 56079"/>
                  <a:gd name="connsiteX10" fmla="*/ 80291 w 83955"/>
                  <a:gd name="connsiteY10" fmla="*/ 42416 h 56079"/>
                  <a:gd name="connsiteX11" fmla="*/ 83956 w 83955"/>
                  <a:gd name="connsiteY11" fmla="*/ 27587 h 56079"/>
                  <a:gd name="connsiteX12" fmla="*/ 81357 w 83955"/>
                  <a:gd name="connsiteY12" fmla="*/ 14576 h 56079"/>
                  <a:gd name="connsiteX13" fmla="*/ 74694 w 83955"/>
                  <a:gd name="connsiteY13" fmla="*/ 5989 h 56079"/>
                  <a:gd name="connsiteX14" fmla="*/ 65699 w 83955"/>
                  <a:gd name="connsiteY14" fmla="*/ 1432 h 56079"/>
                  <a:gd name="connsiteX15" fmla="*/ 56370 w 83955"/>
                  <a:gd name="connsiteY15" fmla="*/ 0 h 56079"/>
                  <a:gd name="connsiteX16" fmla="*/ 45709 w 83955"/>
                  <a:gd name="connsiteY16" fmla="*/ 1825 h 56079"/>
                  <a:gd name="connsiteX17" fmla="*/ 37247 w 83955"/>
                  <a:gd name="connsiteY17" fmla="*/ 6768 h 56079"/>
                  <a:gd name="connsiteX18" fmla="*/ 31517 w 83955"/>
                  <a:gd name="connsiteY18" fmla="*/ 14703 h 56079"/>
                  <a:gd name="connsiteX19" fmla="*/ 29384 w 83955"/>
                  <a:gd name="connsiteY19" fmla="*/ 25242 h 56079"/>
                  <a:gd name="connsiteX20" fmla="*/ 32049 w 83955"/>
                  <a:gd name="connsiteY20" fmla="*/ 37213 h 56079"/>
                  <a:gd name="connsiteX21" fmla="*/ 40378 w 83955"/>
                  <a:gd name="connsiteY21" fmla="*/ 45934 h 56079"/>
                  <a:gd name="connsiteX22" fmla="*/ 40112 w 83955"/>
                  <a:gd name="connsiteY22" fmla="*/ 46194 h 56079"/>
                  <a:gd name="connsiteX23" fmla="*/ 29784 w 83955"/>
                  <a:gd name="connsiteY23" fmla="*/ 45281 h 56079"/>
                  <a:gd name="connsiteX24" fmla="*/ 19656 w 83955"/>
                  <a:gd name="connsiteY24" fmla="*/ 42290 h 56079"/>
                  <a:gd name="connsiteX25" fmla="*/ 11860 w 83955"/>
                  <a:gd name="connsiteY25" fmla="*/ 36301 h 56079"/>
                  <a:gd name="connsiteX26" fmla="*/ 8728 w 83955"/>
                  <a:gd name="connsiteY26" fmla="*/ 26155 h 56079"/>
                  <a:gd name="connsiteX27" fmla="*/ 12127 w 83955"/>
                  <a:gd name="connsiteY27" fmla="*/ 16528 h 56079"/>
                  <a:gd name="connsiteX28" fmla="*/ 21055 w 83955"/>
                  <a:gd name="connsiteY28" fmla="*/ 12231 h 56079"/>
                  <a:gd name="connsiteX29" fmla="*/ 38247 w 83955"/>
                  <a:gd name="connsiteY29" fmla="*/ 27194 h 56079"/>
                  <a:gd name="connsiteX30" fmla="*/ 39846 w 83955"/>
                  <a:gd name="connsiteY30" fmla="*/ 19779 h 56079"/>
                  <a:gd name="connsiteX31" fmla="*/ 43710 w 83955"/>
                  <a:gd name="connsiteY31" fmla="*/ 14576 h 56079"/>
                  <a:gd name="connsiteX32" fmla="*/ 49707 w 83955"/>
                  <a:gd name="connsiteY32" fmla="*/ 11578 h 56079"/>
                  <a:gd name="connsiteX33" fmla="*/ 57036 w 83955"/>
                  <a:gd name="connsiteY33" fmla="*/ 10539 h 56079"/>
                  <a:gd name="connsiteX34" fmla="*/ 64033 w 83955"/>
                  <a:gd name="connsiteY34" fmla="*/ 11712 h 56079"/>
                  <a:gd name="connsiteX35" fmla="*/ 69897 w 83955"/>
                  <a:gd name="connsiteY35" fmla="*/ 14836 h 56079"/>
                  <a:gd name="connsiteX36" fmla="*/ 73894 w 83955"/>
                  <a:gd name="connsiteY36" fmla="*/ 20039 h 56079"/>
                  <a:gd name="connsiteX37" fmla="*/ 75360 w 83955"/>
                  <a:gd name="connsiteY37" fmla="*/ 27194 h 56079"/>
                  <a:gd name="connsiteX38" fmla="*/ 73894 w 83955"/>
                  <a:gd name="connsiteY38" fmla="*/ 34482 h 56079"/>
                  <a:gd name="connsiteX39" fmla="*/ 70030 w 83955"/>
                  <a:gd name="connsiteY39" fmla="*/ 39818 h 56079"/>
                  <a:gd name="connsiteX40" fmla="*/ 64166 w 83955"/>
                  <a:gd name="connsiteY40" fmla="*/ 43203 h 56079"/>
                  <a:gd name="connsiteX41" fmla="*/ 56903 w 83955"/>
                  <a:gd name="connsiteY41" fmla="*/ 44242 h 56079"/>
                  <a:gd name="connsiteX42" fmla="*/ 49574 w 83955"/>
                  <a:gd name="connsiteY42" fmla="*/ 43203 h 56079"/>
                  <a:gd name="connsiteX43" fmla="*/ 43710 w 83955"/>
                  <a:gd name="connsiteY43" fmla="*/ 39818 h 56079"/>
                  <a:gd name="connsiteX44" fmla="*/ 39712 w 83955"/>
                  <a:gd name="connsiteY44" fmla="*/ 34482 h 56079"/>
                  <a:gd name="connsiteX45" fmla="*/ 38247 w 83955"/>
                  <a:gd name="connsiteY45" fmla="*/ 2719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955" h="56079">
                    <a:moveTo>
                      <a:pt x="21055" y="12231"/>
                    </a:moveTo>
                    <a:lnTo>
                      <a:pt x="21055" y="2345"/>
                    </a:lnTo>
                    <a:cubicBezTo>
                      <a:pt x="14258" y="2964"/>
                      <a:pt x="9062" y="5310"/>
                      <a:pt x="5463" y="9367"/>
                    </a:cubicBezTo>
                    <a:cubicBezTo>
                      <a:pt x="1798" y="13377"/>
                      <a:pt x="0" y="18787"/>
                      <a:pt x="0" y="25635"/>
                    </a:cubicBezTo>
                    <a:cubicBezTo>
                      <a:pt x="0" y="31544"/>
                      <a:pt x="1266" y="36434"/>
                      <a:pt x="3798" y="40338"/>
                    </a:cubicBezTo>
                    <a:cubicBezTo>
                      <a:pt x="6196" y="44242"/>
                      <a:pt x="9528" y="47366"/>
                      <a:pt x="13659" y="49705"/>
                    </a:cubicBezTo>
                    <a:cubicBezTo>
                      <a:pt x="17790" y="52050"/>
                      <a:pt x="22522" y="53715"/>
                      <a:pt x="27852" y="54648"/>
                    </a:cubicBezTo>
                    <a:cubicBezTo>
                      <a:pt x="33182" y="55614"/>
                      <a:pt x="38646" y="56080"/>
                      <a:pt x="44243" y="56080"/>
                    </a:cubicBezTo>
                    <a:cubicBezTo>
                      <a:pt x="48574" y="56080"/>
                      <a:pt x="53105" y="55794"/>
                      <a:pt x="57769" y="55167"/>
                    </a:cubicBezTo>
                    <a:cubicBezTo>
                      <a:pt x="62501" y="54494"/>
                      <a:pt x="66764" y="53142"/>
                      <a:pt x="70696" y="51137"/>
                    </a:cubicBezTo>
                    <a:cubicBezTo>
                      <a:pt x="74560" y="49052"/>
                      <a:pt x="77825" y="46167"/>
                      <a:pt x="80291" y="42416"/>
                    </a:cubicBezTo>
                    <a:cubicBezTo>
                      <a:pt x="82689" y="38699"/>
                      <a:pt x="83956" y="33756"/>
                      <a:pt x="83956" y="27587"/>
                    </a:cubicBezTo>
                    <a:cubicBezTo>
                      <a:pt x="83956" y="22384"/>
                      <a:pt x="83089" y="18060"/>
                      <a:pt x="81357" y="14576"/>
                    </a:cubicBezTo>
                    <a:cubicBezTo>
                      <a:pt x="79625" y="11032"/>
                      <a:pt x="77426" y="8174"/>
                      <a:pt x="74694" y="5989"/>
                    </a:cubicBezTo>
                    <a:cubicBezTo>
                      <a:pt x="72028" y="3824"/>
                      <a:pt x="69030" y="2318"/>
                      <a:pt x="65699" y="1432"/>
                    </a:cubicBezTo>
                    <a:cubicBezTo>
                      <a:pt x="62434" y="493"/>
                      <a:pt x="59302" y="0"/>
                      <a:pt x="56370" y="0"/>
                    </a:cubicBezTo>
                    <a:cubicBezTo>
                      <a:pt x="52572" y="0"/>
                      <a:pt x="49041" y="626"/>
                      <a:pt x="45709" y="1825"/>
                    </a:cubicBezTo>
                    <a:cubicBezTo>
                      <a:pt x="42378" y="2964"/>
                      <a:pt x="39579" y="4610"/>
                      <a:pt x="37247" y="6768"/>
                    </a:cubicBezTo>
                    <a:cubicBezTo>
                      <a:pt x="34782" y="8847"/>
                      <a:pt x="32916" y="11505"/>
                      <a:pt x="31517" y="14703"/>
                    </a:cubicBezTo>
                    <a:cubicBezTo>
                      <a:pt x="30117" y="17827"/>
                      <a:pt x="29384" y="21338"/>
                      <a:pt x="29384" y="25242"/>
                    </a:cubicBezTo>
                    <a:cubicBezTo>
                      <a:pt x="29384" y="29772"/>
                      <a:pt x="30317" y="33756"/>
                      <a:pt x="32049" y="37213"/>
                    </a:cubicBezTo>
                    <a:cubicBezTo>
                      <a:pt x="33782" y="40704"/>
                      <a:pt x="36581" y="43589"/>
                      <a:pt x="40378" y="45934"/>
                    </a:cubicBezTo>
                    <a:lnTo>
                      <a:pt x="40112" y="46194"/>
                    </a:lnTo>
                    <a:cubicBezTo>
                      <a:pt x="36913" y="46114"/>
                      <a:pt x="33448" y="45801"/>
                      <a:pt x="29784" y="45281"/>
                    </a:cubicBezTo>
                    <a:cubicBezTo>
                      <a:pt x="26186" y="44681"/>
                      <a:pt x="22788" y="43695"/>
                      <a:pt x="19656" y="42290"/>
                    </a:cubicBezTo>
                    <a:cubicBezTo>
                      <a:pt x="16458" y="40831"/>
                      <a:pt x="13859" y="38826"/>
                      <a:pt x="11860" y="36301"/>
                    </a:cubicBezTo>
                    <a:cubicBezTo>
                      <a:pt x="9795" y="33703"/>
                      <a:pt x="8728" y="30318"/>
                      <a:pt x="8728" y="26155"/>
                    </a:cubicBezTo>
                    <a:cubicBezTo>
                      <a:pt x="8728" y="22171"/>
                      <a:pt x="9861" y="18973"/>
                      <a:pt x="12127" y="16528"/>
                    </a:cubicBezTo>
                    <a:cubicBezTo>
                      <a:pt x="14392" y="14103"/>
                      <a:pt x="17391" y="12671"/>
                      <a:pt x="21055" y="12231"/>
                    </a:cubicBezTo>
                    <a:close/>
                    <a:moveTo>
                      <a:pt x="38247" y="27194"/>
                    </a:moveTo>
                    <a:cubicBezTo>
                      <a:pt x="38247" y="24329"/>
                      <a:pt x="38779" y="21858"/>
                      <a:pt x="39846" y="19779"/>
                    </a:cubicBezTo>
                    <a:cubicBezTo>
                      <a:pt x="40779" y="17694"/>
                      <a:pt x="42111" y="15982"/>
                      <a:pt x="43710" y="14576"/>
                    </a:cubicBezTo>
                    <a:cubicBezTo>
                      <a:pt x="45376" y="13197"/>
                      <a:pt x="47375" y="12205"/>
                      <a:pt x="49707" y="11578"/>
                    </a:cubicBezTo>
                    <a:cubicBezTo>
                      <a:pt x="51972" y="10906"/>
                      <a:pt x="54371" y="10539"/>
                      <a:pt x="57036" y="10539"/>
                    </a:cubicBezTo>
                    <a:cubicBezTo>
                      <a:pt x="59435" y="10539"/>
                      <a:pt x="61767" y="10932"/>
                      <a:pt x="64033" y="11712"/>
                    </a:cubicBezTo>
                    <a:cubicBezTo>
                      <a:pt x="66231" y="12411"/>
                      <a:pt x="68164" y="13457"/>
                      <a:pt x="69897" y="14836"/>
                    </a:cubicBezTo>
                    <a:cubicBezTo>
                      <a:pt x="71562" y="16242"/>
                      <a:pt x="72895" y="17954"/>
                      <a:pt x="73894" y="20039"/>
                    </a:cubicBezTo>
                    <a:cubicBezTo>
                      <a:pt x="74894" y="22044"/>
                      <a:pt x="75360" y="24436"/>
                      <a:pt x="75360" y="27194"/>
                    </a:cubicBezTo>
                    <a:cubicBezTo>
                      <a:pt x="75360" y="29899"/>
                      <a:pt x="74894" y="32324"/>
                      <a:pt x="73894" y="34482"/>
                    </a:cubicBezTo>
                    <a:cubicBezTo>
                      <a:pt x="72895" y="36561"/>
                      <a:pt x="71562" y="38359"/>
                      <a:pt x="70030" y="39818"/>
                    </a:cubicBezTo>
                    <a:cubicBezTo>
                      <a:pt x="68364" y="41297"/>
                      <a:pt x="66432" y="42416"/>
                      <a:pt x="64166" y="43203"/>
                    </a:cubicBezTo>
                    <a:cubicBezTo>
                      <a:pt x="61900" y="43902"/>
                      <a:pt x="59502" y="44242"/>
                      <a:pt x="56903" y="44242"/>
                    </a:cubicBezTo>
                    <a:cubicBezTo>
                      <a:pt x="54304" y="44242"/>
                      <a:pt x="51906" y="43902"/>
                      <a:pt x="49574" y="43203"/>
                    </a:cubicBezTo>
                    <a:cubicBezTo>
                      <a:pt x="47375" y="42416"/>
                      <a:pt x="45376" y="41297"/>
                      <a:pt x="43710" y="39818"/>
                    </a:cubicBezTo>
                    <a:cubicBezTo>
                      <a:pt x="42044" y="38359"/>
                      <a:pt x="40712" y="36561"/>
                      <a:pt x="39712" y="34482"/>
                    </a:cubicBezTo>
                    <a:cubicBezTo>
                      <a:pt x="38779" y="32397"/>
                      <a:pt x="38247" y="29979"/>
                      <a:pt x="38247" y="27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BC20B54-FB9A-418C-98A6-6EBFAD33733F}"/>
                  </a:ext>
                </a:extLst>
              </p:cNvPr>
              <p:cNvSpPr/>
              <p:nvPr/>
            </p:nvSpPr>
            <p:spPr>
              <a:xfrm>
                <a:off x="8275661" y="4093643"/>
                <a:ext cx="84155" cy="33182"/>
              </a:xfrm>
              <a:custGeom>
                <a:avLst/>
                <a:gdLst>
                  <a:gd name="connsiteX0" fmla="*/ 32650 w 84155"/>
                  <a:gd name="connsiteY0" fmla="*/ 23030 h 33182"/>
                  <a:gd name="connsiteX1" fmla="*/ 84156 w 84155"/>
                  <a:gd name="connsiteY1" fmla="*/ 23030 h 33182"/>
                  <a:gd name="connsiteX2" fmla="*/ 84156 w 84155"/>
                  <a:gd name="connsiteY2" fmla="*/ 13144 h 33182"/>
                  <a:gd name="connsiteX3" fmla="*/ 32650 w 84155"/>
                  <a:gd name="connsiteY3" fmla="*/ 13144 h 33182"/>
                  <a:gd name="connsiteX4" fmla="*/ 32650 w 84155"/>
                  <a:gd name="connsiteY4" fmla="*/ 1566 h 33182"/>
                  <a:gd name="connsiteX5" fmla="*/ 23921 w 84155"/>
                  <a:gd name="connsiteY5" fmla="*/ 1566 h 33182"/>
                  <a:gd name="connsiteX6" fmla="*/ 23921 w 84155"/>
                  <a:gd name="connsiteY6" fmla="*/ 13144 h 33182"/>
                  <a:gd name="connsiteX7" fmla="*/ 15459 w 84155"/>
                  <a:gd name="connsiteY7" fmla="*/ 13144 h 33182"/>
                  <a:gd name="connsiteX8" fmla="*/ 10128 w 84155"/>
                  <a:gd name="connsiteY8" fmla="*/ 11192 h 33182"/>
                  <a:gd name="connsiteX9" fmla="*/ 8662 w 84155"/>
                  <a:gd name="connsiteY9" fmla="*/ 5596 h 33182"/>
                  <a:gd name="connsiteX10" fmla="*/ 8929 w 84155"/>
                  <a:gd name="connsiteY10" fmla="*/ 2865 h 33182"/>
                  <a:gd name="connsiteX11" fmla="*/ 9595 w 84155"/>
                  <a:gd name="connsiteY11" fmla="*/ 0 h 33182"/>
                  <a:gd name="connsiteX12" fmla="*/ 866 w 84155"/>
                  <a:gd name="connsiteY12" fmla="*/ 0 h 33182"/>
                  <a:gd name="connsiteX13" fmla="*/ 267 w 84155"/>
                  <a:gd name="connsiteY13" fmla="*/ 3258 h 33182"/>
                  <a:gd name="connsiteX14" fmla="*/ 0 w 84155"/>
                  <a:gd name="connsiteY14" fmla="*/ 6375 h 33182"/>
                  <a:gd name="connsiteX15" fmla="*/ 3732 w 84155"/>
                  <a:gd name="connsiteY15" fmla="*/ 18867 h 33182"/>
                  <a:gd name="connsiteX16" fmla="*/ 14926 w 84155"/>
                  <a:gd name="connsiteY16" fmla="*/ 23030 h 33182"/>
                  <a:gd name="connsiteX17" fmla="*/ 23921 w 84155"/>
                  <a:gd name="connsiteY17" fmla="*/ 23030 h 33182"/>
                  <a:gd name="connsiteX18" fmla="*/ 23921 w 84155"/>
                  <a:gd name="connsiteY18" fmla="*/ 33183 h 33182"/>
                  <a:gd name="connsiteX19" fmla="*/ 32650 w 84155"/>
                  <a:gd name="connsiteY19" fmla="*/ 33183 h 3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55" h="33182">
                    <a:moveTo>
                      <a:pt x="32650" y="23030"/>
                    </a:moveTo>
                    <a:lnTo>
                      <a:pt x="84156" y="23030"/>
                    </a:lnTo>
                    <a:lnTo>
                      <a:pt x="84156" y="13144"/>
                    </a:lnTo>
                    <a:lnTo>
                      <a:pt x="32650" y="13144"/>
                    </a:lnTo>
                    <a:lnTo>
                      <a:pt x="32650" y="1566"/>
                    </a:lnTo>
                    <a:lnTo>
                      <a:pt x="23921" y="1566"/>
                    </a:lnTo>
                    <a:lnTo>
                      <a:pt x="23921" y="13144"/>
                    </a:lnTo>
                    <a:lnTo>
                      <a:pt x="15459" y="13144"/>
                    </a:lnTo>
                    <a:cubicBezTo>
                      <a:pt x="12860" y="13144"/>
                      <a:pt x="11061" y="12491"/>
                      <a:pt x="10128" y="11192"/>
                    </a:cubicBezTo>
                    <a:cubicBezTo>
                      <a:pt x="9195" y="9893"/>
                      <a:pt x="8662" y="8041"/>
                      <a:pt x="8662" y="5596"/>
                    </a:cubicBezTo>
                    <a:cubicBezTo>
                      <a:pt x="8662" y="4763"/>
                      <a:pt x="8796" y="3851"/>
                      <a:pt x="8929" y="2865"/>
                    </a:cubicBezTo>
                    <a:cubicBezTo>
                      <a:pt x="9063" y="1825"/>
                      <a:pt x="9262" y="886"/>
                      <a:pt x="9595" y="0"/>
                    </a:cubicBezTo>
                    <a:lnTo>
                      <a:pt x="866" y="0"/>
                    </a:lnTo>
                    <a:cubicBezTo>
                      <a:pt x="600" y="993"/>
                      <a:pt x="400" y="2058"/>
                      <a:pt x="267" y="3258"/>
                    </a:cubicBezTo>
                    <a:cubicBezTo>
                      <a:pt x="67" y="4397"/>
                      <a:pt x="0" y="5443"/>
                      <a:pt x="0" y="6375"/>
                    </a:cubicBezTo>
                    <a:cubicBezTo>
                      <a:pt x="0" y="11845"/>
                      <a:pt x="1266" y="16009"/>
                      <a:pt x="3732" y="18867"/>
                    </a:cubicBezTo>
                    <a:cubicBezTo>
                      <a:pt x="6330" y="21678"/>
                      <a:pt x="9995" y="23030"/>
                      <a:pt x="14926" y="23030"/>
                    </a:cubicBezTo>
                    <a:lnTo>
                      <a:pt x="23921" y="23030"/>
                    </a:lnTo>
                    <a:lnTo>
                      <a:pt x="23921" y="33183"/>
                    </a:lnTo>
                    <a:lnTo>
                      <a:pt x="32650" y="33183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827A1F-8CB9-4977-A87F-108C491C8AC8}"/>
                  </a:ext>
                </a:extLst>
              </p:cNvPr>
              <p:cNvSpPr/>
              <p:nvPr/>
            </p:nvSpPr>
            <p:spPr>
              <a:xfrm>
                <a:off x="8299583" y="4036371"/>
                <a:ext cx="61567" cy="49964"/>
              </a:xfrm>
              <a:custGeom>
                <a:avLst/>
                <a:gdLst>
                  <a:gd name="connsiteX0" fmla="*/ 60234 w 61567"/>
                  <a:gd name="connsiteY0" fmla="*/ 0 h 49964"/>
                  <a:gd name="connsiteX1" fmla="*/ 0 w 61567"/>
                  <a:gd name="connsiteY1" fmla="*/ 0 h 49964"/>
                  <a:gd name="connsiteX2" fmla="*/ 0 w 61567"/>
                  <a:gd name="connsiteY2" fmla="*/ 9886 h 49964"/>
                  <a:gd name="connsiteX3" fmla="*/ 33982 w 61567"/>
                  <a:gd name="connsiteY3" fmla="*/ 9886 h 49964"/>
                  <a:gd name="connsiteX4" fmla="*/ 41645 w 61567"/>
                  <a:gd name="connsiteY4" fmla="*/ 11059 h 49964"/>
                  <a:gd name="connsiteX5" fmla="*/ 47642 w 61567"/>
                  <a:gd name="connsiteY5" fmla="*/ 14310 h 49964"/>
                  <a:gd name="connsiteX6" fmla="*/ 51506 w 61567"/>
                  <a:gd name="connsiteY6" fmla="*/ 19906 h 49964"/>
                  <a:gd name="connsiteX7" fmla="*/ 52972 w 61567"/>
                  <a:gd name="connsiteY7" fmla="*/ 27713 h 49964"/>
                  <a:gd name="connsiteX8" fmla="*/ 49707 w 61567"/>
                  <a:gd name="connsiteY8" fmla="*/ 36687 h 49964"/>
                  <a:gd name="connsiteX9" fmla="*/ 40712 w 61567"/>
                  <a:gd name="connsiteY9" fmla="*/ 39945 h 49964"/>
                  <a:gd name="connsiteX10" fmla="*/ 0 w 61567"/>
                  <a:gd name="connsiteY10" fmla="*/ 39945 h 49964"/>
                  <a:gd name="connsiteX11" fmla="*/ 0 w 61567"/>
                  <a:gd name="connsiteY11" fmla="*/ 49964 h 49964"/>
                  <a:gd name="connsiteX12" fmla="*/ 39579 w 61567"/>
                  <a:gd name="connsiteY12" fmla="*/ 49964 h 49964"/>
                  <a:gd name="connsiteX13" fmla="*/ 48574 w 61567"/>
                  <a:gd name="connsiteY13" fmla="*/ 48918 h 49964"/>
                  <a:gd name="connsiteX14" fmla="*/ 55571 w 61567"/>
                  <a:gd name="connsiteY14" fmla="*/ 45541 h 49964"/>
                  <a:gd name="connsiteX15" fmla="*/ 59968 w 61567"/>
                  <a:gd name="connsiteY15" fmla="*/ 39159 h 49964"/>
                  <a:gd name="connsiteX16" fmla="*/ 61568 w 61567"/>
                  <a:gd name="connsiteY16" fmla="*/ 29146 h 49964"/>
                  <a:gd name="connsiteX17" fmla="*/ 58969 w 61567"/>
                  <a:gd name="connsiteY17" fmla="*/ 17694 h 49964"/>
                  <a:gd name="connsiteX18" fmla="*/ 50773 w 61567"/>
                  <a:gd name="connsiteY18" fmla="*/ 9626 h 49964"/>
                  <a:gd name="connsiteX19" fmla="*/ 50773 w 61567"/>
                  <a:gd name="connsiteY19" fmla="*/ 9367 h 49964"/>
                  <a:gd name="connsiteX20" fmla="*/ 60234 w 61567"/>
                  <a:gd name="connsiteY20" fmla="*/ 9367 h 4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567" h="49964">
                    <a:moveTo>
                      <a:pt x="60234" y="0"/>
                    </a:moveTo>
                    <a:lnTo>
                      <a:pt x="0" y="0"/>
                    </a:lnTo>
                    <a:lnTo>
                      <a:pt x="0" y="9886"/>
                    </a:lnTo>
                    <a:lnTo>
                      <a:pt x="33982" y="9886"/>
                    </a:lnTo>
                    <a:cubicBezTo>
                      <a:pt x="36781" y="9886"/>
                      <a:pt x="39313" y="10279"/>
                      <a:pt x="41645" y="11059"/>
                    </a:cubicBezTo>
                    <a:cubicBezTo>
                      <a:pt x="43910" y="11785"/>
                      <a:pt x="45909" y="12851"/>
                      <a:pt x="47642" y="14310"/>
                    </a:cubicBezTo>
                    <a:cubicBezTo>
                      <a:pt x="49308" y="15822"/>
                      <a:pt x="50573" y="17667"/>
                      <a:pt x="51506" y="19906"/>
                    </a:cubicBezTo>
                    <a:cubicBezTo>
                      <a:pt x="52506" y="22091"/>
                      <a:pt x="52972" y="24696"/>
                      <a:pt x="52972" y="27713"/>
                    </a:cubicBezTo>
                    <a:cubicBezTo>
                      <a:pt x="52972" y="31564"/>
                      <a:pt x="51906" y="34555"/>
                      <a:pt x="49707" y="36687"/>
                    </a:cubicBezTo>
                    <a:cubicBezTo>
                      <a:pt x="47508" y="38879"/>
                      <a:pt x="44509" y="39945"/>
                      <a:pt x="40712" y="39945"/>
                    </a:cubicBezTo>
                    <a:lnTo>
                      <a:pt x="0" y="39945"/>
                    </a:lnTo>
                    <a:lnTo>
                      <a:pt x="0" y="49964"/>
                    </a:lnTo>
                    <a:lnTo>
                      <a:pt x="39579" y="49964"/>
                    </a:lnTo>
                    <a:cubicBezTo>
                      <a:pt x="42844" y="49964"/>
                      <a:pt x="45909" y="49651"/>
                      <a:pt x="48574" y="48918"/>
                    </a:cubicBezTo>
                    <a:cubicBezTo>
                      <a:pt x="51239" y="48245"/>
                      <a:pt x="53571" y="47100"/>
                      <a:pt x="55571" y="45541"/>
                    </a:cubicBezTo>
                    <a:cubicBezTo>
                      <a:pt x="57503" y="43922"/>
                      <a:pt x="58969" y="41764"/>
                      <a:pt x="59968" y="39159"/>
                    </a:cubicBezTo>
                    <a:cubicBezTo>
                      <a:pt x="61034" y="36507"/>
                      <a:pt x="61568" y="33150"/>
                      <a:pt x="61568" y="29146"/>
                    </a:cubicBezTo>
                    <a:cubicBezTo>
                      <a:pt x="61568" y="24716"/>
                      <a:pt x="60701" y="20918"/>
                      <a:pt x="58969" y="17694"/>
                    </a:cubicBezTo>
                    <a:cubicBezTo>
                      <a:pt x="57236" y="14416"/>
                      <a:pt x="54504" y="11705"/>
                      <a:pt x="50773" y="9626"/>
                    </a:cubicBezTo>
                    <a:lnTo>
                      <a:pt x="50773" y="9367"/>
                    </a:lnTo>
                    <a:lnTo>
                      <a:pt x="60234" y="936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3B8BF06-2936-4EF7-99EB-58ABB080F279}"/>
                  </a:ext>
                </a:extLst>
              </p:cNvPr>
              <p:cNvSpPr/>
              <p:nvPr/>
            </p:nvSpPr>
            <p:spPr>
              <a:xfrm>
                <a:off x="8276527" y="4010969"/>
                <a:ext cx="83289" cy="9886"/>
              </a:xfrm>
              <a:custGeom>
                <a:avLst/>
                <a:gdLst>
                  <a:gd name="connsiteX0" fmla="*/ 0 w 83289"/>
                  <a:gd name="connsiteY0" fmla="*/ 9886 h 9886"/>
                  <a:gd name="connsiteX1" fmla="*/ 83290 w 83289"/>
                  <a:gd name="connsiteY1" fmla="*/ 9886 h 9886"/>
                  <a:gd name="connsiteX2" fmla="*/ 83290 w 83289"/>
                  <a:gd name="connsiteY2" fmla="*/ 0 h 9886"/>
                  <a:gd name="connsiteX3" fmla="*/ 0 w 83289"/>
                  <a:gd name="connsiteY3" fmla="*/ 0 h 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86">
                    <a:moveTo>
                      <a:pt x="0" y="9886"/>
                    </a:moveTo>
                    <a:lnTo>
                      <a:pt x="83290" y="9886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63893C-ECC4-463F-97CD-45358AE7EDEF}"/>
                  </a:ext>
                </a:extLst>
              </p:cNvPr>
              <p:cNvSpPr/>
              <p:nvPr/>
            </p:nvSpPr>
            <p:spPr>
              <a:xfrm>
                <a:off x="8276527" y="3985101"/>
                <a:ext cx="83289" cy="9892"/>
              </a:xfrm>
              <a:custGeom>
                <a:avLst/>
                <a:gdLst>
                  <a:gd name="connsiteX0" fmla="*/ 0 w 83289"/>
                  <a:gd name="connsiteY0" fmla="*/ 9893 h 9892"/>
                  <a:gd name="connsiteX1" fmla="*/ 83290 w 83289"/>
                  <a:gd name="connsiteY1" fmla="*/ 9893 h 9892"/>
                  <a:gd name="connsiteX2" fmla="*/ 83290 w 83289"/>
                  <a:gd name="connsiteY2" fmla="*/ 0 h 9892"/>
                  <a:gd name="connsiteX3" fmla="*/ 0 w 83289"/>
                  <a:gd name="connsiteY3" fmla="*/ 0 h 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92">
                    <a:moveTo>
                      <a:pt x="0" y="9893"/>
                    </a:moveTo>
                    <a:lnTo>
                      <a:pt x="83290" y="9893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F4CD1F7-2373-4393-B25B-FBD4729E3CD1}"/>
                  </a:ext>
                </a:extLst>
              </p:cNvPr>
              <p:cNvSpPr/>
              <p:nvPr/>
            </p:nvSpPr>
            <p:spPr>
              <a:xfrm>
                <a:off x="8639004" y="4428171"/>
                <a:ext cx="82623" cy="31357"/>
              </a:xfrm>
              <a:custGeom>
                <a:avLst/>
                <a:gdLst>
                  <a:gd name="connsiteX0" fmla="*/ 82623 w 82623"/>
                  <a:gd name="connsiteY0" fmla="*/ 0 h 31357"/>
                  <a:gd name="connsiteX1" fmla="*/ 0 w 82623"/>
                  <a:gd name="connsiteY1" fmla="*/ 0 h 31357"/>
                  <a:gd name="connsiteX2" fmla="*/ 0 w 82623"/>
                  <a:gd name="connsiteY2" fmla="*/ 7548 h 31357"/>
                  <a:gd name="connsiteX3" fmla="*/ 7663 w 82623"/>
                  <a:gd name="connsiteY3" fmla="*/ 10672 h 31357"/>
                  <a:gd name="connsiteX4" fmla="*/ 12460 w 82623"/>
                  <a:gd name="connsiteY4" fmla="*/ 16135 h 31357"/>
                  <a:gd name="connsiteX5" fmla="*/ 14792 w 82623"/>
                  <a:gd name="connsiteY5" fmla="*/ 23290 h 31357"/>
                  <a:gd name="connsiteX6" fmla="*/ 15459 w 82623"/>
                  <a:gd name="connsiteY6" fmla="*/ 31358 h 31357"/>
                  <a:gd name="connsiteX7" fmla="*/ 23388 w 82623"/>
                  <a:gd name="connsiteY7" fmla="*/ 31358 h 31357"/>
                  <a:gd name="connsiteX8" fmla="*/ 23388 w 82623"/>
                  <a:gd name="connsiteY8" fmla="*/ 9886 h 31357"/>
                  <a:gd name="connsiteX9" fmla="*/ 82623 w 82623"/>
                  <a:gd name="connsiteY9" fmla="*/ 9886 h 3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623" h="31357">
                    <a:moveTo>
                      <a:pt x="82623" y="0"/>
                    </a:moveTo>
                    <a:lnTo>
                      <a:pt x="0" y="0"/>
                    </a:lnTo>
                    <a:lnTo>
                      <a:pt x="0" y="7548"/>
                    </a:lnTo>
                    <a:cubicBezTo>
                      <a:pt x="3131" y="8174"/>
                      <a:pt x="5664" y="9213"/>
                      <a:pt x="7663" y="10672"/>
                    </a:cubicBezTo>
                    <a:cubicBezTo>
                      <a:pt x="9662" y="12178"/>
                      <a:pt x="11261" y="14003"/>
                      <a:pt x="12460" y="16135"/>
                    </a:cubicBezTo>
                    <a:cubicBezTo>
                      <a:pt x="13593" y="18214"/>
                      <a:pt x="14393" y="20639"/>
                      <a:pt x="14792" y="23290"/>
                    </a:cubicBezTo>
                    <a:cubicBezTo>
                      <a:pt x="15259" y="25895"/>
                      <a:pt x="15459" y="28600"/>
                      <a:pt x="15459" y="31358"/>
                    </a:cubicBezTo>
                    <a:lnTo>
                      <a:pt x="23388" y="31358"/>
                    </a:lnTo>
                    <a:lnTo>
                      <a:pt x="23388" y="9886"/>
                    </a:lnTo>
                    <a:lnTo>
                      <a:pt x="82623" y="9886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CC16E97-CBD1-4589-9467-697C79EBBE1E}"/>
                  </a:ext>
                </a:extLst>
              </p:cNvPr>
              <p:cNvSpPr/>
              <p:nvPr/>
            </p:nvSpPr>
            <p:spPr>
              <a:xfrm>
                <a:off x="8639004" y="4344871"/>
                <a:ext cx="83955" cy="55040"/>
              </a:xfrm>
              <a:custGeom>
                <a:avLst/>
                <a:gdLst>
                  <a:gd name="connsiteX0" fmla="*/ 41912 w 83955"/>
                  <a:gd name="connsiteY0" fmla="*/ 44628 h 55040"/>
                  <a:gd name="connsiteX1" fmla="*/ 35248 w 83955"/>
                  <a:gd name="connsiteY1" fmla="*/ 44628 h 55040"/>
                  <a:gd name="connsiteX2" fmla="*/ 27986 w 83955"/>
                  <a:gd name="connsiteY2" fmla="*/ 43982 h 55040"/>
                  <a:gd name="connsiteX3" fmla="*/ 20656 w 83955"/>
                  <a:gd name="connsiteY3" fmla="*/ 42550 h 55040"/>
                  <a:gd name="connsiteX4" fmla="*/ 14593 w 83955"/>
                  <a:gd name="connsiteY4" fmla="*/ 39558 h 55040"/>
                  <a:gd name="connsiteX5" fmla="*/ 10395 w 83955"/>
                  <a:gd name="connsiteY5" fmla="*/ 34742 h 55040"/>
                  <a:gd name="connsiteX6" fmla="*/ 8729 w 83955"/>
                  <a:gd name="connsiteY6" fmla="*/ 27587 h 55040"/>
                  <a:gd name="connsiteX7" fmla="*/ 10395 w 83955"/>
                  <a:gd name="connsiteY7" fmla="*/ 20559 h 55040"/>
                  <a:gd name="connsiteX8" fmla="*/ 14593 w 83955"/>
                  <a:gd name="connsiteY8" fmla="*/ 15615 h 55040"/>
                  <a:gd name="connsiteX9" fmla="*/ 20656 w 83955"/>
                  <a:gd name="connsiteY9" fmla="*/ 12751 h 55040"/>
                  <a:gd name="connsiteX10" fmla="*/ 27986 w 83955"/>
                  <a:gd name="connsiteY10" fmla="*/ 11192 h 55040"/>
                  <a:gd name="connsiteX11" fmla="*/ 35248 w 83955"/>
                  <a:gd name="connsiteY11" fmla="*/ 10672 h 55040"/>
                  <a:gd name="connsiteX12" fmla="*/ 41912 w 83955"/>
                  <a:gd name="connsiteY12" fmla="*/ 10539 h 55040"/>
                  <a:gd name="connsiteX13" fmla="*/ 52439 w 83955"/>
                  <a:gd name="connsiteY13" fmla="*/ 10932 h 55040"/>
                  <a:gd name="connsiteX14" fmla="*/ 63233 w 83955"/>
                  <a:gd name="connsiteY14" fmla="*/ 12751 h 55040"/>
                  <a:gd name="connsiteX15" fmla="*/ 71829 w 83955"/>
                  <a:gd name="connsiteY15" fmla="*/ 17827 h 55040"/>
                  <a:gd name="connsiteX16" fmla="*/ 75361 w 83955"/>
                  <a:gd name="connsiteY16" fmla="*/ 27587 h 55040"/>
                  <a:gd name="connsiteX17" fmla="*/ 71829 w 83955"/>
                  <a:gd name="connsiteY17" fmla="*/ 37347 h 55040"/>
                  <a:gd name="connsiteX18" fmla="*/ 63233 w 83955"/>
                  <a:gd name="connsiteY18" fmla="*/ 42416 h 55040"/>
                  <a:gd name="connsiteX19" fmla="*/ 52439 w 83955"/>
                  <a:gd name="connsiteY19" fmla="*/ 44368 h 55040"/>
                  <a:gd name="connsiteX20" fmla="*/ 41912 w 83955"/>
                  <a:gd name="connsiteY20" fmla="*/ 44628 h 55040"/>
                  <a:gd name="connsiteX21" fmla="*/ 42045 w 83955"/>
                  <a:gd name="connsiteY21" fmla="*/ 55041 h 55040"/>
                  <a:gd name="connsiteX22" fmla="*/ 51506 w 83955"/>
                  <a:gd name="connsiteY22" fmla="*/ 54908 h 55040"/>
                  <a:gd name="connsiteX23" fmla="*/ 61035 w 83955"/>
                  <a:gd name="connsiteY23" fmla="*/ 53742 h 55040"/>
                  <a:gd name="connsiteX24" fmla="*/ 69897 w 83955"/>
                  <a:gd name="connsiteY24" fmla="*/ 51004 h 55040"/>
                  <a:gd name="connsiteX25" fmla="*/ 77160 w 83955"/>
                  <a:gd name="connsiteY25" fmla="*/ 46320 h 55040"/>
                  <a:gd name="connsiteX26" fmla="*/ 82091 w 83955"/>
                  <a:gd name="connsiteY26" fmla="*/ 38646 h 55040"/>
                  <a:gd name="connsiteX27" fmla="*/ 83956 w 83955"/>
                  <a:gd name="connsiteY27" fmla="*/ 27587 h 55040"/>
                  <a:gd name="connsiteX28" fmla="*/ 82091 w 83955"/>
                  <a:gd name="connsiteY28" fmla="*/ 16528 h 55040"/>
                  <a:gd name="connsiteX29" fmla="*/ 77160 w 83955"/>
                  <a:gd name="connsiteY29" fmla="*/ 8980 h 55040"/>
                  <a:gd name="connsiteX30" fmla="*/ 69897 w 83955"/>
                  <a:gd name="connsiteY30" fmla="*/ 4164 h 55040"/>
                  <a:gd name="connsiteX31" fmla="*/ 61035 w 83955"/>
                  <a:gd name="connsiteY31" fmla="*/ 1432 h 55040"/>
                  <a:gd name="connsiteX32" fmla="*/ 51506 w 83955"/>
                  <a:gd name="connsiteY32" fmla="*/ 260 h 55040"/>
                  <a:gd name="connsiteX33" fmla="*/ 42045 w 83955"/>
                  <a:gd name="connsiteY33" fmla="*/ 0 h 55040"/>
                  <a:gd name="connsiteX34" fmla="*/ 32650 w 83955"/>
                  <a:gd name="connsiteY34" fmla="*/ 260 h 55040"/>
                  <a:gd name="connsiteX35" fmla="*/ 22988 w 83955"/>
                  <a:gd name="connsiteY35" fmla="*/ 1432 h 55040"/>
                  <a:gd name="connsiteX36" fmla="*/ 14193 w 83955"/>
                  <a:gd name="connsiteY36" fmla="*/ 4164 h 55040"/>
                  <a:gd name="connsiteX37" fmla="*/ 6863 w 83955"/>
                  <a:gd name="connsiteY37" fmla="*/ 8980 h 55040"/>
                  <a:gd name="connsiteX38" fmla="*/ 1799 w 83955"/>
                  <a:gd name="connsiteY38" fmla="*/ 16655 h 55040"/>
                  <a:gd name="connsiteX39" fmla="*/ 0 w 83955"/>
                  <a:gd name="connsiteY39" fmla="*/ 27587 h 55040"/>
                  <a:gd name="connsiteX40" fmla="*/ 1799 w 83955"/>
                  <a:gd name="connsiteY40" fmla="*/ 38646 h 55040"/>
                  <a:gd name="connsiteX41" fmla="*/ 6863 w 83955"/>
                  <a:gd name="connsiteY41" fmla="*/ 46320 h 55040"/>
                  <a:gd name="connsiteX42" fmla="*/ 14193 w 83955"/>
                  <a:gd name="connsiteY42" fmla="*/ 51004 h 55040"/>
                  <a:gd name="connsiteX43" fmla="*/ 22988 w 83955"/>
                  <a:gd name="connsiteY43" fmla="*/ 53742 h 55040"/>
                  <a:gd name="connsiteX44" fmla="*/ 32650 w 83955"/>
                  <a:gd name="connsiteY44" fmla="*/ 54908 h 55040"/>
                  <a:gd name="connsiteX45" fmla="*/ 42045 w 83955"/>
                  <a:gd name="connsiteY45" fmla="*/ 55041 h 5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955" h="55040">
                    <a:moveTo>
                      <a:pt x="41912" y="44628"/>
                    </a:moveTo>
                    <a:cubicBezTo>
                      <a:pt x="39912" y="44628"/>
                      <a:pt x="37714" y="44628"/>
                      <a:pt x="35248" y="44628"/>
                    </a:cubicBezTo>
                    <a:cubicBezTo>
                      <a:pt x="32850" y="44581"/>
                      <a:pt x="30384" y="44342"/>
                      <a:pt x="27986" y="43982"/>
                    </a:cubicBezTo>
                    <a:cubicBezTo>
                      <a:pt x="25454" y="43669"/>
                      <a:pt x="22988" y="43176"/>
                      <a:pt x="20656" y="42550"/>
                    </a:cubicBezTo>
                    <a:cubicBezTo>
                      <a:pt x="18324" y="41870"/>
                      <a:pt x="16325" y="40857"/>
                      <a:pt x="14593" y="39558"/>
                    </a:cubicBezTo>
                    <a:cubicBezTo>
                      <a:pt x="12860" y="38253"/>
                      <a:pt x="11460" y="36667"/>
                      <a:pt x="10395" y="34742"/>
                    </a:cubicBezTo>
                    <a:cubicBezTo>
                      <a:pt x="9262" y="32763"/>
                      <a:pt x="8729" y="30398"/>
                      <a:pt x="8729" y="27587"/>
                    </a:cubicBezTo>
                    <a:cubicBezTo>
                      <a:pt x="8729" y="24829"/>
                      <a:pt x="9262" y="22484"/>
                      <a:pt x="10395" y="20559"/>
                    </a:cubicBezTo>
                    <a:cubicBezTo>
                      <a:pt x="11460" y="18580"/>
                      <a:pt x="12860" y="16915"/>
                      <a:pt x="14593" y="15615"/>
                    </a:cubicBezTo>
                    <a:cubicBezTo>
                      <a:pt x="16325" y="14316"/>
                      <a:pt x="18324" y="13377"/>
                      <a:pt x="20656" y="12751"/>
                    </a:cubicBezTo>
                    <a:cubicBezTo>
                      <a:pt x="22988" y="12078"/>
                      <a:pt x="25454" y="11558"/>
                      <a:pt x="27986" y="11192"/>
                    </a:cubicBezTo>
                    <a:cubicBezTo>
                      <a:pt x="30384" y="10879"/>
                      <a:pt x="32850" y="10672"/>
                      <a:pt x="35248" y="10672"/>
                    </a:cubicBezTo>
                    <a:cubicBezTo>
                      <a:pt x="37714" y="10619"/>
                      <a:pt x="39912" y="10539"/>
                      <a:pt x="41912" y="10539"/>
                    </a:cubicBezTo>
                    <a:cubicBezTo>
                      <a:pt x="45043" y="10539"/>
                      <a:pt x="48508" y="10672"/>
                      <a:pt x="52439" y="10932"/>
                    </a:cubicBezTo>
                    <a:cubicBezTo>
                      <a:pt x="56304" y="11139"/>
                      <a:pt x="59835" y="11712"/>
                      <a:pt x="63233" y="12751"/>
                    </a:cubicBezTo>
                    <a:cubicBezTo>
                      <a:pt x="66632" y="13790"/>
                      <a:pt x="69497" y="15482"/>
                      <a:pt x="71829" y="17827"/>
                    </a:cubicBezTo>
                    <a:cubicBezTo>
                      <a:pt x="74161" y="20172"/>
                      <a:pt x="75361" y="23423"/>
                      <a:pt x="75361" y="27587"/>
                    </a:cubicBezTo>
                    <a:cubicBezTo>
                      <a:pt x="75361" y="31751"/>
                      <a:pt x="74161" y="35002"/>
                      <a:pt x="71829" y="37347"/>
                    </a:cubicBezTo>
                    <a:cubicBezTo>
                      <a:pt x="69497" y="39685"/>
                      <a:pt x="66632" y="41377"/>
                      <a:pt x="63233" y="42416"/>
                    </a:cubicBezTo>
                    <a:cubicBezTo>
                      <a:pt x="59835" y="43462"/>
                      <a:pt x="56304" y="44109"/>
                      <a:pt x="52439" y="44368"/>
                    </a:cubicBezTo>
                    <a:cubicBezTo>
                      <a:pt x="48508" y="44581"/>
                      <a:pt x="45043" y="44628"/>
                      <a:pt x="41912" y="44628"/>
                    </a:cubicBezTo>
                    <a:close/>
                    <a:moveTo>
                      <a:pt x="42045" y="55041"/>
                    </a:moveTo>
                    <a:cubicBezTo>
                      <a:pt x="45110" y="55041"/>
                      <a:pt x="48241" y="55014"/>
                      <a:pt x="51506" y="54908"/>
                    </a:cubicBezTo>
                    <a:cubicBezTo>
                      <a:pt x="54771" y="54754"/>
                      <a:pt x="57903" y="54361"/>
                      <a:pt x="61035" y="53742"/>
                    </a:cubicBezTo>
                    <a:cubicBezTo>
                      <a:pt x="64166" y="53062"/>
                      <a:pt x="67099" y="52149"/>
                      <a:pt x="69897" y="51004"/>
                    </a:cubicBezTo>
                    <a:cubicBezTo>
                      <a:pt x="72695" y="49911"/>
                      <a:pt x="75094" y="48352"/>
                      <a:pt x="77160" y="46320"/>
                    </a:cubicBezTo>
                    <a:cubicBezTo>
                      <a:pt x="79225" y="44242"/>
                      <a:pt x="80891" y="41717"/>
                      <a:pt x="82091" y="38646"/>
                    </a:cubicBezTo>
                    <a:cubicBezTo>
                      <a:pt x="83290" y="35521"/>
                      <a:pt x="83956" y="31851"/>
                      <a:pt x="83956" y="27587"/>
                    </a:cubicBezTo>
                    <a:cubicBezTo>
                      <a:pt x="83956" y="23263"/>
                      <a:pt x="83290" y="19599"/>
                      <a:pt x="82091" y="16528"/>
                    </a:cubicBezTo>
                    <a:cubicBezTo>
                      <a:pt x="80891" y="13510"/>
                      <a:pt x="79225" y="11005"/>
                      <a:pt x="77160" y="8980"/>
                    </a:cubicBezTo>
                    <a:cubicBezTo>
                      <a:pt x="75094" y="6895"/>
                      <a:pt x="72695" y="5310"/>
                      <a:pt x="69897" y="4164"/>
                    </a:cubicBezTo>
                    <a:cubicBezTo>
                      <a:pt x="67099" y="2964"/>
                      <a:pt x="64166" y="2058"/>
                      <a:pt x="61035" y="1432"/>
                    </a:cubicBezTo>
                    <a:cubicBezTo>
                      <a:pt x="57903" y="859"/>
                      <a:pt x="54771" y="466"/>
                      <a:pt x="51506" y="260"/>
                    </a:cubicBezTo>
                    <a:cubicBezTo>
                      <a:pt x="48241" y="107"/>
                      <a:pt x="45110" y="0"/>
                      <a:pt x="42045" y="0"/>
                    </a:cubicBezTo>
                    <a:cubicBezTo>
                      <a:pt x="38979" y="0"/>
                      <a:pt x="35848" y="107"/>
                      <a:pt x="32650" y="260"/>
                    </a:cubicBezTo>
                    <a:cubicBezTo>
                      <a:pt x="29385" y="466"/>
                      <a:pt x="26120" y="859"/>
                      <a:pt x="22988" y="1432"/>
                    </a:cubicBezTo>
                    <a:cubicBezTo>
                      <a:pt x="19923" y="2058"/>
                      <a:pt x="16991" y="2964"/>
                      <a:pt x="14193" y="4164"/>
                    </a:cubicBezTo>
                    <a:cubicBezTo>
                      <a:pt x="11395" y="5310"/>
                      <a:pt x="8995" y="6895"/>
                      <a:pt x="6863" y="8980"/>
                    </a:cubicBezTo>
                    <a:cubicBezTo>
                      <a:pt x="4731" y="11005"/>
                      <a:pt x="2999" y="13530"/>
                      <a:pt x="1799" y="16655"/>
                    </a:cubicBezTo>
                    <a:cubicBezTo>
                      <a:pt x="599" y="19726"/>
                      <a:pt x="0" y="23370"/>
                      <a:pt x="0" y="27587"/>
                    </a:cubicBezTo>
                    <a:cubicBezTo>
                      <a:pt x="0" y="31851"/>
                      <a:pt x="599" y="35521"/>
                      <a:pt x="1799" y="38646"/>
                    </a:cubicBezTo>
                    <a:cubicBezTo>
                      <a:pt x="2999" y="41717"/>
                      <a:pt x="4731" y="44242"/>
                      <a:pt x="6863" y="46320"/>
                    </a:cubicBezTo>
                    <a:cubicBezTo>
                      <a:pt x="8995" y="48352"/>
                      <a:pt x="11395" y="49911"/>
                      <a:pt x="14193" y="51004"/>
                    </a:cubicBezTo>
                    <a:cubicBezTo>
                      <a:pt x="16991" y="52149"/>
                      <a:pt x="19923" y="53062"/>
                      <a:pt x="22988" y="53742"/>
                    </a:cubicBezTo>
                    <a:cubicBezTo>
                      <a:pt x="26120" y="54361"/>
                      <a:pt x="29385" y="54754"/>
                      <a:pt x="32650" y="54908"/>
                    </a:cubicBezTo>
                    <a:cubicBezTo>
                      <a:pt x="35848" y="55014"/>
                      <a:pt x="38979" y="55041"/>
                      <a:pt x="42045" y="55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4EB5E3C-E769-4A97-8A42-C059E8AEEE15}"/>
                  </a:ext>
                </a:extLst>
              </p:cNvPr>
              <p:cNvSpPr/>
              <p:nvPr/>
            </p:nvSpPr>
            <p:spPr>
              <a:xfrm>
                <a:off x="8684514" y="4268079"/>
                <a:ext cx="9394" cy="33695"/>
              </a:xfrm>
              <a:custGeom>
                <a:avLst/>
                <a:gdLst>
                  <a:gd name="connsiteX0" fmla="*/ 0 w 9394"/>
                  <a:gd name="connsiteY0" fmla="*/ 33696 h 33695"/>
                  <a:gd name="connsiteX1" fmla="*/ 9394 w 9394"/>
                  <a:gd name="connsiteY1" fmla="*/ 33696 h 33695"/>
                  <a:gd name="connsiteX2" fmla="*/ 9394 w 9394"/>
                  <a:gd name="connsiteY2" fmla="*/ 0 h 33695"/>
                  <a:gd name="connsiteX3" fmla="*/ 0 w 9394"/>
                  <a:gd name="connsiteY3" fmla="*/ 0 h 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4" h="33695">
                    <a:moveTo>
                      <a:pt x="0" y="33696"/>
                    </a:moveTo>
                    <a:lnTo>
                      <a:pt x="9394" y="33696"/>
                    </a:lnTo>
                    <a:lnTo>
                      <a:pt x="93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1FBC212-B9DC-41A5-89AD-0ACBB663441D}"/>
                  </a:ext>
                </a:extLst>
              </p:cNvPr>
              <p:cNvSpPr/>
              <p:nvPr/>
            </p:nvSpPr>
            <p:spPr>
              <a:xfrm>
                <a:off x="8636405" y="4145693"/>
                <a:ext cx="87021" cy="79756"/>
              </a:xfrm>
              <a:custGeom>
                <a:avLst/>
                <a:gdLst>
                  <a:gd name="connsiteX0" fmla="*/ 43577 w 87021"/>
                  <a:gd name="connsiteY0" fmla="*/ 68698 h 79756"/>
                  <a:gd name="connsiteX1" fmla="*/ 31184 w 87021"/>
                  <a:gd name="connsiteY1" fmla="*/ 67139 h 79756"/>
                  <a:gd name="connsiteX2" fmla="*/ 20123 w 87021"/>
                  <a:gd name="connsiteY2" fmla="*/ 61936 h 79756"/>
                  <a:gd name="connsiteX3" fmla="*/ 12328 w 87021"/>
                  <a:gd name="connsiteY3" fmla="*/ 52956 h 79756"/>
                  <a:gd name="connsiteX4" fmla="*/ 9329 w 87021"/>
                  <a:gd name="connsiteY4" fmla="*/ 39945 h 79756"/>
                  <a:gd name="connsiteX5" fmla="*/ 12328 w 87021"/>
                  <a:gd name="connsiteY5" fmla="*/ 26801 h 79756"/>
                  <a:gd name="connsiteX6" fmla="*/ 20123 w 87021"/>
                  <a:gd name="connsiteY6" fmla="*/ 17827 h 79756"/>
                  <a:gd name="connsiteX7" fmla="*/ 31184 w 87021"/>
                  <a:gd name="connsiteY7" fmla="*/ 12751 h 79756"/>
                  <a:gd name="connsiteX8" fmla="*/ 43577 w 87021"/>
                  <a:gd name="connsiteY8" fmla="*/ 11059 h 79756"/>
                  <a:gd name="connsiteX9" fmla="*/ 56104 w 87021"/>
                  <a:gd name="connsiteY9" fmla="*/ 12751 h 79756"/>
                  <a:gd name="connsiteX10" fmla="*/ 67165 w 87021"/>
                  <a:gd name="connsiteY10" fmla="*/ 17827 h 79756"/>
                  <a:gd name="connsiteX11" fmla="*/ 74961 w 87021"/>
                  <a:gd name="connsiteY11" fmla="*/ 26801 h 79756"/>
                  <a:gd name="connsiteX12" fmla="*/ 77960 w 87021"/>
                  <a:gd name="connsiteY12" fmla="*/ 39945 h 79756"/>
                  <a:gd name="connsiteX13" fmla="*/ 74961 w 87021"/>
                  <a:gd name="connsiteY13" fmla="*/ 52956 h 79756"/>
                  <a:gd name="connsiteX14" fmla="*/ 67165 w 87021"/>
                  <a:gd name="connsiteY14" fmla="*/ 61936 h 79756"/>
                  <a:gd name="connsiteX15" fmla="*/ 56104 w 87021"/>
                  <a:gd name="connsiteY15" fmla="*/ 67139 h 79756"/>
                  <a:gd name="connsiteX16" fmla="*/ 43577 w 87021"/>
                  <a:gd name="connsiteY16" fmla="*/ 68698 h 79756"/>
                  <a:gd name="connsiteX17" fmla="*/ 43577 w 87021"/>
                  <a:gd name="connsiteY17" fmla="*/ 79756 h 79756"/>
                  <a:gd name="connsiteX18" fmla="*/ 59968 w 87021"/>
                  <a:gd name="connsiteY18" fmla="*/ 77285 h 79756"/>
                  <a:gd name="connsiteX19" fmla="*/ 73895 w 87021"/>
                  <a:gd name="connsiteY19" fmla="*/ 69737 h 79756"/>
                  <a:gd name="connsiteX20" fmla="*/ 83556 w 87021"/>
                  <a:gd name="connsiteY20" fmla="*/ 57246 h 79756"/>
                  <a:gd name="connsiteX21" fmla="*/ 87021 w 87021"/>
                  <a:gd name="connsiteY21" fmla="*/ 39945 h 79756"/>
                  <a:gd name="connsiteX22" fmla="*/ 83556 w 87021"/>
                  <a:gd name="connsiteY22" fmla="*/ 22511 h 79756"/>
                  <a:gd name="connsiteX23" fmla="*/ 73895 w 87021"/>
                  <a:gd name="connsiteY23" fmla="*/ 10146 h 79756"/>
                  <a:gd name="connsiteX24" fmla="*/ 59968 w 87021"/>
                  <a:gd name="connsiteY24" fmla="*/ 2598 h 79756"/>
                  <a:gd name="connsiteX25" fmla="*/ 43577 w 87021"/>
                  <a:gd name="connsiteY25" fmla="*/ 0 h 79756"/>
                  <a:gd name="connsiteX26" fmla="*/ 27320 w 87021"/>
                  <a:gd name="connsiteY26" fmla="*/ 2598 h 79756"/>
                  <a:gd name="connsiteX27" fmla="*/ 13393 w 87021"/>
                  <a:gd name="connsiteY27" fmla="*/ 10146 h 79756"/>
                  <a:gd name="connsiteX28" fmla="*/ 3598 w 87021"/>
                  <a:gd name="connsiteY28" fmla="*/ 22511 h 79756"/>
                  <a:gd name="connsiteX29" fmla="*/ 0 w 87021"/>
                  <a:gd name="connsiteY29" fmla="*/ 39945 h 79756"/>
                  <a:gd name="connsiteX30" fmla="*/ 3598 w 87021"/>
                  <a:gd name="connsiteY30" fmla="*/ 57246 h 79756"/>
                  <a:gd name="connsiteX31" fmla="*/ 13393 w 87021"/>
                  <a:gd name="connsiteY31" fmla="*/ 69737 h 79756"/>
                  <a:gd name="connsiteX32" fmla="*/ 27320 w 87021"/>
                  <a:gd name="connsiteY32" fmla="*/ 77285 h 79756"/>
                  <a:gd name="connsiteX33" fmla="*/ 43577 w 87021"/>
                  <a:gd name="connsiteY33" fmla="*/ 79756 h 7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7021" h="79756">
                    <a:moveTo>
                      <a:pt x="43577" y="68698"/>
                    </a:moveTo>
                    <a:cubicBezTo>
                      <a:pt x="39446" y="68698"/>
                      <a:pt x="35315" y="68178"/>
                      <a:pt x="31184" y="67139"/>
                    </a:cubicBezTo>
                    <a:cubicBezTo>
                      <a:pt x="27186" y="66020"/>
                      <a:pt x="23454" y="64274"/>
                      <a:pt x="20123" y="61936"/>
                    </a:cubicBezTo>
                    <a:cubicBezTo>
                      <a:pt x="16858" y="59591"/>
                      <a:pt x="14259" y="56600"/>
                      <a:pt x="12328" y="52956"/>
                    </a:cubicBezTo>
                    <a:cubicBezTo>
                      <a:pt x="10395" y="49312"/>
                      <a:pt x="9329" y="44995"/>
                      <a:pt x="9329" y="39945"/>
                    </a:cubicBezTo>
                    <a:cubicBezTo>
                      <a:pt x="9329" y="34842"/>
                      <a:pt x="10395" y="30445"/>
                      <a:pt x="12328" y="26801"/>
                    </a:cubicBezTo>
                    <a:cubicBezTo>
                      <a:pt x="14259" y="23157"/>
                      <a:pt x="16858" y="20166"/>
                      <a:pt x="20123" y="17827"/>
                    </a:cubicBezTo>
                    <a:cubicBezTo>
                      <a:pt x="23454" y="15482"/>
                      <a:pt x="27186" y="13790"/>
                      <a:pt x="31184" y="12751"/>
                    </a:cubicBezTo>
                    <a:cubicBezTo>
                      <a:pt x="35315" y="11632"/>
                      <a:pt x="39446" y="11059"/>
                      <a:pt x="43577" y="11059"/>
                    </a:cubicBezTo>
                    <a:cubicBezTo>
                      <a:pt x="47842" y="11059"/>
                      <a:pt x="52040" y="11632"/>
                      <a:pt x="56104" y="12751"/>
                    </a:cubicBezTo>
                    <a:cubicBezTo>
                      <a:pt x="60169" y="13790"/>
                      <a:pt x="63834" y="15482"/>
                      <a:pt x="67165" y="17827"/>
                    </a:cubicBezTo>
                    <a:cubicBezTo>
                      <a:pt x="70363" y="20166"/>
                      <a:pt x="72962" y="23157"/>
                      <a:pt x="74961" y="26801"/>
                    </a:cubicBezTo>
                    <a:cubicBezTo>
                      <a:pt x="76960" y="30445"/>
                      <a:pt x="77960" y="34842"/>
                      <a:pt x="77960" y="39945"/>
                    </a:cubicBezTo>
                    <a:cubicBezTo>
                      <a:pt x="77960" y="44995"/>
                      <a:pt x="76960" y="49312"/>
                      <a:pt x="74961" y="52956"/>
                    </a:cubicBezTo>
                    <a:cubicBezTo>
                      <a:pt x="72962" y="56600"/>
                      <a:pt x="70363" y="59591"/>
                      <a:pt x="67165" y="61936"/>
                    </a:cubicBezTo>
                    <a:cubicBezTo>
                      <a:pt x="63834" y="64274"/>
                      <a:pt x="60169" y="66020"/>
                      <a:pt x="56104" y="67139"/>
                    </a:cubicBezTo>
                    <a:cubicBezTo>
                      <a:pt x="52040" y="68178"/>
                      <a:pt x="47842" y="68698"/>
                      <a:pt x="43577" y="68698"/>
                    </a:cubicBezTo>
                    <a:close/>
                    <a:moveTo>
                      <a:pt x="43577" y="79756"/>
                    </a:moveTo>
                    <a:cubicBezTo>
                      <a:pt x="49308" y="79756"/>
                      <a:pt x="54772" y="78950"/>
                      <a:pt x="59968" y="77285"/>
                    </a:cubicBezTo>
                    <a:cubicBezTo>
                      <a:pt x="65166" y="75566"/>
                      <a:pt x="69830" y="73048"/>
                      <a:pt x="73895" y="69737"/>
                    </a:cubicBezTo>
                    <a:cubicBezTo>
                      <a:pt x="77960" y="66359"/>
                      <a:pt x="81158" y="62196"/>
                      <a:pt x="83556" y="57246"/>
                    </a:cubicBezTo>
                    <a:cubicBezTo>
                      <a:pt x="85888" y="52303"/>
                      <a:pt x="87021" y="46553"/>
                      <a:pt x="87021" y="39945"/>
                    </a:cubicBezTo>
                    <a:cubicBezTo>
                      <a:pt x="87021" y="33283"/>
                      <a:pt x="85888" y="27454"/>
                      <a:pt x="83556" y="22511"/>
                    </a:cubicBezTo>
                    <a:cubicBezTo>
                      <a:pt x="81158" y="17561"/>
                      <a:pt x="77960" y="13450"/>
                      <a:pt x="73895" y="10146"/>
                    </a:cubicBezTo>
                    <a:cubicBezTo>
                      <a:pt x="69830" y="6762"/>
                      <a:pt x="65166" y="4264"/>
                      <a:pt x="59968" y="2598"/>
                    </a:cubicBezTo>
                    <a:cubicBezTo>
                      <a:pt x="54772" y="886"/>
                      <a:pt x="49308" y="0"/>
                      <a:pt x="43577" y="0"/>
                    </a:cubicBezTo>
                    <a:cubicBezTo>
                      <a:pt x="37981" y="0"/>
                      <a:pt x="32516" y="886"/>
                      <a:pt x="27320" y="2598"/>
                    </a:cubicBezTo>
                    <a:cubicBezTo>
                      <a:pt x="22055" y="4264"/>
                      <a:pt x="17391" y="6762"/>
                      <a:pt x="13393" y="10146"/>
                    </a:cubicBezTo>
                    <a:cubicBezTo>
                      <a:pt x="9329" y="13450"/>
                      <a:pt x="6064" y="17561"/>
                      <a:pt x="3598" y="22511"/>
                    </a:cubicBezTo>
                    <a:cubicBezTo>
                      <a:pt x="1200" y="27454"/>
                      <a:pt x="0" y="33283"/>
                      <a:pt x="0" y="39945"/>
                    </a:cubicBezTo>
                    <a:cubicBezTo>
                      <a:pt x="0" y="46553"/>
                      <a:pt x="1200" y="52303"/>
                      <a:pt x="3598" y="57246"/>
                    </a:cubicBezTo>
                    <a:cubicBezTo>
                      <a:pt x="6064" y="62196"/>
                      <a:pt x="9329" y="66359"/>
                      <a:pt x="13393" y="69737"/>
                    </a:cubicBezTo>
                    <a:cubicBezTo>
                      <a:pt x="17391" y="73048"/>
                      <a:pt x="22055" y="75566"/>
                      <a:pt x="27320" y="77285"/>
                    </a:cubicBezTo>
                    <a:cubicBezTo>
                      <a:pt x="32516" y="78950"/>
                      <a:pt x="37981" y="79756"/>
                      <a:pt x="43577" y="797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3FCAFCA-C2C2-457F-B665-1D866816C5EF}"/>
                  </a:ext>
                </a:extLst>
              </p:cNvPr>
              <p:cNvSpPr/>
              <p:nvPr/>
            </p:nvSpPr>
            <p:spPr>
              <a:xfrm>
                <a:off x="8661392" y="4083884"/>
                <a:ext cx="61567" cy="49964"/>
              </a:xfrm>
              <a:custGeom>
                <a:avLst/>
                <a:gdLst>
                  <a:gd name="connsiteX0" fmla="*/ 60235 w 61567"/>
                  <a:gd name="connsiteY0" fmla="*/ 0 h 49964"/>
                  <a:gd name="connsiteX1" fmla="*/ 0 w 61567"/>
                  <a:gd name="connsiteY1" fmla="*/ 0 h 49964"/>
                  <a:gd name="connsiteX2" fmla="*/ 0 w 61567"/>
                  <a:gd name="connsiteY2" fmla="*/ 9893 h 49964"/>
                  <a:gd name="connsiteX3" fmla="*/ 33916 w 61567"/>
                  <a:gd name="connsiteY3" fmla="*/ 9893 h 49964"/>
                  <a:gd name="connsiteX4" fmla="*/ 41645 w 61567"/>
                  <a:gd name="connsiteY4" fmla="*/ 11066 h 49964"/>
                  <a:gd name="connsiteX5" fmla="*/ 47642 w 61567"/>
                  <a:gd name="connsiteY5" fmla="*/ 14316 h 49964"/>
                  <a:gd name="connsiteX6" fmla="*/ 51506 w 61567"/>
                  <a:gd name="connsiteY6" fmla="*/ 19913 h 49964"/>
                  <a:gd name="connsiteX7" fmla="*/ 52973 w 61567"/>
                  <a:gd name="connsiteY7" fmla="*/ 27720 h 49964"/>
                  <a:gd name="connsiteX8" fmla="*/ 49708 w 61567"/>
                  <a:gd name="connsiteY8" fmla="*/ 36694 h 49964"/>
                  <a:gd name="connsiteX9" fmla="*/ 40712 w 61567"/>
                  <a:gd name="connsiteY9" fmla="*/ 39945 h 49964"/>
                  <a:gd name="connsiteX10" fmla="*/ 0 w 61567"/>
                  <a:gd name="connsiteY10" fmla="*/ 39945 h 49964"/>
                  <a:gd name="connsiteX11" fmla="*/ 0 w 61567"/>
                  <a:gd name="connsiteY11" fmla="*/ 49964 h 49964"/>
                  <a:gd name="connsiteX12" fmla="*/ 39513 w 61567"/>
                  <a:gd name="connsiteY12" fmla="*/ 49964 h 49964"/>
                  <a:gd name="connsiteX13" fmla="*/ 48508 w 61567"/>
                  <a:gd name="connsiteY13" fmla="*/ 48925 h 49964"/>
                  <a:gd name="connsiteX14" fmla="*/ 55571 w 61567"/>
                  <a:gd name="connsiteY14" fmla="*/ 45541 h 49964"/>
                  <a:gd name="connsiteX15" fmla="*/ 59968 w 61567"/>
                  <a:gd name="connsiteY15" fmla="*/ 39165 h 49964"/>
                  <a:gd name="connsiteX16" fmla="*/ 61568 w 61567"/>
                  <a:gd name="connsiteY16" fmla="*/ 29146 h 49964"/>
                  <a:gd name="connsiteX17" fmla="*/ 58903 w 61567"/>
                  <a:gd name="connsiteY17" fmla="*/ 17701 h 49964"/>
                  <a:gd name="connsiteX18" fmla="*/ 50707 w 61567"/>
                  <a:gd name="connsiteY18" fmla="*/ 9633 h 49964"/>
                  <a:gd name="connsiteX19" fmla="*/ 50707 w 61567"/>
                  <a:gd name="connsiteY19" fmla="*/ 9373 h 49964"/>
                  <a:gd name="connsiteX20" fmla="*/ 60235 w 61567"/>
                  <a:gd name="connsiteY20" fmla="*/ 9373 h 4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567" h="49964">
                    <a:moveTo>
                      <a:pt x="60235" y="0"/>
                    </a:moveTo>
                    <a:lnTo>
                      <a:pt x="0" y="0"/>
                    </a:lnTo>
                    <a:lnTo>
                      <a:pt x="0" y="9893"/>
                    </a:lnTo>
                    <a:lnTo>
                      <a:pt x="33916" y="9893"/>
                    </a:lnTo>
                    <a:cubicBezTo>
                      <a:pt x="36781" y="9893"/>
                      <a:pt x="39313" y="10279"/>
                      <a:pt x="41645" y="11066"/>
                    </a:cubicBezTo>
                    <a:cubicBezTo>
                      <a:pt x="43911" y="11765"/>
                      <a:pt x="45909" y="12858"/>
                      <a:pt x="47642" y="14316"/>
                    </a:cubicBezTo>
                    <a:cubicBezTo>
                      <a:pt x="49308" y="15795"/>
                      <a:pt x="50574" y="17674"/>
                      <a:pt x="51506" y="19913"/>
                    </a:cubicBezTo>
                    <a:cubicBezTo>
                      <a:pt x="52506" y="22098"/>
                      <a:pt x="52973" y="24696"/>
                      <a:pt x="52973" y="27720"/>
                    </a:cubicBezTo>
                    <a:cubicBezTo>
                      <a:pt x="52973" y="31544"/>
                      <a:pt x="51906" y="34535"/>
                      <a:pt x="49708" y="36694"/>
                    </a:cubicBezTo>
                    <a:cubicBezTo>
                      <a:pt x="47442" y="38879"/>
                      <a:pt x="44444" y="39945"/>
                      <a:pt x="40712" y="39945"/>
                    </a:cubicBezTo>
                    <a:lnTo>
                      <a:pt x="0" y="39945"/>
                    </a:lnTo>
                    <a:lnTo>
                      <a:pt x="0" y="49964"/>
                    </a:lnTo>
                    <a:lnTo>
                      <a:pt x="39513" y="49964"/>
                    </a:lnTo>
                    <a:cubicBezTo>
                      <a:pt x="42845" y="49964"/>
                      <a:pt x="45843" y="49631"/>
                      <a:pt x="48508" y="48925"/>
                    </a:cubicBezTo>
                    <a:cubicBezTo>
                      <a:pt x="51240" y="48252"/>
                      <a:pt x="53572" y="47106"/>
                      <a:pt x="55571" y="45541"/>
                    </a:cubicBezTo>
                    <a:cubicBezTo>
                      <a:pt x="57503" y="43902"/>
                      <a:pt x="58903" y="41770"/>
                      <a:pt x="59968" y="39165"/>
                    </a:cubicBezTo>
                    <a:cubicBezTo>
                      <a:pt x="61035" y="36487"/>
                      <a:pt x="61568" y="33156"/>
                      <a:pt x="61568" y="29146"/>
                    </a:cubicBezTo>
                    <a:cubicBezTo>
                      <a:pt x="61568" y="24722"/>
                      <a:pt x="60635" y="20925"/>
                      <a:pt x="58903" y="17701"/>
                    </a:cubicBezTo>
                    <a:cubicBezTo>
                      <a:pt x="57237" y="14416"/>
                      <a:pt x="54505" y="11712"/>
                      <a:pt x="50707" y="9633"/>
                    </a:cubicBezTo>
                    <a:lnTo>
                      <a:pt x="50707" y="9373"/>
                    </a:lnTo>
                    <a:lnTo>
                      <a:pt x="60235" y="9373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E18B697-042C-4233-AA56-F8F3DE10531C}"/>
                  </a:ext>
                </a:extLst>
              </p:cNvPr>
              <p:cNvSpPr/>
              <p:nvPr/>
            </p:nvSpPr>
            <p:spPr>
              <a:xfrm>
                <a:off x="8643268" y="4043266"/>
                <a:ext cx="78358" cy="32137"/>
              </a:xfrm>
              <a:custGeom>
                <a:avLst/>
                <a:gdLst>
                  <a:gd name="connsiteX0" fmla="*/ 18124 w 78358"/>
                  <a:gd name="connsiteY0" fmla="*/ 11972 h 32137"/>
                  <a:gd name="connsiteX1" fmla="*/ 0 w 78358"/>
                  <a:gd name="connsiteY1" fmla="*/ 11972 h 32137"/>
                  <a:gd name="connsiteX2" fmla="*/ 0 w 78358"/>
                  <a:gd name="connsiteY2" fmla="*/ 21858 h 32137"/>
                  <a:gd name="connsiteX3" fmla="*/ 18124 w 78358"/>
                  <a:gd name="connsiteY3" fmla="*/ 21858 h 32137"/>
                  <a:gd name="connsiteX4" fmla="*/ 18124 w 78358"/>
                  <a:gd name="connsiteY4" fmla="*/ 32137 h 32137"/>
                  <a:gd name="connsiteX5" fmla="*/ 26853 w 78358"/>
                  <a:gd name="connsiteY5" fmla="*/ 32137 h 32137"/>
                  <a:gd name="connsiteX6" fmla="*/ 26853 w 78358"/>
                  <a:gd name="connsiteY6" fmla="*/ 21858 h 32137"/>
                  <a:gd name="connsiteX7" fmla="*/ 65233 w 78358"/>
                  <a:gd name="connsiteY7" fmla="*/ 21858 h 32137"/>
                  <a:gd name="connsiteX8" fmla="*/ 71963 w 78358"/>
                  <a:gd name="connsiteY8" fmla="*/ 21078 h 32137"/>
                  <a:gd name="connsiteX9" fmla="*/ 75894 w 78358"/>
                  <a:gd name="connsiteY9" fmla="*/ 18607 h 32137"/>
                  <a:gd name="connsiteX10" fmla="*/ 77826 w 78358"/>
                  <a:gd name="connsiteY10" fmla="*/ 14183 h 32137"/>
                  <a:gd name="connsiteX11" fmla="*/ 78359 w 78358"/>
                  <a:gd name="connsiteY11" fmla="*/ 7548 h 32137"/>
                  <a:gd name="connsiteX12" fmla="*/ 78359 w 78358"/>
                  <a:gd name="connsiteY12" fmla="*/ 0 h 32137"/>
                  <a:gd name="connsiteX13" fmla="*/ 69630 w 78358"/>
                  <a:gd name="connsiteY13" fmla="*/ 0 h 32137"/>
                  <a:gd name="connsiteX14" fmla="*/ 69630 w 78358"/>
                  <a:gd name="connsiteY14" fmla="*/ 4550 h 32137"/>
                  <a:gd name="connsiteX15" fmla="*/ 69497 w 78358"/>
                  <a:gd name="connsiteY15" fmla="*/ 8327 h 32137"/>
                  <a:gd name="connsiteX16" fmla="*/ 68698 w 78358"/>
                  <a:gd name="connsiteY16" fmla="*/ 10539 h 32137"/>
                  <a:gd name="connsiteX17" fmla="*/ 67032 w 78358"/>
                  <a:gd name="connsiteY17" fmla="*/ 11712 h 32137"/>
                  <a:gd name="connsiteX18" fmla="*/ 64300 w 78358"/>
                  <a:gd name="connsiteY18" fmla="*/ 11972 h 32137"/>
                  <a:gd name="connsiteX19" fmla="*/ 26853 w 78358"/>
                  <a:gd name="connsiteY19" fmla="*/ 11972 h 32137"/>
                  <a:gd name="connsiteX20" fmla="*/ 26853 w 78358"/>
                  <a:gd name="connsiteY20" fmla="*/ 0 h 32137"/>
                  <a:gd name="connsiteX21" fmla="*/ 18124 w 78358"/>
                  <a:gd name="connsiteY21" fmla="*/ 0 h 3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358" h="32137">
                    <a:moveTo>
                      <a:pt x="18124" y="11972"/>
                    </a:moveTo>
                    <a:lnTo>
                      <a:pt x="0" y="11972"/>
                    </a:lnTo>
                    <a:lnTo>
                      <a:pt x="0" y="21858"/>
                    </a:lnTo>
                    <a:lnTo>
                      <a:pt x="18124" y="21858"/>
                    </a:lnTo>
                    <a:lnTo>
                      <a:pt x="18124" y="32137"/>
                    </a:lnTo>
                    <a:lnTo>
                      <a:pt x="26853" y="32137"/>
                    </a:lnTo>
                    <a:lnTo>
                      <a:pt x="26853" y="21858"/>
                    </a:lnTo>
                    <a:lnTo>
                      <a:pt x="65233" y="21858"/>
                    </a:lnTo>
                    <a:cubicBezTo>
                      <a:pt x="68031" y="21858"/>
                      <a:pt x="70297" y="21598"/>
                      <a:pt x="71963" y="21078"/>
                    </a:cubicBezTo>
                    <a:cubicBezTo>
                      <a:pt x="73628" y="20559"/>
                      <a:pt x="74961" y="19753"/>
                      <a:pt x="75894" y="18607"/>
                    </a:cubicBezTo>
                    <a:cubicBezTo>
                      <a:pt x="76827" y="17514"/>
                      <a:pt x="77493" y="16002"/>
                      <a:pt x="77826" y="14183"/>
                    </a:cubicBezTo>
                    <a:cubicBezTo>
                      <a:pt x="78226" y="12305"/>
                      <a:pt x="78359" y="10093"/>
                      <a:pt x="78359" y="7548"/>
                    </a:cubicBezTo>
                    <a:lnTo>
                      <a:pt x="78359" y="0"/>
                    </a:lnTo>
                    <a:lnTo>
                      <a:pt x="69630" y="0"/>
                    </a:lnTo>
                    <a:lnTo>
                      <a:pt x="69630" y="4550"/>
                    </a:lnTo>
                    <a:cubicBezTo>
                      <a:pt x="69630" y="6116"/>
                      <a:pt x="69630" y="7388"/>
                      <a:pt x="69497" y="8327"/>
                    </a:cubicBezTo>
                    <a:cubicBezTo>
                      <a:pt x="69364" y="9313"/>
                      <a:pt x="69097" y="10020"/>
                      <a:pt x="68698" y="10539"/>
                    </a:cubicBezTo>
                    <a:cubicBezTo>
                      <a:pt x="68297" y="11059"/>
                      <a:pt x="67765" y="11445"/>
                      <a:pt x="67032" y="11712"/>
                    </a:cubicBezTo>
                    <a:cubicBezTo>
                      <a:pt x="66365" y="11918"/>
                      <a:pt x="65433" y="11972"/>
                      <a:pt x="64300" y="11972"/>
                    </a:cubicBezTo>
                    <a:lnTo>
                      <a:pt x="26853" y="11972"/>
                    </a:lnTo>
                    <a:lnTo>
                      <a:pt x="26853" y="0"/>
                    </a:lnTo>
                    <a:lnTo>
                      <a:pt x="181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9474278-53DC-4FCA-9CE8-C243663CC1B3}"/>
                  </a:ext>
                </a:extLst>
              </p:cNvPr>
              <p:cNvSpPr/>
              <p:nvPr/>
            </p:nvSpPr>
            <p:spPr>
              <a:xfrm>
                <a:off x="2464055" y="3481034"/>
                <a:ext cx="54791" cy="62975"/>
              </a:xfrm>
              <a:custGeom>
                <a:avLst/>
                <a:gdLst>
                  <a:gd name="connsiteX0" fmla="*/ 44250 w 54791"/>
                  <a:gd name="connsiteY0" fmla="*/ 20818 h 62975"/>
                  <a:gd name="connsiteX1" fmla="*/ 54531 w 54791"/>
                  <a:gd name="connsiteY1" fmla="*/ 20818 h 62975"/>
                  <a:gd name="connsiteX2" fmla="*/ 51666 w 54791"/>
                  <a:gd name="connsiteY2" fmla="*/ 11452 h 62975"/>
                  <a:gd name="connsiteX3" fmla="*/ 45942 w 54791"/>
                  <a:gd name="connsiteY3" fmla="*/ 5076 h 62975"/>
                  <a:gd name="connsiteX4" fmla="*/ 38000 w 54791"/>
                  <a:gd name="connsiteY4" fmla="*/ 1306 h 62975"/>
                  <a:gd name="connsiteX5" fmla="*/ 28498 w 54791"/>
                  <a:gd name="connsiteY5" fmla="*/ 0 h 62975"/>
                  <a:gd name="connsiteX6" fmla="*/ 16005 w 54791"/>
                  <a:gd name="connsiteY6" fmla="*/ 2605 h 62975"/>
                  <a:gd name="connsiteX7" fmla="*/ 7030 w 54791"/>
                  <a:gd name="connsiteY7" fmla="*/ 9500 h 62975"/>
                  <a:gd name="connsiteX8" fmla="*/ 1692 w 54791"/>
                  <a:gd name="connsiteY8" fmla="*/ 19646 h 62975"/>
                  <a:gd name="connsiteX9" fmla="*/ 0 w 54791"/>
                  <a:gd name="connsiteY9" fmla="*/ 32270 h 62975"/>
                  <a:gd name="connsiteX10" fmla="*/ 1826 w 54791"/>
                  <a:gd name="connsiteY10" fmla="*/ 44761 h 62975"/>
                  <a:gd name="connsiteX11" fmla="*/ 7156 w 54791"/>
                  <a:gd name="connsiteY11" fmla="*/ 54521 h 62975"/>
                  <a:gd name="connsiteX12" fmla="*/ 16005 w 54791"/>
                  <a:gd name="connsiteY12" fmla="*/ 60763 h 62975"/>
                  <a:gd name="connsiteX13" fmla="*/ 28239 w 54791"/>
                  <a:gd name="connsiteY13" fmla="*/ 62975 h 62975"/>
                  <a:gd name="connsiteX14" fmla="*/ 46462 w 54791"/>
                  <a:gd name="connsiteY14" fmla="*/ 56993 h 62975"/>
                  <a:gd name="connsiteX15" fmla="*/ 54791 w 54791"/>
                  <a:gd name="connsiteY15" fmla="*/ 39685 h 62975"/>
                  <a:gd name="connsiteX16" fmla="*/ 44637 w 54791"/>
                  <a:gd name="connsiteY16" fmla="*/ 39685 h 62975"/>
                  <a:gd name="connsiteX17" fmla="*/ 39566 w 54791"/>
                  <a:gd name="connsiteY17" fmla="*/ 50484 h 62975"/>
                  <a:gd name="connsiteX18" fmla="*/ 28112 w 54791"/>
                  <a:gd name="connsiteY18" fmla="*/ 54388 h 62975"/>
                  <a:gd name="connsiteX19" fmla="*/ 20043 w 54791"/>
                  <a:gd name="connsiteY19" fmla="*/ 52569 h 62975"/>
                  <a:gd name="connsiteX20" fmla="*/ 14579 w 54791"/>
                  <a:gd name="connsiteY20" fmla="*/ 47493 h 62975"/>
                  <a:gd name="connsiteX21" fmla="*/ 11454 w 54791"/>
                  <a:gd name="connsiteY21" fmla="*/ 40464 h 62975"/>
                  <a:gd name="connsiteX22" fmla="*/ 10541 w 54791"/>
                  <a:gd name="connsiteY22" fmla="*/ 32270 h 62975"/>
                  <a:gd name="connsiteX23" fmla="*/ 11454 w 54791"/>
                  <a:gd name="connsiteY23" fmla="*/ 23550 h 62975"/>
                  <a:gd name="connsiteX24" fmla="*/ 14446 w 54791"/>
                  <a:gd name="connsiteY24" fmla="*/ 16009 h 62975"/>
                  <a:gd name="connsiteX25" fmla="*/ 20303 w 54791"/>
                  <a:gd name="connsiteY25" fmla="*/ 10799 h 62975"/>
                  <a:gd name="connsiteX26" fmla="*/ 29285 w 54791"/>
                  <a:gd name="connsiteY26" fmla="*/ 8720 h 62975"/>
                  <a:gd name="connsiteX27" fmla="*/ 39306 w 54791"/>
                  <a:gd name="connsiteY27" fmla="*/ 11971 h 62975"/>
                  <a:gd name="connsiteX28" fmla="*/ 44250 w 54791"/>
                  <a:gd name="connsiteY28" fmla="*/ 20818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791" h="62975">
                    <a:moveTo>
                      <a:pt x="44250" y="20818"/>
                    </a:moveTo>
                    <a:lnTo>
                      <a:pt x="54531" y="20818"/>
                    </a:lnTo>
                    <a:cubicBezTo>
                      <a:pt x="54085" y="17174"/>
                      <a:pt x="53152" y="14057"/>
                      <a:pt x="51666" y="11452"/>
                    </a:cubicBezTo>
                    <a:cubicBezTo>
                      <a:pt x="50180" y="8847"/>
                      <a:pt x="48281" y="6742"/>
                      <a:pt x="45942" y="5076"/>
                    </a:cubicBezTo>
                    <a:cubicBezTo>
                      <a:pt x="43677" y="3358"/>
                      <a:pt x="41045" y="2085"/>
                      <a:pt x="38000" y="1306"/>
                    </a:cubicBezTo>
                    <a:cubicBezTo>
                      <a:pt x="35062" y="466"/>
                      <a:pt x="31883" y="0"/>
                      <a:pt x="28498" y="0"/>
                    </a:cubicBezTo>
                    <a:cubicBezTo>
                      <a:pt x="23741" y="0"/>
                      <a:pt x="19576" y="886"/>
                      <a:pt x="16005" y="2605"/>
                    </a:cubicBezTo>
                    <a:cubicBezTo>
                      <a:pt x="12440" y="4270"/>
                      <a:pt x="9448" y="6562"/>
                      <a:pt x="7030" y="9500"/>
                    </a:cubicBezTo>
                    <a:cubicBezTo>
                      <a:pt x="4684" y="12365"/>
                      <a:pt x="2918" y="15742"/>
                      <a:pt x="1692" y="19646"/>
                    </a:cubicBezTo>
                    <a:cubicBezTo>
                      <a:pt x="573" y="23550"/>
                      <a:pt x="0" y="27794"/>
                      <a:pt x="0" y="32270"/>
                    </a:cubicBezTo>
                    <a:cubicBezTo>
                      <a:pt x="0" y="36800"/>
                      <a:pt x="600" y="40964"/>
                      <a:pt x="1826" y="44761"/>
                    </a:cubicBezTo>
                    <a:cubicBezTo>
                      <a:pt x="3045" y="48505"/>
                      <a:pt x="4817" y="51763"/>
                      <a:pt x="7156" y="54521"/>
                    </a:cubicBezTo>
                    <a:cubicBezTo>
                      <a:pt x="9582" y="57226"/>
                      <a:pt x="12547" y="59311"/>
                      <a:pt x="16005" y="60763"/>
                    </a:cubicBezTo>
                    <a:cubicBezTo>
                      <a:pt x="19576" y="62222"/>
                      <a:pt x="23634" y="62975"/>
                      <a:pt x="28239" y="62975"/>
                    </a:cubicBezTo>
                    <a:cubicBezTo>
                      <a:pt x="35974" y="62975"/>
                      <a:pt x="42038" y="60996"/>
                      <a:pt x="46462" y="56993"/>
                    </a:cubicBezTo>
                    <a:cubicBezTo>
                      <a:pt x="50966" y="52936"/>
                      <a:pt x="53752" y="47153"/>
                      <a:pt x="54791" y="39685"/>
                    </a:cubicBezTo>
                    <a:lnTo>
                      <a:pt x="44637" y="39685"/>
                    </a:lnTo>
                    <a:cubicBezTo>
                      <a:pt x="44037" y="44295"/>
                      <a:pt x="42351" y="47886"/>
                      <a:pt x="39566" y="50484"/>
                    </a:cubicBezTo>
                    <a:cubicBezTo>
                      <a:pt x="36881" y="53089"/>
                      <a:pt x="33056" y="54388"/>
                      <a:pt x="28112" y="54388"/>
                    </a:cubicBezTo>
                    <a:cubicBezTo>
                      <a:pt x="24987" y="54388"/>
                      <a:pt x="22308" y="53815"/>
                      <a:pt x="20043" y="52569"/>
                    </a:cubicBezTo>
                    <a:cubicBezTo>
                      <a:pt x="17777" y="51270"/>
                      <a:pt x="15958" y="49578"/>
                      <a:pt x="14579" y="47493"/>
                    </a:cubicBezTo>
                    <a:cubicBezTo>
                      <a:pt x="13200" y="45414"/>
                      <a:pt x="12154" y="43069"/>
                      <a:pt x="11454" y="40464"/>
                    </a:cubicBezTo>
                    <a:cubicBezTo>
                      <a:pt x="10854" y="37786"/>
                      <a:pt x="10541" y="35082"/>
                      <a:pt x="10541" y="32270"/>
                    </a:cubicBezTo>
                    <a:cubicBezTo>
                      <a:pt x="10541" y="29253"/>
                      <a:pt x="10854" y="26335"/>
                      <a:pt x="11454" y="23550"/>
                    </a:cubicBezTo>
                    <a:cubicBezTo>
                      <a:pt x="12054" y="20692"/>
                      <a:pt x="13066" y="18194"/>
                      <a:pt x="14446" y="16009"/>
                    </a:cubicBezTo>
                    <a:cubicBezTo>
                      <a:pt x="15932" y="13843"/>
                      <a:pt x="17884" y="12105"/>
                      <a:pt x="20303" y="10799"/>
                    </a:cubicBezTo>
                    <a:cubicBezTo>
                      <a:pt x="22721" y="9420"/>
                      <a:pt x="25713" y="8720"/>
                      <a:pt x="29285" y="8720"/>
                    </a:cubicBezTo>
                    <a:cubicBezTo>
                      <a:pt x="33522" y="8720"/>
                      <a:pt x="36881" y="9840"/>
                      <a:pt x="39306" y="11971"/>
                    </a:cubicBezTo>
                    <a:cubicBezTo>
                      <a:pt x="41825" y="14057"/>
                      <a:pt x="43470" y="17021"/>
                      <a:pt x="44250" y="20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D1E74E5-B1FC-4611-AEBE-90728110CD95}"/>
                  </a:ext>
                </a:extLst>
              </p:cNvPr>
              <p:cNvSpPr/>
              <p:nvPr/>
            </p:nvSpPr>
            <p:spPr>
              <a:xfrm>
                <a:off x="2526682" y="3481034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67 w 58562"/>
                  <a:gd name="connsiteY1" fmla="*/ 21858 h 62975"/>
                  <a:gd name="connsiteX2" fmla="*/ 16005 w 58562"/>
                  <a:gd name="connsiteY2" fmla="*/ 14703 h 62975"/>
                  <a:gd name="connsiteX3" fmla="*/ 21989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89 w 58562"/>
                  <a:gd name="connsiteY13" fmla="*/ 52829 h 62975"/>
                  <a:gd name="connsiteX14" fmla="*/ 16005 w 58562"/>
                  <a:gd name="connsiteY14" fmla="*/ 48405 h 62975"/>
                  <a:gd name="connsiteX15" fmla="*/ 11967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2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2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8" y="24722"/>
                      <a:pt x="11967" y="21858"/>
                    </a:cubicBezTo>
                    <a:cubicBezTo>
                      <a:pt x="12907" y="19000"/>
                      <a:pt x="14259" y="16628"/>
                      <a:pt x="16005" y="14703"/>
                    </a:cubicBezTo>
                    <a:cubicBezTo>
                      <a:pt x="17724" y="12804"/>
                      <a:pt x="19723" y="11319"/>
                      <a:pt x="21989" y="10279"/>
                    </a:cubicBezTo>
                    <a:cubicBezTo>
                      <a:pt x="24334" y="9240"/>
                      <a:pt x="26753" y="8720"/>
                      <a:pt x="29278" y="8720"/>
                    </a:cubicBezTo>
                    <a:cubicBezTo>
                      <a:pt x="31883" y="8720"/>
                      <a:pt x="34302" y="9240"/>
                      <a:pt x="36568" y="10279"/>
                    </a:cubicBezTo>
                    <a:cubicBezTo>
                      <a:pt x="38906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2" y="24722"/>
                      <a:pt x="48021" y="27973"/>
                      <a:pt x="48021" y="31617"/>
                    </a:cubicBezTo>
                    <a:cubicBezTo>
                      <a:pt x="48021" y="35262"/>
                      <a:pt x="47522" y="38513"/>
                      <a:pt x="46589" y="41377"/>
                    </a:cubicBezTo>
                    <a:cubicBezTo>
                      <a:pt x="45623" y="44188"/>
                      <a:pt x="44270" y="46534"/>
                      <a:pt x="42551" y="48405"/>
                    </a:cubicBezTo>
                    <a:cubicBezTo>
                      <a:pt x="40885" y="50331"/>
                      <a:pt x="38906" y="51790"/>
                      <a:pt x="36568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3" y="54388"/>
                      <a:pt x="24334" y="53868"/>
                      <a:pt x="21989" y="52829"/>
                    </a:cubicBezTo>
                    <a:cubicBezTo>
                      <a:pt x="19723" y="51790"/>
                      <a:pt x="17724" y="50331"/>
                      <a:pt x="16005" y="48405"/>
                    </a:cubicBezTo>
                    <a:cubicBezTo>
                      <a:pt x="14259" y="46534"/>
                      <a:pt x="12907" y="44188"/>
                      <a:pt x="11967" y="41377"/>
                    </a:cubicBezTo>
                    <a:cubicBezTo>
                      <a:pt x="11008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93" y="40178"/>
                      <a:pt x="1819" y="43982"/>
                    </a:cubicBezTo>
                    <a:cubicBezTo>
                      <a:pt x="3118" y="47833"/>
                      <a:pt x="4971" y="51137"/>
                      <a:pt x="7416" y="54002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296" y="62196"/>
                      <a:pt x="24487" y="62975"/>
                      <a:pt x="29278" y="62975"/>
                    </a:cubicBezTo>
                    <a:cubicBezTo>
                      <a:pt x="34122" y="62975"/>
                      <a:pt x="38333" y="62196"/>
                      <a:pt x="41905" y="60637"/>
                    </a:cubicBezTo>
                    <a:cubicBezTo>
                      <a:pt x="45543" y="59025"/>
                      <a:pt x="48568" y="56786"/>
                      <a:pt x="51013" y="54002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3" y="4137"/>
                      <a:pt x="41905" y="2472"/>
                    </a:cubicBezTo>
                    <a:cubicBezTo>
                      <a:pt x="38333" y="833"/>
                      <a:pt x="34122" y="0"/>
                      <a:pt x="29278" y="0"/>
                    </a:cubicBezTo>
                    <a:cubicBezTo>
                      <a:pt x="24487" y="0"/>
                      <a:pt x="20296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59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C01A0A8-1CF0-4BF1-A027-AE60C6504236}"/>
                  </a:ext>
                </a:extLst>
              </p:cNvPr>
              <p:cNvSpPr/>
              <p:nvPr/>
            </p:nvSpPr>
            <p:spPr>
              <a:xfrm>
                <a:off x="2596878" y="3481034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1 w 49973"/>
                  <a:gd name="connsiteY2" fmla="*/ 61676 h 61676"/>
                  <a:gd name="connsiteX3" fmla="*/ 10021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10 w 49973"/>
                  <a:gd name="connsiteY6" fmla="*/ 10153 h 61676"/>
                  <a:gd name="connsiteX7" fmla="*/ 27845 w 49973"/>
                  <a:gd name="connsiteY7" fmla="*/ 8720 h 61676"/>
                  <a:gd name="connsiteX8" fmla="*/ 36694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28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7587"/>
                    </a:lnTo>
                    <a:cubicBezTo>
                      <a:pt x="10021" y="24929"/>
                      <a:pt x="10328" y="22431"/>
                      <a:pt x="11061" y="20172"/>
                    </a:cubicBezTo>
                    <a:cubicBezTo>
                      <a:pt x="11841" y="17827"/>
                      <a:pt x="12933" y="15849"/>
                      <a:pt x="14446" y="14183"/>
                    </a:cubicBezTo>
                    <a:cubicBezTo>
                      <a:pt x="15898" y="12464"/>
                      <a:pt x="17724" y="11139"/>
                      <a:pt x="19910" y="10153"/>
                    </a:cubicBezTo>
                    <a:cubicBezTo>
                      <a:pt x="22148" y="9213"/>
                      <a:pt x="24774" y="8720"/>
                      <a:pt x="27845" y="8720"/>
                    </a:cubicBezTo>
                    <a:cubicBezTo>
                      <a:pt x="31543" y="8720"/>
                      <a:pt x="34509" y="9840"/>
                      <a:pt x="36694" y="11971"/>
                    </a:cubicBezTo>
                    <a:cubicBezTo>
                      <a:pt x="38933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28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2" y="2731"/>
                      <a:pt x="39040" y="1692"/>
                    </a:cubicBezTo>
                    <a:cubicBezTo>
                      <a:pt x="36434" y="573"/>
                      <a:pt x="33103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A6CFB4C-9F1D-40F9-934F-1828EE1B773D}"/>
                  </a:ext>
                </a:extLst>
              </p:cNvPr>
              <p:cNvSpPr/>
              <p:nvPr/>
            </p:nvSpPr>
            <p:spPr>
              <a:xfrm>
                <a:off x="2655987" y="3482466"/>
                <a:ext cx="54917" cy="60243"/>
              </a:xfrm>
              <a:custGeom>
                <a:avLst/>
                <a:gdLst>
                  <a:gd name="connsiteX0" fmla="*/ 32923 w 54917"/>
                  <a:gd name="connsiteY0" fmla="*/ 60244 h 60243"/>
                  <a:gd name="connsiteX1" fmla="*/ 54918 w 54917"/>
                  <a:gd name="connsiteY1" fmla="*/ 0 h 60243"/>
                  <a:gd name="connsiteX2" fmla="*/ 44637 w 54917"/>
                  <a:gd name="connsiteY2" fmla="*/ 0 h 60243"/>
                  <a:gd name="connsiteX3" fmla="*/ 28112 w 54917"/>
                  <a:gd name="connsiteY3" fmla="*/ 50224 h 60243"/>
                  <a:gd name="connsiteX4" fmla="*/ 27979 w 54917"/>
                  <a:gd name="connsiteY4" fmla="*/ 50224 h 60243"/>
                  <a:gd name="connsiteX5" fmla="*/ 11061 w 54917"/>
                  <a:gd name="connsiteY5" fmla="*/ 0 h 60243"/>
                  <a:gd name="connsiteX6" fmla="*/ 0 w 54917"/>
                  <a:gd name="connsiteY6" fmla="*/ 0 h 60243"/>
                  <a:gd name="connsiteX7" fmla="*/ 22382 w 54917"/>
                  <a:gd name="connsiteY7" fmla="*/ 60244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917" h="60243">
                    <a:moveTo>
                      <a:pt x="32923" y="60244"/>
                    </a:moveTo>
                    <a:lnTo>
                      <a:pt x="54918" y="0"/>
                    </a:lnTo>
                    <a:lnTo>
                      <a:pt x="44637" y="0"/>
                    </a:lnTo>
                    <a:lnTo>
                      <a:pt x="28112" y="50224"/>
                    </a:lnTo>
                    <a:lnTo>
                      <a:pt x="27979" y="50224"/>
                    </a:lnTo>
                    <a:lnTo>
                      <a:pt x="11061" y="0"/>
                    </a:lnTo>
                    <a:lnTo>
                      <a:pt x="0" y="0"/>
                    </a:lnTo>
                    <a:lnTo>
                      <a:pt x="22382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F92438E4-F660-4241-9AD8-0D166BED3333}"/>
                  </a:ext>
                </a:extLst>
              </p:cNvPr>
              <p:cNvSpPr/>
              <p:nvPr/>
            </p:nvSpPr>
            <p:spPr>
              <a:xfrm>
                <a:off x="2716762" y="3481034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2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2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1" y="24722"/>
                      <a:pt x="11974" y="21858"/>
                    </a:cubicBezTo>
                    <a:cubicBezTo>
                      <a:pt x="12907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3" y="8720"/>
                      <a:pt x="29278" y="8720"/>
                    </a:cubicBezTo>
                    <a:cubicBezTo>
                      <a:pt x="31883" y="8720"/>
                      <a:pt x="34275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0" y="16628"/>
                      <a:pt x="45603" y="19000"/>
                      <a:pt x="46589" y="21858"/>
                    </a:cubicBezTo>
                    <a:cubicBezTo>
                      <a:pt x="47528" y="24722"/>
                      <a:pt x="48021" y="27973"/>
                      <a:pt x="48021" y="31617"/>
                    </a:cubicBezTo>
                    <a:cubicBezTo>
                      <a:pt x="48021" y="35262"/>
                      <a:pt x="47528" y="38513"/>
                      <a:pt x="46589" y="41377"/>
                    </a:cubicBezTo>
                    <a:cubicBezTo>
                      <a:pt x="45603" y="44188"/>
                      <a:pt x="44270" y="46534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275" y="53868"/>
                      <a:pt x="31883" y="54388"/>
                      <a:pt x="29278" y="54388"/>
                    </a:cubicBezTo>
                    <a:cubicBezTo>
                      <a:pt x="26733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4"/>
                      <a:pt x="12907" y="44188"/>
                      <a:pt x="11974" y="41377"/>
                    </a:cubicBezTo>
                    <a:cubicBezTo>
                      <a:pt x="10981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19" y="43982"/>
                    </a:cubicBezTo>
                    <a:cubicBezTo>
                      <a:pt x="3125" y="47833"/>
                      <a:pt x="4971" y="51137"/>
                      <a:pt x="7416" y="54002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78" y="62975"/>
                    </a:cubicBezTo>
                    <a:cubicBezTo>
                      <a:pt x="34122" y="62975"/>
                      <a:pt x="3831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2"/>
                    </a:cubicBezTo>
                    <a:cubicBezTo>
                      <a:pt x="53512" y="51137"/>
                      <a:pt x="55358" y="47833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58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13" y="833"/>
                      <a:pt x="34122" y="0"/>
                      <a:pt x="29278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19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8ACC4548-9FE3-473A-8652-8E37FCA0AA0B}"/>
                  </a:ext>
                </a:extLst>
              </p:cNvPr>
              <p:cNvSpPr/>
              <p:nvPr/>
            </p:nvSpPr>
            <p:spPr>
              <a:xfrm>
                <a:off x="2787585" y="3459436"/>
                <a:ext cx="9888" cy="83273"/>
              </a:xfrm>
              <a:custGeom>
                <a:avLst/>
                <a:gdLst>
                  <a:gd name="connsiteX0" fmla="*/ 0 w 9888"/>
                  <a:gd name="connsiteY0" fmla="*/ 0 h 83273"/>
                  <a:gd name="connsiteX1" fmla="*/ 0 w 9888"/>
                  <a:gd name="connsiteY1" fmla="*/ 83274 h 83273"/>
                  <a:gd name="connsiteX2" fmla="*/ 9888 w 9888"/>
                  <a:gd name="connsiteY2" fmla="*/ 83274 h 83273"/>
                  <a:gd name="connsiteX3" fmla="*/ 9888 w 9888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783582B-B456-42F6-816D-C497FB690EE5}"/>
                  </a:ext>
                </a:extLst>
              </p:cNvPr>
              <p:cNvSpPr/>
              <p:nvPr/>
            </p:nvSpPr>
            <p:spPr>
              <a:xfrm>
                <a:off x="2812831" y="3482466"/>
                <a:ext cx="49973" cy="61542"/>
              </a:xfrm>
              <a:custGeom>
                <a:avLst/>
                <a:gdLst>
                  <a:gd name="connsiteX0" fmla="*/ 49974 w 49973"/>
                  <a:gd name="connsiteY0" fmla="*/ 60244 h 61542"/>
                  <a:gd name="connsiteX1" fmla="*/ 49974 w 49973"/>
                  <a:gd name="connsiteY1" fmla="*/ 0 h 61542"/>
                  <a:gd name="connsiteX2" fmla="*/ 40079 w 49973"/>
                  <a:gd name="connsiteY2" fmla="*/ 0 h 61542"/>
                  <a:gd name="connsiteX3" fmla="*/ 40079 w 49973"/>
                  <a:gd name="connsiteY3" fmla="*/ 33962 h 61542"/>
                  <a:gd name="connsiteX4" fmla="*/ 38913 w 49973"/>
                  <a:gd name="connsiteY4" fmla="*/ 41637 h 61542"/>
                  <a:gd name="connsiteX5" fmla="*/ 35655 w 49973"/>
                  <a:gd name="connsiteY5" fmla="*/ 47619 h 61542"/>
                  <a:gd name="connsiteX6" fmla="*/ 30064 w 49973"/>
                  <a:gd name="connsiteY6" fmla="*/ 51523 h 61542"/>
                  <a:gd name="connsiteX7" fmla="*/ 22255 w 49973"/>
                  <a:gd name="connsiteY7" fmla="*/ 52956 h 61542"/>
                  <a:gd name="connsiteX8" fmla="*/ 13273 w 49973"/>
                  <a:gd name="connsiteY8" fmla="*/ 49705 h 61542"/>
                  <a:gd name="connsiteX9" fmla="*/ 10021 w 49973"/>
                  <a:gd name="connsiteY9" fmla="*/ 40724 h 61542"/>
                  <a:gd name="connsiteX10" fmla="*/ 10021 w 49973"/>
                  <a:gd name="connsiteY10" fmla="*/ 0 h 61542"/>
                  <a:gd name="connsiteX11" fmla="*/ 0 w 49973"/>
                  <a:gd name="connsiteY11" fmla="*/ 0 h 61542"/>
                  <a:gd name="connsiteX12" fmla="*/ 0 w 49973"/>
                  <a:gd name="connsiteY12" fmla="*/ 39558 h 61542"/>
                  <a:gd name="connsiteX13" fmla="*/ 1039 w 49973"/>
                  <a:gd name="connsiteY13" fmla="*/ 48532 h 61542"/>
                  <a:gd name="connsiteX14" fmla="*/ 4424 w 49973"/>
                  <a:gd name="connsiteY14" fmla="*/ 55560 h 61542"/>
                  <a:gd name="connsiteX15" fmla="*/ 10801 w 49973"/>
                  <a:gd name="connsiteY15" fmla="*/ 59984 h 61542"/>
                  <a:gd name="connsiteX16" fmla="*/ 20822 w 49973"/>
                  <a:gd name="connsiteY16" fmla="*/ 61543 h 61542"/>
                  <a:gd name="connsiteX17" fmla="*/ 32276 w 49973"/>
                  <a:gd name="connsiteY17" fmla="*/ 58945 h 61542"/>
                  <a:gd name="connsiteX18" fmla="*/ 40345 w 49973"/>
                  <a:gd name="connsiteY18" fmla="*/ 50744 h 61542"/>
                  <a:gd name="connsiteX19" fmla="*/ 40605 w 49973"/>
                  <a:gd name="connsiteY19" fmla="*/ 50744 h 61542"/>
                  <a:gd name="connsiteX20" fmla="*/ 40605 w 49973"/>
                  <a:gd name="connsiteY20" fmla="*/ 60244 h 6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2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79" y="0"/>
                    </a:lnTo>
                    <a:lnTo>
                      <a:pt x="40079" y="33962"/>
                    </a:lnTo>
                    <a:cubicBezTo>
                      <a:pt x="40079" y="36774"/>
                      <a:pt x="39692" y="39292"/>
                      <a:pt x="38913" y="41637"/>
                    </a:cubicBezTo>
                    <a:cubicBezTo>
                      <a:pt x="38180" y="43902"/>
                      <a:pt x="37114" y="45907"/>
                      <a:pt x="35655" y="47619"/>
                    </a:cubicBezTo>
                    <a:cubicBezTo>
                      <a:pt x="34149" y="49285"/>
                      <a:pt x="32296" y="50591"/>
                      <a:pt x="30064" y="51523"/>
                    </a:cubicBezTo>
                    <a:cubicBezTo>
                      <a:pt x="27872" y="52489"/>
                      <a:pt x="25273" y="52956"/>
                      <a:pt x="22255" y="52956"/>
                    </a:cubicBezTo>
                    <a:cubicBezTo>
                      <a:pt x="18404" y="52956"/>
                      <a:pt x="15405" y="51890"/>
                      <a:pt x="13273" y="49705"/>
                    </a:cubicBezTo>
                    <a:cubicBezTo>
                      <a:pt x="11088" y="47466"/>
                      <a:pt x="10021" y="44475"/>
                      <a:pt x="10021" y="40724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63"/>
                      <a:pt x="313" y="45881"/>
                      <a:pt x="1039" y="48532"/>
                    </a:cubicBezTo>
                    <a:cubicBezTo>
                      <a:pt x="1719" y="51237"/>
                      <a:pt x="2865" y="53582"/>
                      <a:pt x="4424" y="55560"/>
                    </a:cubicBezTo>
                    <a:cubicBezTo>
                      <a:pt x="6037" y="57486"/>
                      <a:pt x="8196" y="58945"/>
                      <a:pt x="10801" y="59984"/>
                    </a:cubicBezTo>
                    <a:cubicBezTo>
                      <a:pt x="13453" y="61023"/>
                      <a:pt x="16811" y="61543"/>
                      <a:pt x="20822" y="61543"/>
                    </a:cubicBezTo>
                    <a:cubicBezTo>
                      <a:pt x="25247" y="61543"/>
                      <a:pt x="29045" y="60657"/>
                      <a:pt x="32276" y="58945"/>
                    </a:cubicBezTo>
                    <a:cubicBezTo>
                      <a:pt x="35555" y="57226"/>
                      <a:pt x="38260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B68CA96-DFDB-4176-9715-922F6389516B}"/>
                  </a:ext>
                </a:extLst>
              </p:cNvPr>
              <p:cNvSpPr/>
              <p:nvPr/>
            </p:nvSpPr>
            <p:spPr>
              <a:xfrm>
                <a:off x="2871261" y="3464379"/>
                <a:ext cx="32149" cy="78330"/>
              </a:xfrm>
              <a:custGeom>
                <a:avLst/>
                <a:gdLst>
                  <a:gd name="connsiteX0" fmla="*/ 20176 w 32149"/>
                  <a:gd name="connsiteY0" fmla="*/ 18087 h 78330"/>
                  <a:gd name="connsiteX1" fmla="*/ 20176 w 32149"/>
                  <a:gd name="connsiteY1" fmla="*/ 0 h 78330"/>
                  <a:gd name="connsiteX2" fmla="*/ 10281 w 32149"/>
                  <a:gd name="connsiteY2" fmla="*/ 0 h 78330"/>
                  <a:gd name="connsiteX3" fmla="*/ 10281 w 32149"/>
                  <a:gd name="connsiteY3" fmla="*/ 18087 h 78330"/>
                  <a:gd name="connsiteX4" fmla="*/ 0 w 32149"/>
                  <a:gd name="connsiteY4" fmla="*/ 18087 h 78330"/>
                  <a:gd name="connsiteX5" fmla="*/ 0 w 32149"/>
                  <a:gd name="connsiteY5" fmla="*/ 26808 h 78330"/>
                  <a:gd name="connsiteX6" fmla="*/ 10281 w 32149"/>
                  <a:gd name="connsiteY6" fmla="*/ 26808 h 78330"/>
                  <a:gd name="connsiteX7" fmla="*/ 10281 w 32149"/>
                  <a:gd name="connsiteY7" fmla="*/ 65187 h 78330"/>
                  <a:gd name="connsiteX8" fmla="*/ 11067 w 32149"/>
                  <a:gd name="connsiteY8" fmla="*/ 71955 h 78330"/>
                  <a:gd name="connsiteX9" fmla="*/ 13539 w 32149"/>
                  <a:gd name="connsiteY9" fmla="*/ 75859 h 78330"/>
                  <a:gd name="connsiteX10" fmla="*/ 17964 w 32149"/>
                  <a:gd name="connsiteY10" fmla="*/ 77811 h 78330"/>
                  <a:gd name="connsiteX11" fmla="*/ 24600 w 32149"/>
                  <a:gd name="connsiteY11" fmla="*/ 78331 h 78330"/>
                  <a:gd name="connsiteX12" fmla="*/ 32150 w 32149"/>
                  <a:gd name="connsiteY12" fmla="*/ 78331 h 78330"/>
                  <a:gd name="connsiteX13" fmla="*/ 32150 w 32149"/>
                  <a:gd name="connsiteY13" fmla="*/ 69610 h 78330"/>
                  <a:gd name="connsiteX14" fmla="*/ 27592 w 32149"/>
                  <a:gd name="connsiteY14" fmla="*/ 69610 h 78330"/>
                  <a:gd name="connsiteX15" fmla="*/ 23821 w 32149"/>
                  <a:gd name="connsiteY15" fmla="*/ 69484 h 78330"/>
                  <a:gd name="connsiteX16" fmla="*/ 21609 w 32149"/>
                  <a:gd name="connsiteY16" fmla="*/ 68704 h 78330"/>
                  <a:gd name="connsiteX17" fmla="*/ 20436 w 32149"/>
                  <a:gd name="connsiteY17" fmla="*/ 67012 h 78330"/>
                  <a:gd name="connsiteX18" fmla="*/ 20176 w 32149"/>
                  <a:gd name="connsiteY18" fmla="*/ 64281 h 78330"/>
                  <a:gd name="connsiteX19" fmla="*/ 20176 w 32149"/>
                  <a:gd name="connsiteY19" fmla="*/ 26808 h 78330"/>
                  <a:gd name="connsiteX20" fmla="*/ 32150 w 32149"/>
                  <a:gd name="connsiteY20" fmla="*/ 26808 h 78330"/>
                  <a:gd name="connsiteX21" fmla="*/ 32150 w 32149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9" h="78330">
                    <a:moveTo>
                      <a:pt x="20176" y="18087"/>
                    </a:moveTo>
                    <a:lnTo>
                      <a:pt x="20176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8"/>
                    </a:lnTo>
                    <a:lnTo>
                      <a:pt x="10281" y="26808"/>
                    </a:lnTo>
                    <a:lnTo>
                      <a:pt x="10281" y="65187"/>
                    </a:lnTo>
                    <a:cubicBezTo>
                      <a:pt x="10281" y="67972"/>
                      <a:pt x="10541" y="70237"/>
                      <a:pt x="11067" y="71955"/>
                    </a:cubicBezTo>
                    <a:cubicBezTo>
                      <a:pt x="11587" y="73621"/>
                      <a:pt x="12420" y="74920"/>
                      <a:pt x="13539" y="75859"/>
                    </a:cubicBezTo>
                    <a:cubicBezTo>
                      <a:pt x="14659" y="76819"/>
                      <a:pt x="16138" y="77498"/>
                      <a:pt x="17964" y="77811"/>
                    </a:cubicBezTo>
                    <a:cubicBezTo>
                      <a:pt x="19863" y="78178"/>
                      <a:pt x="22075" y="78331"/>
                      <a:pt x="24600" y="78331"/>
                    </a:cubicBezTo>
                    <a:lnTo>
                      <a:pt x="32150" y="78331"/>
                    </a:lnTo>
                    <a:lnTo>
                      <a:pt x="32150" y="69610"/>
                    </a:lnTo>
                    <a:lnTo>
                      <a:pt x="27592" y="69610"/>
                    </a:lnTo>
                    <a:cubicBezTo>
                      <a:pt x="26033" y="69610"/>
                      <a:pt x="24780" y="69590"/>
                      <a:pt x="23821" y="69484"/>
                    </a:cubicBezTo>
                    <a:cubicBezTo>
                      <a:pt x="22855" y="69324"/>
                      <a:pt x="22128" y="69064"/>
                      <a:pt x="21609" y="68704"/>
                    </a:cubicBezTo>
                    <a:cubicBezTo>
                      <a:pt x="21082" y="68285"/>
                      <a:pt x="20696" y="67712"/>
                      <a:pt x="20436" y="67012"/>
                    </a:cubicBezTo>
                    <a:cubicBezTo>
                      <a:pt x="20249" y="66333"/>
                      <a:pt x="20176" y="65420"/>
                      <a:pt x="20176" y="64281"/>
                    </a:cubicBezTo>
                    <a:lnTo>
                      <a:pt x="20176" y="26808"/>
                    </a:lnTo>
                    <a:lnTo>
                      <a:pt x="32150" y="26808"/>
                    </a:lnTo>
                    <a:lnTo>
                      <a:pt x="32150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2328B75-DE82-4DA7-A787-A51512794C75}"/>
                  </a:ext>
                </a:extLst>
              </p:cNvPr>
              <p:cNvSpPr/>
              <p:nvPr/>
            </p:nvSpPr>
            <p:spPr>
              <a:xfrm>
                <a:off x="2915044" y="3459436"/>
                <a:ext cx="9888" cy="83273"/>
              </a:xfrm>
              <a:custGeom>
                <a:avLst/>
                <a:gdLst>
                  <a:gd name="connsiteX0" fmla="*/ 9888 w 9888"/>
                  <a:gd name="connsiteY0" fmla="*/ 12098 h 83273"/>
                  <a:gd name="connsiteX1" fmla="*/ 9888 w 9888"/>
                  <a:gd name="connsiteY1" fmla="*/ 0 h 83273"/>
                  <a:gd name="connsiteX2" fmla="*/ 0 w 9888"/>
                  <a:gd name="connsiteY2" fmla="*/ 0 h 83273"/>
                  <a:gd name="connsiteX3" fmla="*/ 0 w 9888"/>
                  <a:gd name="connsiteY3" fmla="*/ 12098 h 83273"/>
                  <a:gd name="connsiteX4" fmla="*/ 0 w 9888"/>
                  <a:gd name="connsiteY4" fmla="*/ 23030 h 83273"/>
                  <a:gd name="connsiteX5" fmla="*/ 0 w 9888"/>
                  <a:gd name="connsiteY5" fmla="*/ 83274 h 83273"/>
                  <a:gd name="connsiteX6" fmla="*/ 9888 w 9888"/>
                  <a:gd name="connsiteY6" fmla="*/ 83274 h 83273"/>
                  <a:gd name="connsiteX7" fmla="*/ 9888 w 9888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8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41E0542-1D09-4CAE-98AA-E409955A2981}"/>
                  </a:ext>
                </a:extLst>
              </p:cNvPr>
              <p:cNvSpPr/>
              <p:nvPr/>
            </p:nvSpPr>
            <p:spPr>
              <a:xfrm>
                <a:off x="2937013" y="3481034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67 w 58562"/>
                  <a:gd name="connsiteY1" fmla="*/ 21858 h 62975"/>
                  <a:gd name="connsiteX2" fmla="*/ 16005 w 58562"/>
                  <a:gd name="connsiteY2" fmla="*/ 14703 h 62975"/>
                  <a:gd name="connsiteX3" fmla="*/ 21989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89 w 58562"/>
                  <a:gd name="connsiteY13" fmla="*/ 52829 h 62975"/>
                  <a:gd name="connsiteX14" fmla="*/ 16005 w 58562"/>
                  <a:gd name="connsiteY14" fmla="*/ 48405 h 62975"/>
                  <a:gd name="connsiteX15" fmla="*/ 11967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2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2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8" y="24722"/>
                      <a:pt x="11967" y="21858"/>
                    </a:cubicBezTo>
                    <a:cubicBezTo>
                      <a:pt x="12907" y="19000"/>
                      <a:pt x="14259" y="16628"/>
                      <a:pt x="16005" y="14703"/>
                    </a:cubicBezTo>
                    <a:cubicBezTo>
                      <a:pt x="17724" y="12804"/>
                      <a:pt x="19723" y="11319"/>
                      <a:pt x="21989" y="10279"/>
                    </a:cubicBezTo>
                    <a:cubicBezTo>
                      <a:pt x="24334" y="9240"/>
                      <a:pt x="26753" y="8720"/>
                      <a:pt x="29278" y="8720"/>
                    </a:cubicBezTo>
                    <a:cubicBezTo>
                      <a:pt x="31883" y="8720"/>
                      <a:pt x="34302" y="9240"/>
                      <a:pt x="36568" y="10279"/>
                    </a:cubicBezTo>
                    <a:cubicBezTo>
                      <a:pt x="38906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2" y="24722"/>
                      <a:pt x="48021" y="27973"/>
                      <a:pt x="48021" y="31617"/>
                    </a:cubicBezTo>
                    <a:cubicBezTo>
                      <a:pt x="48021" y="35262"/>
                      <a:pt x="47522" y="38513"/>
                      <a:pt x="46589" y="41377"/>
                    </a:cubicBezTo>
                    <a:cubicBezTo>
                      <a:pt x="45623" y="44188"/>
                      <a:pt x="44270" y="46534"/>
                      <a:pt x="42551" y="48405"/>
                    </a:cubicBezTo>
                    <a:cubicBezTo>
                      <a:pt x="40885" y="50331"/>
                      <a:pt x="38906" y="51790"/>
                      <a:pt x="36568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3" y="54388"/>
                      <a:pt x="24334" y="53868"/>
                      <a:pt x="21989" y="52829"/>
                    </a:cubicBezTo>
                    <a:cubicBezTo>
                      <a:pt x="19723" y="51790"/>
                      <a:pt x="17724" y="50331"/>
                      <a:pt x="16005" y="48405"/>
                    </a:cubicBezTo>
                    <a:cubicBezTo>
                      <a:pt x="14259" y="46534"/>
                      <a:pt x="12907" y="44188"/>
                      <a:pt x="11967" y="41377"/>
                    </a:cubicBezTo>
                    <a:cubicBezTo>
                      <a:pt x="11008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93" y="40178"/>
                      <a:pt x="1819" y="43982"/>
                    </a:cubicBezTo>
                    <a:cubicBezTo>
                      <a:pt x="3118" y="47833"/>
                      <a:pt x="4971" y="51137"/>
                      <a:pt x="7416" y="54002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296" y="62196"/>
                      <a:pt x="24487" y="62975"/>
                      <a:pt x="29278" y="62975"/>
                    </a:cubicBezTo>
                    <a:cubicBezTo>
                      <a:pt x="34122" y="62975"/>
                      <a:pt x="3833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2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33" y="833"/>
                      <a:pt x="34122" y="0"/>
                      <a:pt x="29278" y="0"/>
                    </a:cubicBezTo>
                    <a:cubicBezTo>
                      <a:pt x="24487" y="0"/>
                      <a:pt x="20296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59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D35D078-9B73-4972-9AD8-1BCFB9B333D9}"/>
                  </a:ext>
                </a:extLst>
              </p:cNvPr>
              <p:cNvSpPr/>
              <p:nvPr/>
            </p:nvSpPr>
            <p:spPr>
              <a:xfrm>
                <a:off x="3007209" y="3481034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1 w 49973"/>
                  <a:gd name="connsiteY2" fmla="*/ 61676 h 61676"/>
                  <a:gd name="connsiteX3" fmla="*/ 10021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10 w 49973"/>
                  <a:gd name="connsiteY6" fmla="*/ 10153 h 61676"/>
                  <a:gd name="connsiteX7" fmla="*/ 27845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28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7587"/>
                    </a:lnTo>
                    <a:cubicBezTo>
                      <a:pt x="10021" y="24929"/>
                      <a:pt x="10335" y="22431"/>
                      <a:pt x="11061" y="20172"/>
                    </a:cubicBezTo>
                    <a:cubicBezTo>
                      <a:pt x="11841" y="17827"/>
                      <a:pt x="12933" y="15849"/>
                      <a:pt x="14446" y="14183"/>
                    </a:cubicBezTo>
                    <a:cubicBezTo>
                      <a:pt x="15898" y="12464"/>
                      <a:pt x="17724" y="11139"/>
                      <a:pt x="19910" y="10153"/>
                    </a:cubicBezTo>
                    <a:cubicBezTo>
                      <a:pt x="22148" y="9213"/>
                      <a:pt x="24774" y="8720"/>
                      <a:pt x="27845" y="8720"/>
                    </a:cubicBezTo>
                    <a:cubicBezTo>
                      <a:pt x="31543" y="8720"/>
                      <a:pt x="34509" y="9840"/>
                      <a:pt x="36701" y="11971"/>
                    </a:cubicBezTo>
                    <a:cubicBezTo>
                      <a:pt x="38933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28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8" y="2731"/>
                      <a:pt x="39040" y="1692"/>
                    </a:cubicBezTo>
                    <a:cubicBezTo>
                      <a:pt x="36434" y="573"/>
                      <a:pt x="33103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9156BD0-8E9B-4CAF-B212-98064219A022}"/>
                  </a:ext>
                </a:extLst>
              </p:cNvPr>
              <p:cNvSpPr/>
              <p:nvPr/>
            </p:nvSpPr>
            <p:spPr>
              <a:xfrm>
                <a:off x="4238929" y="3705873"/>
                <a:ext cx="57129" cy="84706"/>
              </a:xfrm>
              <a:custGeom>
                <a:avLst/>
                <a:gdLst>
                  <a:gd name="connsiteX0" fmla="*/ 0 w 57129"/>
                  <a:gd name="connsiteY0" fmla="*/ 1432 h 84706"/>
                  <a:gd name="connsiteX1" fmla="*/ 0 w 57129"/>
                  <a:gd name="connsiteY1" fmla="*/ 84706 h 84706"/>
                  <a:gd name="connsiteX2" fmla="*/ 9895 w 57129"/>
                  <a:gd name="connsiteY2" fmla="*/ 84706 h 84706"/>
                  <a:gd name="connsiteX3" fmla="*/ 9895 w 57129"/>
                  <a:gd name="connsiteY3" fmla="*/ 53608 h 84706"/>
                  <a:gd name="connsiteX4" fmla="*/ 10155 w 57129"/>
                  <a:gd name="connsiteY4" fmla="*/ 53608 h 84706"/>
                  <a:gd name="connsiteX5" fmla="*/ 14186 w 57129"/>
                  <a:gd name="connsiteY5" fmla="*/ 58165 h 84706"/>
                  <a:gd name="connsiteX6" fmla="*/ 19130 w 57129"/>
                  <a:gd name="connsiteY6" fmla="*/ 61023 h 84706"/>
                  <a:gd name="connsiteX7" fmla="*/ 24601 w 57129"/>
                  <a:gd name="connsiteY7" fmla="*/ 62455 h 84706"/>
                  <a:gd name="connsiteX8" fmla="*/ 29671 w 57129"/>
                  <a:gd name="connsiteY8" fmla="*/ 62975 h 84706"/>
                  <a:gd name="connsiteX9" fmla="*/ 41645 w 57129"/>
                  <a:gd name="connsiteY9" fmla="*/ 60503 h 84706"/>
                  <a:gd name="connsiteX10" fmla="*/ 50234 w 57129"/>
                  <a:gd name="connsiteY10" fmla="*/ 53868 h 84706"/>
                  <a:gd name="connsiteX11" fmla="*/ 55438 w 57129"/>
                  <a:gd name="connsiteY11" fmla="*/ 43849 h 84706"/>
                  <a:gd name="connsiteX12" fmla="*/ 57130 w 57129"/>
                  <a:gd name="connsiteY12" fmla="*/ 31751 h 84706"/>
                  <a:gd name="connsiteX13" fmla="*/ 55311 w 57129"/>
                  <a:gd name="connsiteY13" fmla="*/ 19646 h 84706"/>
                  <a:gd name="connsiteX14" fmla="*/ 50107 w 57129"/>
                  <a:gd name="connsiteY14" fmla="*/ 9500 h 84706"/>
                  <a:gd name="connsiteX15" fmla="*/ 41518 w 57129"/>
                  <a:gd name="connsiteY15" fmla="*/ 2605 h 84706"/>
                  <a:gd name="connsiteX16" fmla="*/ 29411 w 57129"/>
                  <a:gd name="connsiteY16" fmla="*/ 0 h 84706"/>
                  <a:gd name="connsiteX17" fmla="*/ 17831 w 57129"/>
                  <a:gd name="connsiteY17" fmla="*/ 2345 h 84706"/>
                  <a:gd name="connsiteX18" fmla="*/ 10155 w 57129"/>
                  <a:gd name="connsiteY18" fmla="*/ 9500 h 84706"/>
                  <a:gd name="connsiteX19" fmla="*/ 9895 w 57129"/>
                  <a:gd name="connsiteY19" fmla="*/ 9500 h 84706"/>
                  <a:gd name="connsiteX20" fmla="*/ 9895 w 57129"/>
                  <a:gd name="connsiteY20" fmla="*/ 1432 h 84706"/>
                  <a:gd name="connsiteX21" fmla="*/ 46589 w 57129"/>
                  <a:gd name="connsiteY21" fmla="*/ 30971 h 84706"/>
                  <a:gd name="connsiteX22" fmla="*/ 45683 w 57129"/>
                  <a:gd name="connsiteY22" fmla="*/ 39685 h 84706"/>
                  <a:gd name="connsiteX23" fmla="*/ 42684 w 57129"/>
                  <a:gd name="connsiteY23" fmla="*/ 47100 h 84706"/>
                  <a:gd name="connsiteX24" fmla="*/ 37094 w 57129"/>
                  <a:gd name="connsiteY24" fmla="*/ 52436 h 84706"/>
                  <a:gd name="connsiteX25" fmla="*/ 28632 w 57129"/>
                  <a:gd name="connsiteY25" fmla="*/ 54388 h 84706"/>
                  <a:gd name="connsiteX26" fmla="*/ 19783 w 57129"/>
                  <a:gd name="connsiteY26" fmla="*/ 52436 h 84706"/>
                  <a:gd name="connsiteX27" fmla="*/ 13926 w 57129"/>
                  <a:gd name="connsiteY27" fmla="*/ 47366 h 84706"/>
                  <a:gd name="connsiteX28" fmla="*/ 10674 w 57129"/>
                  <a:gd name="connsiteY28" fmla="*/ 40078 h 84706"/>
                  <a:gd name="connsiteX29" fmla="*/ 9635 w 57129"/>
                  <a:gd name="connsiteY29" fmla="*/ 31491 h 84706"/>
                  <a:gd name="connsiteX30" fmla="*/ 10541 w 57129"/>
                  <a:gd name="connsiteY30" fmla="*/ 23290 h 84706"/>
                  <a:gd name="connsiteX31" fmla="*/ 13793 w 57129"/>
                  <a:gd name="connsiteY31" fmla="*/ 16009 h 84706"/>
                  <a:gd name="connsiteX32" fmla="*/ 19523 w 57129"/>
                  <a:gd name="connsiteY32" fmla="*/ 10799 h 84706"/>
                  <a:gd name="connsiteX33" fmla="*/ 27978 w 57129"/>
                  <a:gd name="connsiteY33" fmla="*/ 8720 h 84706"/>
                  <a:gd name="connsiteX34" fmla="*/ 36307 w 57129"/>
                  <a:gd name="connsiteY34" fmla="*/ 10672 h 84706"/>
                  <a:gd name="connsiteX35" fmla="*/ 42038 w 57129"/>
                  <a:gd name="connsiteY35" fmla="*/ 15615 h 84706"/>
                  <a:gd name="connsiteX36" fmla="*/ 45423 w 57129"/>
                  <a:gd name="connsiteY36" fmla="*/ 22770 h 84706"/>
                  <a:gd name="connsiteX37" fmla="*/ 46589 w 57129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29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95" y="84706"/>
                    </a:lnTo>
                    <a:lnTo>
                      <a:pt x="9895" y="53608"/>
                    </a:lnTo>
                    <a:lnTo>
                      <a:pt x="10155" y="53608"/>
                    </a:lnTo>
                    <a:cubicBezTo>
                      <a:pt x="11274" y="55427"/>
                      <a:pt x="12627" y="56966"/>
                      <a:pt x="14186" y="58165"/>
                    </a:cubicBezTo>
                    <a:cubicBezTo>
                      <a:pt x="15745" y="59384"/>
                      <a:pt x="17391" y="60350"/>
                      <a:pt x="19130" y="61023"/>
                    </a:cubicBezTo>
                    <a:cubicBezTo>
                      <a:pt x="20956" y="61703"/>
                      <a:pt x="22774" y="62196"/>
                      <a:pt x="24601" y="62455"/>
                    </a:cubicBezTo>
                    <a:cubicBezTo>
                      <a:pt x="26499" y="62769"/>
                      <a:pt x="28192" y="62975"/>
                      <a:pt x="29671" y="62975"/>
                    </a:cubicBezTo>
                    <a:cubicBezTo>
                      <a:pt x="34175" y="62975"/>
                      <a:pt x="38187" y="62142"/>
                      <a:pt x="41645" y="60503"/>
                    </a:cubicBezTo>
                    <a:cubicBezTo>
                      <a:pt x="45110" y="58865"/>
                      <a:pt x="47968" y="56680"/>
                      <a:pt x="50234" y="53868"/>
                    </a:cubicBezTo>
                    <a:cubicBezTo>
                      <a:pt x="52579" y="51004"/>
                      <a:pt x="54325" y="47673"/>
                      <a:pt x="55438" y="43849"/>
                    </a:cubicBezTo>
                    <a:cubicBezTo>
                      <a:pt x="56557" y="40051"/>
                      <a:pt x="57130" y="36014"/>
                      <a:pt x="57130" y="31751"/>
                    </a:cubicBezTo>
                    <a:cubicBezTo>
                      <a:pt x="57130" y="27427"/>
                      <a:pt x="56537" y="23397"/>
                      <a:pt x="55311" y="19646"/>
                    </a:cubicBezTo>
                    <a:cubicBezTo>
                      <a:pt x="54192" y="15849"/>
                      <a:pt x="52446" y="12464"/>
                      <a:pt x="50107" y="9500"/>
                    </a:cubicBezTo>
                    <a:cubicBezTo>
                      <a:pt x="47841" y="6562"/>
                      <a:pt x="44976" y="4270"/>
                      <a:pt x="41518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74" y="0"/>
                      <a:pt x="21295" y="779"/>
                      <a:pt x="17831" y="2345"/>
                    </a:cubicBezTo>
                    <a:cubicBezTo>
                      <a:pt x="14366" y="3851"/>
                      <a:pt x="11794" y="6222"/>
                      <a:pt x="10155" y="9500"/>
                    </a:cubicBezTo>
                    <a:lnTo>
                      <a:pt x="9895" y="9500"/>
                    </a:lnTo>
                    <a:lnTo>
                      <a:pt x="9895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82" y="36827"/>
                      <a:pt x="45683" y="39685"/>
                    </a:cubicBezTo>
                    <a:cubicBezTo>
                      <a:pt x="45083" y="42470"/>
                      <a:pt x="44063" y="44968"/>
                      <a:pt x="42684" y="47100"/>
                    </a:cubicBezTo>
                    <a:cubicBezTo>
                      <a:pt x="41305" y="49292"/>
                      <a:pt x="39432" y="51057"/>
                      <a:pt x="37094" y="52436"/>
                    </a:cubicBezTo>
                    <a:cubicBezTo>
                      <a:pt x="34828" y="53742"/>
                      <a:pt x="32016" y="54388"/>
                      <a:pt x="28632" y="54388"/>
                    </a:cubicBezTo>
                    <a:cubicBezTo>
                      <a:pt x="25174" y="54388"/>
                      <a:pt x="22201" y="53742"/>
                      <a:pt x="19783" y="52436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40" y="45281"/>
                      <a:pt x="11374" y="42889"/>
                      <a:pt x="10674" y="40078"/>
                    </a:cubicBezTo>
                    <a:cubicBezTo>
                      <a:pt x="9968" y="37320"/>
                      <a:pt x="9635" y="34455"/>
                      <a:pt x="9635" y="31491"/>
                    </a:cubicBezTo>
                    <a:cubicBezTo>
                      <a:pt x="9635" y="28733"/>
                      <a:pt x="9941" y="26001"/>
                      <a:pt x="10541" y="23290"/>
                    </a:cubicBezTo>
                    <a:cubicBezTo>
                      <a:pt x="11247" y="20532"/>
                      <a:pt x="12314" y="18087"/>
                      <a:pt x="13793" y="16009"/>
                    </a:cubicBezTo>
                    <a:cubicBezTo>
                      <a:pt x="15278" y="13843"/>
                      <a:pt x="17178" y="12105"/>
                      <a:pt x="19523" y="10799"/>
                    </a:cubicBezTo>
                    <a:cubicBezTo>
                      <a:pt x="21862" y="9420"/>
                      <a:pt x="24674" y="8720"/>
                      <a:pt x="27978" y="8720"/>
                    </a:cubicBezTo>
                    <a:cubicBezTo>
                      <a:pt x="31184" y="8720"/>
                      <a:pt x="33969" y="9367"/>
                      <a:pt x="36307" y="10672"/>
                    </a:cubicBezTo>
                    <a:cubicBezTo>
                      <a:pt x="38653" y="11918"/>
                      <a:pt x="40552" y="13530"/>
                      <a:pt x="42038" y="15615"/>
                    </a:cubicBezTo>
                    <a:cubicBezTo>
                      <a:pt x="43597" y="17694"/>
                      <a:pt x="44717" y="20092"/>
                      <a:pt x="45423" y="22770"/>
                    </a:cubicBezTo>
                    <a:cubicBezTo>
                      <a:pt x="46203" y="25475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F12E87F0-BC89-4133-82C0-6CD7E2EC3487}"/>
                  </a:ext>
                </a:extLst>
              </p:cNvPr>
              <p:cNvSpPr/>
              <p:nvPr/>
            </p:nvSpPr>
            <p:spPr>
              <a:xfrm>
                <a:off x="4304441" y="3705873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12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12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26 w 58562"/>
                  <a:gd name="connsiteY18" fmla="*/ 43982 h 62975"/>
                  <a:gd name="connsiteX19" fmla="*/ 7423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23 w 58562"/>
                  <a:gd name="connsiteY31" fmla="*/ 9240 h 62975"/>
                  <a:gd name="connsiteX32" fmla="*/ 1826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14" y="24722"/>
                      <a:pt x="11974" y="21858"/>
                    </a:cubicBezTo>
                    <a:cubicBezTo>
                      <a:pt x="12914" y="19000"/>
                      <a:pt x="14266" y="16628"/>
                      <a:pt x="16012" y="14703"/>
                    </a:cubicBezTo>
                    <a:cubicBezTo>
                      <a:pt x="17724" y="12804"/>
                      <a:pt x="19730" y="11319"/>
                      <a:pt x="21995" y="10279"/>
                    </a:cubicBezTo>
                    <a:cubicBezTo>
                      <a:pt x="24341" y="9240"/>
                      <a:pt x="26760" y="8720"/>
                      <a:pt x="29285" y="8720"/>
                    </a:cubicBezTo>
                    <a:cubicBezTo>
                      <a:pt x="31883" y="8720"/>
                      <a:pt x="34309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30" y="19000"/>
                      <a:pt x="46589" y="21858"/>
                    </a:cubicBezTo>
                    <a:cubicBezTo>
                      <a:pt x="47528" y="24722"/>
                      <a:pt x="48022" y="27973"/>
                      <a:pt x="48022" y="31617"/>
                    </a:cubicBezTo>
                    <a:cubicBezTo>
                      <a:pt x="48022" y="35261"/>
                      <a:pt x="47528" y="38512"/>
                      <a:pt x="46589" y="41377"/>
                    </a:cubicBezTo>
                    <a:cubicBezTo>
                      <a:pt x="45630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309" y="53868"/>
                      <a:pt x="31883" y="54388"/>
                      <a:pt x="29285" y="54388"/>
                    </a:cubicBezTo>
                    <a:cubicBezTo>
                      <a:pt x="26760" y="54388"/>
                      <a:pt x="24341" y="53868"/>
                      <a:pt x="21995" y="52829"/>
                    </a:cubicBezTo>
                    <a:cubicBezTo>
                      <a:pt x="19730" y="51790"/>
                      <a:pt x="17724" y="50331"/>
                      <a:pt x="16012" y="48405"/>
                    </a:cubicBezTo>
                    <a:cubicBezTo>
                      <a:pt x="14266" y="46533"/>
                      <a:pt x="12914" y="44188"/>
                      <a:pt x="11974" y="41377"/>
                    </a:cubicBezTo>
                    <a:cubicBezTo>
                      <a:pt x="11014" y="38512"/>
                      <a:pt x="10541" y="35261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600" y="40178"/>
                      <a:pt x="1826" y="43982"/>
                    </a:cubicBezTo>
                    <a:cubicBezTo>
                      <a:pt x="3125" y="47832"/>
                      <a:pt x="4971" y="51137"/>
                      <a:pt x="7423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91" y="47832"/>
                      <a:pt x="56610" y="43982"/>
                    </a:cubicBezTo>
                    <a:cubicBezTo>
                      <a:pt x="57916" y="40178"/>
                      <a:pt x="58563" y="36041"/>
                      <a:pt x="58563" y="31617"/>
                    </a:cubicBezTo>
                    <a:cubicBezTo>
                      <a:pt x="58563" y="27194"/>
                      <a:pt x="57916" y="23110"/>
                      <a:pt x="56610" y="19260"/>
                    </a:cubicBezTo>
                    <a:cubicBezTo>
                      <a:pt x="55391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23" y="9240"/>
                    </a:cubicBezTo>
                    <a:cubicBezTo>
                      <a:pt x="4971" y="12025"/>
                      <a:pt x="3125" y="15356"/>
                      <a:pt x="1826" y="19260"/>
                    </a:cubicBezTo>
                    <a:cubicBezTo>
                      <a:pt x="600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13D37FA8-CD8A-40F7-939A-2ED63240E576}"/>
                  </a:ext>
                </a:extLst>
              </p:cNvPr>
              <p:cNvSpPr/>
              <p:nvPr/>
            </p:nvSpPr>
            <p:spPr>
              <a:xfrm>
                <a:off x="4371386" y="3705873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26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26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8" y="24722"/>
                      <a:pt x="11974" y="21858"/>
                    </a:cubicBezTo>
                    <a:cubicBezTo>
                      <a:pt x="12914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3" y="8720"/>
                      <a:pt x="29285" y="8720"/>
                    </a:cubicBezTo>
                    <a:cubicBezTo>
                      <a:pt x="31883" y="8720"/>
                      <a:pt x="34282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03" y="19000"/>
                      <a:pt x="46589" y="21858"/>
                    </a:cubicBezTo>
                    <a:cubicBezTo>
                      <a:pt x="47529" y="24722"/>
                      <a:pt x="48022" y="27973"/>
                      <a:pt x="48022" y="31617"/>
                    </a:cubicBezTo>
                    <a:cubicBezTo>
                      <a:pt x="48022" y="35261"/>
                      <a:pt x="47529" y="38512"/>
                      <a:pt x="46589" y="41377"/>
                    </a:cubicBezTo>
                    <a:cubicBezTo>
                      <a:pt x="45603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282" y="53868"/>
                      <a:pt x="31883" y="54388"/>
                      <a:pt x="29285" y="54388"/>
                    </a:cubicBezTo>
                    <a:cubicBezTo>
                      <a:pt x="26733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3"/>
                      <a:pt x="12914" y="44188"/>
                      <a:pt x="11974" y="41377"/>
                    </a:cubicBezTo>
                    <a:cubicBezTo>
                      <a:pt x="10988" y="38512"/>
                      <a:pt x="10541" y="35261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26" y="43982"/>
                    </a:cubicBezTo>
                    <a:cubicBezTo>
                      <a:pt x="3125" y="47832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1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64" y="47832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6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13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26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A612199-2EA8-4FBB-AEDE-7FC0B7A96A04}"/>
                  </a:ext>
                </a:extLst>
              </p:cNvPr>
              <p:cNvSpPr/>
              <p:nvPr/>
            </p:nvSpPr>
            <p:spPr>
              <a:xfrm>
                <a:off x="4442209" y="3684275"/>
                <a:ext cx="9888" cy="83273"/>
              </a:xfrm>
              <a:custGeom>
                <a:avLst/>
                <a:gdLst>
                  <a:gd name="connsiteX0" fmla="*/ 0 w 9888"/>
                  <a:gd name="connsiteY0" fmla="*/ 0 h 83273"/>
                  <a:gd name="connsiteX1" fmla="*/ 0 w 9888"/>
                  <a:gd name="connsiteY1" fmla="*/ 83274 h 83273"/>
                  <a:gd name="connsiteX2" fmla="*/ 9888 w 9888"/>
                  <a:gd name="connsiteY2" fmla="*/ 83274 h 83273"/>
                  <a:gd name="connsiteX3" fmla="*/ 9888 w 9888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A786DE0-FA25-4743-BF24-9CA63B40C772}"/>
                  </a:ext>
                </a:extLst>
              </p:cNvPr>
              <p:cNvSpPr/>
              <p:nvPr/>
            </p:nvSpPr>
            <p:spPr>
              <a:xfrm>
                <a:off x="4468109" y="3684275"/>
                <a:ext cx="9887" cy="83273"/>
              </a:xfrm>
              <a:custGeom>
                <a:avLst/>
                <a:gdLst>
                  <a:gd name="connsiteX0" fmla="*/ 9888 w 9887"/>
                  <a:gd name="connsiteY0" fmla="*/ 12098 h 83273"/>
                  <a:gd name="connsiteX1" fmla="*/ 9888 w 9887"/>
                  <a:gd name="connsiteY1" fmla="*/ 0 h 83273"/>
                  <a:gd name="connsiteX2" fmla="*/ 0 w 9887"/>
                  <a:gd name="connsiteY2" fmla="*/ 0 h 83273"/>
                  <a:gd name="connsiteX3" fmla="*/ 0 w 9887"/>
                  <a:gd name="connsiteY3" fmla="*/ 12098 h 83273"/>
                  <a:gd name="connsiteX4" fmla="*/ 0 w 9887"/>
                  <a:gd name="connsiteY4" fmla="*/ 23030 h 83273"/>
                  <a:gd name="connsiteX5" fmla="*/ 0 w 9887"/>
                  <a:gd name="connsiteY5" fmla="*/ 83274 h 83273"/>
                  <a:gd name="connsiteX6" fmla="*/ 9888 w 9887"/>
                  <a:gd name="connsiteY6" fmla="*/ 83274 h 83273"/>
                  <a:gd name="connsiteX7" fmla="*/ 9888 w 9887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7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B76B14-F2DB-40FE-BEF9-69D2CC67FF64}"/>
                  </a:ext>
                </a:extLst>
              </p:cNvPr>
              <p:cNvSpPr/>
              <p:nvPr/>
            </p:nvSpPr>
            <p:spPr>
              <a:xfrm>
                <a:off x="4493328" y="3705873"/>
                <a:ext cx="49973" cy="61675"/>
              </a:xfrm>
              <a:custGeom>
                <a:avLst/>
                <a:gdLst>
                  <a:gd name="connsiteX0" fmla="*/ 0 w 49973"/>
                  <a:gd name="connsiteY0" fmla="*/ 1432 h 61675"/>
                  <a:gd name="connsiteX1" fmla="*/ 0 w 49973"/>
                  <a:gd name="connsiteY1" fmla="*/ 61676 h 61675"/>
                  <a:gd name="connsiteX2" fmla="*/ 10022 w 49973"/>
                  <a:gd name="connsiteY2" fmla="*/ 61676 h 61675"/>
                  <a:gd name="connsiteX3" fmla="*/ 10022 w 49973"/>
                  <a:gd name="connsiteY3" fmla="*/ 27587 h 61675"/>
                  <a:gd name="connsiteX4" fmla="*/ 11061 w 49973"/>
                  <a:gd name="connsiteY4" fmla="*/ 20172 h 61675"/>
                  <a:gd name="connsiteX5" fmla="*/ 14446 w 49973"/>
                  <a:gd name="connsiteY5" fmla="*/ 14183 h 61675"/>
                  <a:gd name="connsiteX6" fmla="*/ 19909 w 49973"/>
                  <a:gd name="connsiteY6" fmla="*/ 10153 h 61675"/>
                  <a:gd name="connsiteX7" fmla="*/ 27852 w 49973"/>
                  <a:gd name="connsiteY7" fmla="*/ 8720 h 61675"/>
                  <a:gd name="connsiteX8" fmla="*/ 36701 w 49973"/>
                  <a:gd name="connsiteY8" fmla="*/ 11971 h 61675"/>
                  <a:gd name="connsiteX9" fmla="*/ 40086 w 49973"/>
                  <a:gd name="connsiteY9" fmla="*/ 20818 h 61675"/>
                  <a:gd name="connsiteX10" fmla="*/ 40086 w 49973"/>
                  <a:gd name="connsiteY10" fmla="*/ 61676 h 61675"/>
                  <a:gd name="connsiteX11" fmla="*/ 49974 w 49973"/>
                  <a:gd name="connsiteY11" fmla="*/ 61676 h 61675"/>
                  <a:gd name="connsiteX12" fmla="*/ 49974 w 49973"/>
                  <a:gd name="connsiteY12" fmla="*/ 21991 h 61675"/>
                  <a:gd name="connsiteX13" fmla="*/ 48934 w 49973"/>
                  <a:gd name="connsiteY13" fmla="*/ 13144 h 61675"/>
                  <a:gd name="connsiteX14" fmla="*/ 45549 w 49973"/>
                  <a:gd name="connsiteY14" fmla="*/ 6249 h 61675"/>
                  <a:gd name="connsiteX15" fmla="*/ 39040 w 49973"/>
                  <a:gd name="connsiteY15" fmla="*/ 1692 h 61675"/>
                  <a:gd name="connsiteX16" fmla="*/ 29151 w 49973"/>
                  <a:gd name="connsiteY16" fmla="*/ 0 h 61675"/>
                  <a:gd name="connsiteX17" fmla="*/ 9628 w 49973"/>
                  <a:gd name="connsiteY17" fmla="*/ 10932 h 61675"/>
                  <a:gd name="connsiteX18" fmla="*/ 9368 w 49973"/>
                  <a:gd name="connsiteY18" fmla="*/ 10932 h 61675"/>
                  <a:gd name="connsiteX19" fmla="*/ 9368 w 49973"/>
                  <a:gd name="connsiteY19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7587"/>
                    </a:lnTo>
                    <a:cubicBezTo>
                      <a:pt x="10022" y="24929"/>
                      <a:pt x="10361" y="22431"/>
                      <a:pt x="11061" y="20172"/>
                    </a:cubicBezTo>
                    <a:cubicBezTo>
                      <a:pt x="11840" y="17827"/>
                      <a:pt x="12960" y="15849"/>
                      <a:pt x="14446" y="14183"/>
                    </a:cubicBezTo>
                    <a:cubicBezTo>
                      <a:pt x="15905" y="12464"/>
                      <a:pt x="17724" y="11139"/>
                      <a:pt x="19909" y="10153"/>
                    </a:cubicBezTo>
                    <a:cubicBezTo>
                      <a:pt x="22148" y="9213"/>
                      <a:pt x="24807" y="8720"/>
                      <a:pt x="27852" y="8720"/>
                    </a:cubicBezTo>
                    <a:cubicBezTo>
                      <a:pt x="31570" y="8720"/>
                      <a:pt x="34515" y="9840"/>
                      <a:pt x="36701" y="11971"/>
                    </a:cubicBezTo>
                    <a:cubicBezTo>
                      <a:pt x="38940" y="14157"/>
                      <a:pt x="40086" y="17121"/>
                      <a:pt x="40086" y="20818"/>
                    </a:cubicBezTo>
                    <a:lnTo>
                      <a:pt x="40086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89" y="8174"/>
                      <a:pt x="45549" y="6249"/>
                    </a:cubicBezTo>
                    <a:cubicBezTo>
                      <a:pt x="43884" y="4270"/>
                      <a:pt x="41725" y="2731"/>
                      <a:pt x="39040" y="1692"/>
                    </a:cubicBezTo>
                    <a:cubicBezTo>
                      <a:pt x="36441" y="573"/>
                      <a:pt x="33136" y="0"/>
                      <a:pt x="29151" y="0"/>
                    </a:cubicBezTo>
                    <a:cubicBezTo>
                      <a:pt x="20196" y="0"/>
                      <a:pt x="13693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46BD8C8-08F1-4736-B2E2-6CFE5D0401B6}"/>
                  </a:ext>
                </a:extLst>
              </p:cNvPr>
              <p:cNvSpPr/>
              <p:nvPr/>
            </p:nvSpPr>
            <p:spPr>
              <a:xfrm>
                <a:off x="4554910" y="3705873"/>
                <a:ext cx="55311" cy="86005"/>
              </a:xfrm>
              <a:custGeom>
                <a:avLst/>
                <a:gdLst>
                  <a:gd name="connsiteX0" fmla="*/ 55311 w 55311"/>
                  <a:gd name="connsiteY0" fmla="*/ 56600 h 86005"/>
                  <a:gd name="connsiteX1" fmla="*/ 55311 w 55311"/>
                  <a:gd name="connsiteY1" fmla="*/ 1432 h 86005"/>
                  <a:gd name="connsiteX2" fmla="*/ 45943 w 55311"/>
                  <a:gd name="connsiteY2" fmla="*/ 1432 h 86005"/>
                  <a:gd name="connsiteX3" fmla="*/ 45943 w 55311"/>
                  <a:gd name="connsiteY3" fmla="*/ 10020 h 86005"/>
                  <a:gd name="connsiteX4" fmla="*/ 45809 w 55311"/>
                  <a:gd name="connsiteY4" fmla="*/ 10020 h 86005"/>
                  <a:gd name="connsiteX5" fmla="*/ 38393 w 55311"/>
                  <a:gd name="connsiteY5" fmla="*/ 2605 h 86005"/>
                  <a:gd name="connsiteX6" fmla="*/ 27852 w 55311"/>
                  <a:gd name="connsiteY6" fmla="*/ 0 h 86005"/>
                  <a:gd name="connsiteX7" fmla="*/ 14705 w 55311"/>
                  <a:gd name="connsiteY7" fmla="*/ 2991 h 86005"/>
                  <a:gd name="connsiteX8" fmla="*/ 6117 w 55311"/>
                  <a:gd name="connsiteY8" fmla="*/ 10539 h 86005"/>
                  <a:gd name="connsiteX9" fmla="*/ 1433 w 55311"/>
                  <a:gd name="connsiteY9" fmla="*/ 20818 h 86005"/>
                  <a:gd name="connsiteX10" fmla="*/ 0 w 55311"/>
                  <a:gd name="connsiteY10" fmla="*/ 31877 h 86005"/>
                  <a:gd name="connsiteX11" fmla="*/ 1693 w 55311"/>
                  <a:gd name="connsiteY11" fmla="*/ 43589 h 86005"/>
                  <a:gd name="connsiteX12" fmla="*/ 6770 w 55311"/>
                  <a:gd name="connsiteY12" fmla="*/ 53215 h 86005"/>
                  <a:gd name="connsiteX13" fmla="*/ 15099 w 55311"/>
                  <a:gd name="connsiteY13" fmla="*/ 59857 h 86005"/>
                  <a:gd name="connsiteX14" fmla="*/ 26939 w 55311"/>
                  <a:gd name="connsiteY14" fmla="*/ 62196 h 86005"/>
                  <a:gd name="connsiteX15" fmla="*/ 38000 w 55311"/>
                  <a:gd name="connsiteY15" fmla="*/ 59597 h 86005"/>
                  <a:gd name="connsiteX16" fmla="*/ 45683 w 55311"/>
                  <a:gd name="connsiteY16" fmla="*/ 51397 h 86005"/>
                  <a:gd name="connsiteX17" fmla="*/ 45943 w 55311"/>
                  <a:gd name="connsiteY17" fmla="*/ 51397 h 86005"/>
                  <a:gd name="connsiteX18" fmla="*/ 45943 w 55311"/>
                  <a:gd name="connsiteY18" fmla="*/ 55427 h 86005"/>
                  <a:gd name="connsiteX19" fmla="*/ 44896 w 55311"/>
                  <a:gd name="connsiteY19" fmla="*/ 64541 h 86005"/>
                  <a:gd name="connsiteX20" fmla="*/ 41778 w 55311"/>
                  <a:gd name="connsiteY20" fmla="*/ 71695 h 86005"/>
                  <a:gd name="connsiteX21" fmla="*/ 36181 w 55311"/>
                  <a:gd name="connsiteY21" fmla="*/ 76379 h 86005"/>
                  <a:gd name="connsiteX22" fmla="*/ 27852 w 55311"/>
                  <a:gd name="connsiteY22" fmla="*/ 78071 h 86005"/>
                  <a:gd name="connsiteX23" fmla="*/ 22774 w 55311"/>
                  <a:gd name="connsiteY23" fmla="*/ 77551 h 86005"/>
                  <a:gd name="connsiteX24" fmla="*/ 17697 w 55311"/>
                  <a:gd name="connsiteY24" fmla="*/ 75859 h 86005"/>
                  <a:gd name="connsiteX25" fmla="*/ 13926 w 55311"/>
                  <a:gd name="connsiteY25" fmla="*/ 72868 h 86005"/>
                  <a:gd name="connsiteX26" fmla="*/ 12234 w 55311"/>
                  <a:gd name="connsiteY26" fmla="*/ 68311 h 86005"/>
                  <a:gd name="connsiteX27" fmla="*/ 2345 w 55311"/>
                  <a:gd name="connsiteY27" fmla="*/ 68311 h 86005"/>
                  <a:gd name="connsiteX28" fmla="*/ 4944 w 55311"/>
                  <a:gd name="connsiteY28" fmla="*/ 76639 h 86005"/>
                  <a:gd name="connsiteX29" fmla="*/ 10801 w 55311"/>
                  <a:gd name="connsiteY29" fmla="*/ 82101 h 86005"/>
                  <a:gd name="connsiteX30" fmla="*/ 18743 w 55311"/>
                  <a:gd name="connsiteY30" fmla="*/ 85099 h 86005"/>
                  <a:gd name="connsiteX31" fmla="*/ 27332 w 55311"/>
                  <a:gd name="connsiteY31" fmla="*/ 86005 h 86005"/>
                  <a:gd name="connsiteX32" fmla="*/ 48541 w 55311"/>
                  <a:gd name="connsiteY32" fmla="*/ 78591 h 86005"/>
                  <a:gd name="connsiteX33" fmla="*/ 55311 w 55311"/>
                  <a:gd name="connsiteY33" fmla="*/ 56600 h 86005"/>
                  <a:gd name="connsiteX34" fmla="*/ 27592 w 55311"/>
                  <a:gd name="connsiteY34" fmla="*/ 53608 h 86005"/>
                  <a:gd name="connsiteX35" fmla="*/ 19390 w 55311"/>
                  <a:gd name="connsiteY35" fmla="*/ 51656 h 86005"/>
                  <a:gd name="connsiteX36" fmla="*/ 14053 w 55311"/>
                  <a:gd name="connsiteY36" fmla="*/ 46320 h 86005"/>
                  <a:gd name="connsiteX37" fmla="*/ 11321 w 55311"/>
                  <a:gd name="connsiteY37" fmla="*/ 38906 h 86005"/>
                  <a:gd name="connsiteX38" fmla="*/ 10541 w 55311"/>
                  <a:gd name="connsiteY38" fmla="*/ 30711 h 86005"/>
                  <a:gd name="connsiteX39" fmla="*/ 11454 w 55311"/>
                  <a:gd name="connsiteY39" fmla="*/ 22511 h 86005"/>
                  <a:gd name="connsiteX40" fmla="*/ 14579 w 55311"/>
                  <a:gd name="connsiteY40" fmla="*/ 15482 h 86005"/>
                  <a:gd name="connsiteX41" fmla="*/ 20169 w 55311"/>
                  <a:gd name="connsiteY41" fmla="*/ 10539 h 86005"/>
                  <a:gd name="connsiteX42" fmla="*/ 28372 w 55311"/>
                  <a:gd name="connsiteY42" fmla="*/ 8720 h 86005"/>
                  <a:gd name="connsiteX43" fmla="*/ 36307 w 55311"/>
                  <a:gd name="connsiteY43" fmla="*/ 10672 h 86005"/>
                  <a:gd name="connsiteX44" fmla="*/ 41518 w 55311"/>
                  <a:gd name="connsiteY44" fmla="*/ 15615 h 86005"/>
                  <a:gd name="connsiteX45" fmla="*/ 44510 w 55311"/>
                  <a:gd name="connsiteY45" fmla="*/ 22511 h 86005"/>
                  <a:gd name="connsiteX46" fmla="*/ 45549 w 55311"/>
                  <a:gd name="connsiteY46" fmla="*/ 30318 h 86005"/>
                  <a:gd name="connsiteX47" fmla="*/ 44510 w 55311"/>
                  <a:gd name="connsiteY47" fmla="*/ 38772 h 86005"/>
                  <a:gd name="connsiteX48" fmla="*/ 41385 w 55311"/>
                  <a:gd name="connsiteY48" fmla="*/ 46320 h 86005"/>
                  <a:gd name="connsiteX49" fmla="*/ 35788 w 55311"/>
                  <a:gd name="connsiteY49" fmla="*/ 51656 h 86005"/>
                  <a:gd name="connsiteX50" fmla="*/ 27592 w 55311"/>
                  <a:gd name="connsiteY50" fmla="*/ 53608 h 8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311" h="86005">
                    <a:moveTo>
                      <a:pt x="55311" y="56600"/>
                    </a:moveTo>
                    <a:lnTo>
                      <a:pt x="55311" y="1432"/>
                    </a:lnTo>
                    <a:lnTo>
                      <a:pt x="45943" y="1432"/>
                    </a:lnTo>
                    <a:lnTo>
                      <a:pt x="45943" y="10020"/>
                    </a:lnTo>
                    <a:lnTo>
                      <a:pt x="45809" y="10020"/>
                    </a:lnTo>
                    <a:cubicBezTo>
                      <a:pt x="44063" y="6742"/>
                      <a:pt x="41592" y="4270"/>
                      <a:pt x="38393" y="2605"/>
                    </a:cubicBezTo>
                    <a:cubicBezTo>
                      <a:pt x="35161" y="886"/>
                      <a:pt x="31650" y="0"/>
                      <a:pt x="27852" y="0"/>
                    </a:cubicBezTo>
                    <a:cubicBezTo>
                      <a:pt x="22642" y="0"/>
                      <a:pt x="18244" y="1019"/>
                      <a:pt x="14705" y="2991"/>
                    </a:cubicBezTo>
                    <a:cubicBezTo>
                      <a:pt x="11141" y="4996"/>
                      <a:pt x="8276" y="7521"/>
                      <a:pt x="6117" y="10539"/>
                    </a:cubicBezTo>
                    <a:cubicBezTo>
                      <a:pt x="3931" y="13584"/>
                      <a:pt x="2372" y="17021"/>
                      <a:pt x="1433" y="20818"/>
                    </a:cubicBezTo>
                    <a:cubicBezTo>
                      <a:pt x="466" y="24569"/>
                      <a:pt x="0" y="28233"/>
                      <a:pt x="0" y="31877"/>
                    </a:cubicBezTo>
                    <a:cubicBezTo>
                      <a:pt x="0" y="35968"/>
                      <a:pt x="546" y="39872"/>
                      <a:pt x="1693" y="43589"/>
                    </a:cubicBezTo>
                    <a:cubicBezTo>
                      <a:pt x="2812" y="47233"/>
                      <a:pt x="4504" y="50457"/>
                      <a:pt x="6770" y="53215"/>
                    </a:cubicBezTo>
                    <a:cubicBezTo>
                      <a:pt x="9009" y="56000"/>
                      <a:pt x="11794" y="58238"/>
                      <a:pt x="15099" y="59857"/>
                    </a:cubicBezTo>
                    <a:cubicBezTo>
                      <a:pt x="18484" y="61416"/>
                      <a:pt x="22408" y="62196"/>
                      <a:pt x="26939" y="62196"/>
                    </a:cubicBezTo>
                    <a:cubicBezTo>
                      <a:pt x="30844" y="62196"/>
                      <a:pt x="34515" y="61363"/>
                      <a:pt x="38000" y="59597"/>
                    </a:cubicBezTo>
                    <a:cubicBezTo>
                      <a:pt x="41465" y="57879"/>
                      <a:pt x="44017" y="55147"/>
                      <a:pt x="45683" y="51397"/>
                    </a:cubicBezTo>
                    <a:lnTo>
                      <a:pt x="45943" y="51397"/>
                    </a:lnTo>
                    <a:lnTo>
                      <a:pt x="45943" y="55427"/>
                    </a:lnTo>
                    <a:cubicBezTo>
                      <a:pt x="45943" y="58758"/>
                      <a:pt x="45576" y="61729"/>
                      <a:pt x="44896" y="64541"/>
                    </a:cubicBezTo>
                    <a:cubicBezTo>
                      <a:pt x="44277" y="67398"/>
                      <a:pt x="43230" y="69770"/>
                      <a:pt x="41778" y="71695"/>
                    </a:cubicBezTo>
                    <a:cubicBezTo>
                      <a:pt x="40292" y="73674"/>
                      <a:pt x="38420" y="75233"/>
                      <a:pt x="36181" y="76379"/>
                    </a:cubicBezTo>
                    <a:cubicBezTo>
                      <a:pt x="33916" y="77498"/>
                      <a:pt x="31130" y="78071"/>
                      <a:pt x="27852" y="78071"/>
                    </a:cubicBezTo>
                    <a:cubicBezTo>
                      <a:pt x="26286" y="78071"/>
                      <a:pt x="24594" y="77864"/>
                      <a:pt x="22774" y="77551"/>
                    </a:cubicBezTo>
                    <a:cubicBezTo>
                      <a:pt x="20956" y="77185"/>
                      <a:pt x="19263" y="76639"/>
                      <a:pt x="17697" y="75859"/>
                    </a:cubicBezTo>
                    <a:cubicBezTo>
                      <a:pt x="16218" y="75080"/>
                      <a:pt x="14965" y="74060"/>
                      <a:pt x="13926" y="72868"/>
                    </a:cubicBezTo>
                    <a:cubicBezTo>
                      <a:pt x="12887" y="71616"/>
                      <a:pt x="12314" y="70137"/>
                      <a:pt x="12234" y="68311"/>
                    </a:cubicBezTo>
                    <a:lnTo>
                      <a:pt x="2345" y="68311"/>
                    </a:lnTo>
                    <a:cubicBezTo>
                      <a:pt x="2499" y="71589"/>
                      <a:pt x="3385" y="74374"/>
                      <a:pt x="4944" y="76639"/>
                    </a:cubicBezTo>
                    <a:cubicBezTo>
                      <a:pt x="6510" y="78877"/>
                      <a:pt x="8462" y="80696"/>
                      <a:pt x="10801" y="82101"/>
                    </a:cubicBezTo>
                    <a:cubicBezTo>
                      <a:pt x="13147" y="83480"/>
                      <a:pt x="15772" y="84473"/>
                      <a:pt x="18743" y="85099"/>
                    </a:cubicBezTo>
                    <a:cubicBezTo>
                      <a:pt x="21682" y="85672"/>
                      <a:pt x="24547" y="86005"/>
                      <a:pt x="27332" y="86005"/>
                    </a:cubicBezTo>
                    <a:cubicBezTo>
                      <a:pt x="36961" y="86005"/>
                      <a:pt x="44017" y="83534"/>
                      <a:pt x="48541" y="78591"/>
                    </a:cubicBezTo>
                    <a:cubicBezTo>
                      <a:pt x="53045" y="73701"/>
                      <a:pt x="55311" y="66386"/>
                      <a:pt x="55311" y="56600"/>
                    </a:cubicBezTo>
                    <a:close/>
                    <a:moveTo>
                      <a:pt x="27592" y="53608"/>
                    </a:moveTo>
                    <a:cubicBezTo>
                      <a:pt x="24287" y="53608"/>
                      <a:pt x="21549" y="52955"/>
                      <a:pt x="19390" y="51656"/>
                    </a:cubicBezTo>
                    <a:cubicBezTo>
                      <a:pt x="17204" y="50277"/>
                      <a:pt x="15432" y="48505"/>
                      <a:pt x="14053" y="46320"/>
                    </a:cubicBezTo>
                    <a:cubicBezTo>
                      <a:pt x="12753" y="44082"/>
                      <a:pt x="11840" y="41610"/>
                      <a:pt x="11321" y="38906"/>
                    </a:cubicBezTo>
                    <a:cubicBezTo>
                      <a:pt x="10801" y="36148"/>
                      <a:pt x="10541" y="33416"/>
                      <a:pt x="10541" y="30711"/>
                    </a:cubicBezTo>
                    <a:cubicBezTo>
                      <a:pt x="10541" y="27847"/>
                      <a:pt x="10828" y="25115"/>
                      <a:pt x="11454" y="22511"/>
                    </a:cubicBezTo>
                    <a:cubicBezTo>
                      <a:pt x="12127" y="19832"/>
                      <a:pt x="13173" y="17488"/>
                      <a:pt x="14579" y="15482"/>
                    </a:cubicBezTo>
                    <a:cubicBezTo>
                      <a:pt x="16032" y="13404"/>
                      <a:pt x="17911" y="11765"/>
                      <a:pt x="20169" y="10539"/>
                    </a:cubicBezTo>
                    <a:cubicBezTo>
                      <a:pt x="22408" y="9347"/>
                      <a:pt x="25147" y="8720"/>
                      <a:pt x="28372" y="8720"/>
                    </a:cubicBezTo>
                    <a:cubicBezTo>
                      <a:pt x="31497" y="8720"/>
                      <a:pt x="34122" y="9367"/>
                      <a:pt x="36307" y="10672"/>
                    </a:cubicBezTo>
                    <a:cubicBezTo>
                      <a:pt x="38473" y="11918"/>
                      <a:pt x="40212" y="13530"/>
                      <a:pt x="41518" y="15615"/>
                    </a:cubicBezTo>
                    <a:cubicBezTo>
                      <a:pt x="42897" y="17647"/>
                      <a:pt x="43884" y="19906"/>
                      <a:pt x="44510" y="22511"/>
                    </a:cubicBezTo>
                    <a:cubicBezTo>
                      <a:pt x="45183" y="25115"/>
                      <a:pt x="45549" y="27713"/>
                      <a:pt x="45549" y="30318"/>
                    </a:cubicBezTo>
                    <a:cubicBezTo>
                      <a:pt x="45549" y="33103"/>
                      <a:pt x="45183" y="35914"/>
                      <a:pt x="44510" y="38772"/>
                    </a:cubicBezTo>
                    <a:cubicBezTo>
                      <a:pt x="43803" y="41584"/>
                      <a:pt x="42764" y="44082"/>
                      <a:pt x="41385" y="46320"/>
                    </a:cubicBezTo>
                    <a:cubicBezTo>
                      <a:pt x="39979" y="48505"/>
                      <a:pt x="38133" y="50277"/>
                      <a:pt x="35788" y="51656"/>
                    </a:cubicBezTo>
                    <a:cubicBezTo>
                      <a:pt x="33522" y="52955"/>
                      <a:pt x="30790" y="53608"/>
                      <a:pt x="27592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A24C033-E617-4A32-A580-7CAF0E8A5AE9}"/>
                  </a:ext>
                </a:extLst>
              </p:cNvPr>
              <p:cNvSpPr/>
              <p:nvPr/>
            </p:nvSpPr>
            <p:spPr>
              <a:xfrm>
                <a:off x="5025729" y="3406087"/>
                <a:ext cx="54791" cy="62975"/>
              </a:xfrm>
              <a:custGeom>
                <a:avLst/>
                <a:gdLst>
                  <a:gd name="connsiteX0" fmla="*/ 44250 w 54791"/>
                  <a:gd name="connsiteY0" fmla="*/ 20818 h 62975"/>
                  <a:gd name="connsiteX1" fmla="*/ 54531 w 54791"/>
                  <a:gd name="connsiteY1" fmla="*/ 20818 h 62975"/>
                  <a:gd name="connsiteX2" fmla="*/ 51666 w 54791"/>
                  <a:gd name="connsiteY2" fmla="*/ 11452 h 62975"/>
                  <a:gd name="connsiteX3" fmla="*/ 45943 w 54791"/>
                  <a:gd name="connsiteY3" fmla="*/ 5076 h 62975"/>
                  <a:gd name="connsiteX4" fmla="*/ 38000 w 54791"/>
                  <a:gd name="connsiteY4" fmla="*/ 1306 h 62975"/>
                  <a:gd name="connsiteX5" fmla="*/ 28505 w 54791"/>
                  <a:gd name="connsiteY5" fmla="*/ 0 h 62975"/>
                  <a:gd name="connsiteX6" fmla="*/ 16012 w 54791"/>
                  <a:gd name="connsiteY6" fmla="*/ 2605 h 62975"/>
                  <a:gd name="connsiteX7" fmla="*/ 7030 w 54791"/>
                  <a:gd name="connsiteY7" fmla="*/ 9500 h 62975"/>
                  <a:gd name="connsiteX8" fmla="*/ 1693 w 54791"/>
                  <a:gd name="connsiteY8" fmla="*/ 19646 h 62975"/>
                  <a:gd name="connsiteX9" fmla="*/ 0 w 54791"/>
                  <a:gd name="connsiteY9" fmla="*/ 32270 h 62975"/>
                  <a:gd name="connsiteX10" fmla="*/ 1826 w 54791"/>
                  <a:gd name="connsiteY10" fmla="*/ 44761 h 62975"/>
                  <a:gd name="connsiteX11" fmla="*/ 7156 w 54791"/>
                  <a:gd name="connsiteY11" fmla="*/ 54521 h 62975"/>
                  <a:gd name="connsiteX12" fmla="*/ 16012 w 54791"/>
                  <a:gd name="connsiteY12" fmla="*/ 60763 h 62975"/>
                  <a:gd name="connsiteX13" fmla="*/ 28239 w 54791"/>
                  <a:gd name="connsiteY13" fmla="*/ 62975 h 62975"/>
                  <a:gd name="connsiteX14" fmla="*/ 46462 w 54791"/>
                  <a:gd name="connsiteY14" fmla="*/ 56993 h 62975"/>
                  <a:gd name="connsiteX15" fmla="*/ 54791 w 54791"/>
                  <a:gd name="connsiteY15" fmla="*/ 39685 h 62975"/>
                  <a:gd name="connsiteX16" fmla="*/ 44637 w 54791"/>
                  <a:gd name="connsiteY16" fmla="*/ 39685 h 62975"/>
                  <a:gd name="connsiteX17" fmla="*/ 39566 w 54791"/>
                  <a:gd name="connsiteY17" fmla="*/ 50484 h 62975"/>
                  <a:gd name="connsiteX18" fmla="*/ 28112 w 54791"/>
                  <a:gd name="connsiteY18" fmla="*/ 54388 h 62975"/>
                  <a:gd name="connsiteX19" fmla="*/ 20043 w 54791"/>
                  <a:gd name="connsiteY19" fmla="*/ 52569 h 62975"/>
                  <a:gd name="connsiteX20" fmla="*/ 14579 w 54791"/>
                  <a:gd name="connsiteY20" fmla="*/ 47493 h 62975"/>
                  <a:gd name="connsiteX21" fmla="*/ 11454 w 54791"/>
                  <a:gd name="connsiteY21" fmla="*/ 40464 h 62975"/>
                  <a:gd name="connsiteX22" fmla="*/ 10541 w 54791"/>
                  <a:gd name="connsiteY22" fmla="*/ 32270 h 62975"/>
                  <a:gd name="connsiteX23" fmla="*/ 11454 w 54791"/>
                  <a:gd name="connsiteY23" fmla="*/ 23550 h 62975"/>
                  <a:gd name="connsiteX24" fmla="*/ 14446 w 54791"/>
                  <a:gd name="connsiteY24" fmla="*/ 16009 h 62975"/>
                  <a:gd name="connsiteX25" fmla="*/ 20303 w 54791"/>
                  <a:gd name="connsiteY25" fmla="*/ 10799 h 62975"/>
                  <a:gd name="connsiteX26" fmla="*/ 29285 w 54791"/>
                  <a:gd name="connsiteY26" fmla="*/ 8720 h 62975"/>
                  <a:gd name="connsiteX27" fmla="*/ 39306 w 54791"/>
                  <a:gd name="connsiteY27" fmla="*/ 11971 h 62975"/>
                  <a:gd name="connsiteX28" fmla="*/ 44250 w 54791"/>
                  <a:gd name="connsiteY28" fmla="*/ 20818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791" h="62975">
                    <a:moveTo>
                      <a:pt x="44250" y="20818"/>
                    </a:moveTo>
                    <a:lnTo>
                      <a:pt x="54531" y="20818"/>
                    </a:lnTo>
                    <a:cubicBezTo>
                      <a:pt x="54085" y="17174"/>
                      <a:pt x="53152" y="14057"/>
                      <a:pt x="51666" y="11452"/>
                    </a:cubicBezTo>
                    <a:cubicBezTo>
                      <a:pt x="50180" y="8847"/>
                      <a:pt x="48282" y="6742"/>
                      <a:pt x="45943" y="5076"/>
                    </a:cubicBezTo>
                    <a:cubicBezTo>
                      <a:pt x="43677" y="3358"/>
                      <a:pt x="41045" y="2085"/>
                      <a:pt x="38000" y="1306"/>
                    </a:cubicBezTo>
                    <a:cubicBezTo>
                      <a:pt x="35062" y="466"/>
                      <a:pt x="31883" y="0"/>
                      <a:pt x="28505" y="0"/>
                    </a:cubicBezTo>
                    <a:cubicBezTo>
                      <a:pt x="23741" y="0"/>
                      <a:pt x="19577" y="886"/>
                      <a:pt x="16012" y="2605"/>
                    </a:cubicBezTo>
                    <a:cubicBezTo>
                      <a:pt x="12440" y="4270"/>
                      <a:pt x="9449" y="6562"/>
                      <a:pt x="7030" y="9500"/>
                    </a:cubicBezTo>
                    <a:cubicBezTo>
                      <a:pt x="4684" y="12365"/>
                      <a:pt x="2919" y="15742"/>
                      <a:pt x="1693" y="19646"/>
                    </a:cubicBezTo>
                    <a:cubicBezTo>
                      <a:pt x="573" y="23550"/>
                      <a:pt x="0" y="27794"/>
                      <a:pt x="0" y="32270"/>
                    </a:cubicBezTo>
                    <a:cubicBezTo>
                      <a:pt x="0" y="36800"/>
                      <a:pt x="600" y="40964"/>
                      <a:pt x="1826" y="44761"/>
                    </a:cubicBezTo>
                    <a:cubicBezTo>
                      <a:pt x="3045" y="48505"/>
                      <a:pt x="4818" y="51763"/>
                      <a:pt x="7156" y="54521"/>
                    </a:cubicBezTo>
                    <a:cubicBezTo>
                      <a:pt x="9582" y="57226"/>
                      <a:pt x="12547" y="59311"/>
                      <a:pt x="16012" y="60763"/>
                    </a:cubicBezTo>
                    <a:cubicBezTo>
                      <a:pt x="19577" y="62222"/>
                      <a:pt x="23634" y="62975"/>
                      <a:pt x="28239" y="62975"/>
                    </a:cubicBezTo>
                    <a:cubicBezTo>
                      <a:pt x="35975" y="62975"/>
                      <a:pt x="42038" y="60997"/>
                      <a:pt x="46462" y="56993"/>
                    </a:cubicBezTo>
                    <a:cubicBezTo>
                      <a:pt x="50967" y="52936"/>
                      <a:pt x="53752" y="47153"/>
                      <a:pt x="54791" y="39685"/>
                    </a:cubicBezTo>
                    <a:lnTo>
                      <a:pt x="44637" y="39685"/>
                    </a:lnTo>
                    <a:cubicBezTo>
                      <a:pt x="44044" y="44295"/>
                      <a:pt x="42351" y="47886"/>
                      <a:pt x="39566" y="50484"/>
                    </a:cubicBezTo>
                    <a:cubicBezTo>
                      <a:pt x="36881" y="53089"/>
                      <a:pt x="33056" y="54388"/>
                      <a:pt x="28112" y="54388"/>
                    </a:cubicBezTo>
                    <a:cubicBezTo>
                      <a:pt x="24987" y="54388"/>
                      <a:pt x="22308" y="53815"/>
                      <a:pt x="20043" y="52569"/>
                    </a:cubicBezTo>
                    <a:cubicBezTo>
                      <a:pt x="17778" y="51270"/>
                      <a:pt x="15958" y="49578"/>
                      <a:pt x="14579" y="47493"/>
                    </a:cubicBezTo>
                    <a:cubicBezTo>
                      <a:pt x="13200" y="45414"/>
                      <a:pt x="12154" y="43069"/>
                      <a:pt x="11454" y="40464"/>
                    </a:cubicBezTo>
                    <a:cubicBezTo>
                      <a:pt x="10854" y="37786"/>
                      <a:pt x="10541" y="35082"/>
                      <a:pt x="10541" y="32270"/>
                    </a:cubicBezTo>
                    <a:cubicBezTo>
                      <a:pt x="10541" y="29253"/>
                      <a:pt x="10854" y="26335"/>
                      <a:pt x="11454" y="23550"/>
                    </a:cubicBezTo>
                    <a:cubicBezTo>
                      <a:pt x="12054" y="20692"/>
                      <a:pt x="13066" y="18194"/>
                      <a:pt x="14446" y="16009"/>
                    </a:cubicBezTo>
                    <a:cubicBezTo>
                      <a:pt x="15932" y="13843"/>
                      <a:pt x="17884" y="12105"/>
                      <a:pt x="20303" y="10799"/>
                    </a:cubicBezTo>
                    <a:cubicBezTo>
                      <a:pt x="22722" y="9420"/>
                      <a:pt x="25720" y="8720"/>
                      <a:pt x="29285" y="8720"/>
                    </a:cubicBezTo>
                    <a:cubicBezTo>
                      <a:pt x="33522" y="8720"/>
                      <a:pt x="36881" y="9840"/>
                      <a:pt x="39306" y="11971"/>
                    </a:cubicBezTo>
                    <a:cubicBezTo>
                      <a:pt x="41831" y="14057"/>
                      <a:pt x="43471" y="17021"/>
                      <a:pt x="44250" y="20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0F50D4A-1942-4ED5-B86D-0D0520E0DD94}"/>
                  </a:ext>
                </a:extLst>
              </p:cNvPr>
              <p:cNvSpPr/>
              <p:nvPr/>
            </p:nvSpPr>
            <p:spPr>
              <a:xfrm>
                <a:off x="5088356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88 w 58562"/>
                  <a:gd name="connsiteY3" fmla="*/ 10279 h 62975"/>
                  <a:gd name="connsiteX4" fmla="*/ 29278 w 58562"/>
                  <a:gd name="connsiteY4" fmla="*/ 8720 h 62975"/>
                  <a:gd name="connsiteX5" fmla="*/ 36567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7 w 58562"/>
                  <a:gd name="connsiteY11" fmla="*/ 52829 h 62975"/>
                  <a:gd name="connsiteX12" fmla="*/ 29278 w 58562"/>
                  <a:gd name="connsiteY12" fmla="*/ 54388 h 62975"/>
                  <a:gd name="connsiteX13" fmla="*/ 21988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7" y="24722"/>
                      <a:pt x="11974" y="21858"/>
                    </a:cubicBezTo>
                    <a:cubicBezTo>
                      <a:pt x="12906" y="19000"/>
                      <a:pt x="14259" y="16628"/>
                      <a:pt x="16005" y="14703"/>
                    </a:cubicBezTo>
                    <a:cubicBezTo>
                      <a:pt x="17724" y="12804"/>
                      <a:pt x="19730" y="11319"/>
                      <a:pt x="21988" y="10279"/>
                    </a:cubicBezTo>
                    <a:cubicBezTo>
                      <a:pt x="24334" y="9240"/>
                      <a:pt x="26752" y="8720"/>
                      <a:pt x="29278" y="8720"/>
                    </a:cubicBezTo>
                    <a:cubicBezTo>
                      <a:pt x="31883" y="8720"/>
                      <a:pt x="34302" y="9240"/>
                      <a:pt x="36567" y="10279"/>
                    </a:cubicBezTo>
                    <a:cubicBezTo>
                      <a:pt x="38906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1" y="24722"/>
                      <a:pt x="48021" y="27973"/>
                      <a:pt x="48021" y="31617"/>
                    </a:cubicBezTo>
                    <a:cubicBezTo>
                      <a:pt x="48021" y="35262"/>
                      <a:pt x="47521" y="38513"/>
                      <a:pt x="46589" y="41377"/>
                    </a:cubicBezTo>
                    <a:cubicBezTo>
                      <a:pt x="45623" y="44188"/>
                      <a:pt x="44270" y="46533"/>
                      <a:pt x="42551" y="48405"/>
                    </a:cubicBezTo>
                    <a:cubicBezTo>
                      <a:pt x="40885" y="50331"/>
                      <a:pt x="38906" y="51790"/>
                      <a:pt x="36567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2" y="54388"/>
                      <a:pt x="24334" y="53868"/>
                      <a:pt x="21988" y="52829"/>
                    </a:cubicBezTo>
                    <a:cubicBezTo>
                      <a:pt x="19730" y="51790"/>
                      <a:pt x="17724" y="50331"/>
                      <a:pt x="16005" y="48405"/>
                    </a:cubicBezTo>
                    <a:cubicBezTo>
                      <a:pt x="14259" y="46533"/>
                      <a:pt x="12906" y="44188"/>
                      <a:pt x="11974" y="41377"/>
                    </a:cubicBezTo>
                    <a:cubicBezTo>
                      <a:pt x="11007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93" y="40178"/>
                      <a:pt x="1819" y="43982"/>
                    </a:cubicBezTo>
                    <a:cubicBezTo>
                      <a:pt x="3118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87" y="62975"/>
                      <a:pt x="29278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09" y="40178"/>
                      <a:pt x="58563" y="36041"/>
                      <a:pt x="58563" y="31617"/>
                    </a:cubicBezTo>
                    <a:cubicBezTo>
                      <a:pt x="58563" y="27194"/>
                      <a:pt x="57909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78" y="0"/>
                    </a:cubicBezTo>
                    <a:cubicBezTo>
                      <a:pt x="24487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59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D13D2712-CD9F-4889-829F-22C064D0B1EC}"/>
                  </a:ext>
                </a:extLst>
              </p:cNvPr>
              <p:cNvSpPr/>
              <p:nvPr/>
            </p:nvSpPr>
            <p:spPr>
              <a:xfrm>
                <a:off x="5158552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2 w 49973"/>
                  <a:gd name="connsiteY2" fmla="*/ 61676 h 61676"/>
                  <a:gd name="connsiteX3" fmla="*/ 10022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09 w 49973"/>
                  <a:gd name="connsiteY6" fmla="*/ 10153 h 61676"/>
                  <a:gd name="connsiteX7" fmla="*/ 27852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34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7587"/>
                    </a:lnTo>
                    <a:cubicBezTo>
                      <a:pt x="10022" y="24929"/>
                      <a:pt x="10335" y="22431"/>
                      <a:pt x="11061" y="20172"/>
                    </a:cubicBezTo>
                    <a:cubicBezTo>
                      <a:pt x="11840" y="17827"/>
                      <a:pt x="12933" y="15849"/>
                      <a:pt x="14446" y="14183"/>
                    </a:cubicBezTo>
                    <a:cubicBezTo>
                      <a:pt x="15905" y="12464"/>
                      <a:pt x="17724" y="11139"/>
                      <a:pt x="19909" y="10153"/>
                    </a:cubicBezTo>
                    <a:cubicBezTo>
                      <a:pt x="22148" y="9213"/>
                      <a:pt x="24780" y="8720"/>
                      <a:pt x="27852" y="8720"/>
                    </a:cubicBezTo>
                    <a:cubicBezTo>
                      <a:pt x="31543" y="8720"/>
                      <a:pt x="34515" y="9840"/>
                      <a:pt x="36701" y="11971"/>
                    </a:cubicBezTo>
                    <a:cubicBezTo>
                      <a:pt x="38940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8" y="2731"/>
                      <a:pt x="39040" y="1692"/>
                    </a:cubicBezTo>
                    <a:cubicBezTo>
                      <a:pt x="36441" y="573"/>
                      <a:pt x="33109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7D1011C-A739-4AF4-868F-D627F5F2185B}"/>
                  </a:ext>
                </a:extLst>
              </p:cNvPr>
              <p:cNvSpPr/>
              <p:nvPr/>
            </p:nvSpPr>
            <p:spPr>
              <a:xfrm>
                <a:off x="5217662" y="3407520"/>
                <a:ext cx="54917" cy="60243"/>
              </a:xfrm>
              <a:custGeom>
                <a:avLst/>
                <a:gdLst>
                  <a:gd name="connsiteX0" fmla="*/ 32923 w 54917"/>
                  <a:gd name="connsiteY0" fmla="*/ 60244 h 60243"/>
                  <a:gd name="connsiteX1" fmla="*/ 54917 w 54917"/>
                  <a:gd name="connsiteY1" fmla="*/ 0 h 60243"/>
                  <a:gd name="connsiteX2" fmla="*/ 44636 w 54917"/>
                  <a:gd name="connsiteY2" fmla="*/ 0 h 60243"/>
                  <a:gd name="connsiteX3" fmla="*/ 28112 w 54917"/>
                  <a:gd name="connsiteY3" fmla="*/ 50224 h 60243"/>
                  <a:gd name="connsiteX4" fmla="*/ 27978 w 54917"/>
                  <a:gd name="connsiteY4" fmla="*/ 50224 h 60243"/>
                  <a:gd name="connsiteX5" fmla="*/ 11061 w 54917"/>
                  <a:gd name="connsiteY5" fmla="*/ 0 h 60243"/>
                  <a:gd name="connsiteX6" fmla="*/ 0 w 54917"/>
                  <a:gd name="connsiteY6" fmla="*/ 0 h 60243"/>
                  <a:gd name="connsiteX7" fmla="*/ 22381 w 54917"/>
                  <a:gd name="connsiteY7" fmla="*/ 60244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917" h="60243">
                    <a:moveTo>
                      <a:pt x="32923" y="60244"/>
                    </a:moveTo>
                    <a:lnTo>
                      <a:pt x="54917" y="0"/>
                    </a:lnTo>
                    <a:lnTo>
                      <a:pt x="44636" y="0"/>
                    </a:lnTo>
                    <a:lnTo>
                      <a:pt x="28112" y="50224"/>
                    </a:lnTo>
                    <a:lnTo>
                      <a:pt x="27978" y="50224"/>
                    </a:lnTo>
                    <a:lnTo>
                      <a:pt x="11061" y="0"/>
                    </a:lnTo>
                    <a:lnTo>
                      <a:pt x="0" y="0"/>
                    </a:lnTo>
                    <a:lnTo>
                      <a:pt x="22381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0419449-8391-4205-B009-D8DF01236339}"/>
                  </a:ext>
                </a:extLst>
              </p:cNvPr>
              <p:cNvSpPr/>
              <p:nvPr/>
            </p:nvSpPr>
            <p:spPr>
              <a:xfrm>
                <a:off x="5278436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7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7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1" y="24722"/>
                      <a:pt x="11974" y="21858"/>
                    </a:cubicBezTo>
                    <a:cubicBezTo>
                      <a:pt x="12913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3" y="8720"/>
                      <a:pt x="29285" y="8720"/>
                    </a:cubicBezTo>
                    <a:cubicBezTo>
                      <a:pt x="31883" y="8720"/>
                      <a:pt x="34282" y="9240"/>
                      <a:pt x="36567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03" y="19000"/>
                      <a:pt x="46589" y="21858"/>
                    </a:cubicBezTo>
                    <a:cubicBezTo>
                      <a:pt x="47528" y="24722"/>
                      <a:pt x="48021" y="27973"/>
                      <a:pt x="48021" y="31617"/>
                    </a:cubicBezTo>
                    <a:cubicBezTo>
                      <a:pt x="48021" y="35262"/>
                      <a:pt x="47528" y="38513"/>
                      <a:pt x="46589" y="41377"/>
                    </a:cubicBezTo>
                    <a:cubicBezTo>
                      <a:pt x="45603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7" y="52829"/>
                    </a:cubicBezTo>
                    <a:cubicBezTo>
                      <a:pt x="34282" y="53868"/>
                      <a:pt x="31883" y="54388"/>
                      <a:pt x="29285" y="54388"/>
                    </a:cubicBezTo>
                    <a:cubicBezTo>
                      <a:pt x="26733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3"/>
                      <a:pt x="12913" y="44188"/>
                      <a:pt x="11974" y="41377"/>
                    </a:cubicBezTo>
                    <a:cubicBezTo>
                      <a:pt x="10981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19" y="43982"/>
                    </a:cubicBezTo>
                    <a:cubicBezTo>
                      <a:pt x="3125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1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64" y="47833"/>
                      <a:pt x="56610" y="43982"/>
                    </a:cubicBezTo>
                    <a:cubicBezTo>
                      <a:pt x="57909" y="40178"/>
                      <a:pt x="58563" y="36041"/>
                      <a:pt x="58563" y="31617"/>
                    </a:cubicBezTo>
                    <a:cubicBezTo>
                      <a:pt x="58563" y="27194"/>
                      <a:pt x="57909" y="23110"/>
                      <a:pt x="56610" y="19260"/>
                    </a:cubicBezTo>
                    <a:cubicBezTo>
                      <a:pt x="5536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13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19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E3CE676-A0BC-4B71-B486-63251C067E73}"/>
                  </a:ext>
                </a:extLst>
              </p:cNvPr>
              <p:cNvSpPr/>
              <p:nvPr/>
            </p:nvSpPr>
            <p:spPr>
              <a:xfrm>
                <a:off x="5349259" y="3384489"/>
                <a:ext cx="9887" cy="83273"/>
              </a:xfrm>
              <a:custGeom>
                <a:avLst/>
                <a:gdLst>
                  <a:gd name="connsiteX0" fmla="*/ 0 w 9887"/>
                  <a:gd name="connsiteY0" fmla="*/ 0 h 83273"/>
                  <a:gd name="connsiteX1" fmla="*/ 0 w 9887"/>
                  <a:gd name="connsiteY1" fmla="*/ 83274 h 83273"/>
                  <a:gd name="connsiteX2" fmla="*/ 9888 w 9887"/>
                  <a:gd name="connsiteY2" fmla="*/ 83274 h 83273"/>
                  <a:gd name="connsiteX3" fmla="*/ 9888 w 9887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7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1ACA574-C532-4024-B94D-E84B9A7BA45F}"/>
                  </a:ext>
                </a:extLst>
              </p:cNvPr>
              <p:cNvSpPr/>
              <p:nvPr/>
            </p:nvSpPr>
            <p:spPr>
              <a:xfrm>
                <a:off x="5374506" y="3407520"/>
                <a:ext cx="49973" cy="61542"/>
              </a:xfrm>
              <a:custGeom>
                <a:avLst/>
                <a:gdLst>
                  <a:gd name="connsiteX0" fmla="*/ 49974 w 49973"/>
                  <a:gd name="connsiteY0" fmla="*/ 60244 h 61542"/>
                  <a:gd name="connsiteX1" fmla="*/ 49974 w 49973"/>
                  <a:gd name="connsiteY1" fmla="*/ 0 h 61542"/>
                  <a:gd name="connsiteX2" fmla="*/ 40086 w 49973"/>
                  <a:gd name="connsiteY2" fmla="*/ 0 h 61542"/>
                  <a:gd name="connsiteX3" fmla="*/ 40086 w 49973"/>
                  <a:gd name="connsiteY3" fmla="*/ 33962 h 61542"/>
                  <a:gd name="connsiteX4" fmla="*/ 38913 w 49973"/>
                  <a:gd name="connsiteY4" fmla="*/ 41637 h 61542"/>
                  <a:gd name="connsiteX5" fmla="*/ 35661 w 49973"/>
                  <a:gd name="connsiteY5" fmla="*/ 47619 h 61542"/>
                  <a:gd name="connsiteX6" fmla="*/ 30064 w 49973"/>
                  <a:gd name="connsiteY6" fmla="*/ 51523 h 61542"/>
                  <a:gd name="connsiteX7" fmla="*/ 22255 w 49973"/>
                  <a:gd name="connsiteY7" fmla="*/ 52956 h 61542"/>
                  <a:gd name="connsiteX8" fmla="*/ 13273 w 49973"/>
                  <a:gd name="connsiteY8" fmla="*/ 49705 h 61542"/>
                  <a:gd name="connsiteX9" fmla="*/ 10021 w 49973"/>
                  <a:gd name="connsiteY9" fmla="*/ 40724 h 61542"/>
                  <a:gd name="connsiteX10" fmla="*/ 10021 w 49973"/>
                  <a:gd name="connsiteY10" fmla="*/ 0 h 61542"/>
                  <a:gd name="connsiteX11" fmla="*/ 0 w 49973"/>
                  <a:gd name="connsiteY11" fmla="*/ 0 h 61542"/>
                  <a:gd name="connsiteX12" fmla="*/ 0 w 49973"/>
                  <a:gd name="connsiteY12" fmla="*/ 39558 h 61542"/>
                  <a:gd name="connsiteX13" fmla="*/ 1039 w 49973"/>
                  <a:gd name="connsiteY13" fmla="*/ 48532 h 61542"/>
                  <a:gd name="connsiteX14" fmla="*/ 4424 w 49973"/>
                  <a:gd name="connsiteY14" fmla="*/ 55560 h 61542"/>
                  <a:gd name="connsiteX15" fmla="*/ 10801 w 49973"/>
                  <a:gd name="connsiteY15" fmla="*/ 59984 h 61542"/>
                  <a:gd name="connsiteX16" fmla="*/ 20822 w 49973"/>
                  <a:gd name="connsiteY16" fmla="*/ 61543 h 61542"/>
                  <a:gd name="connsiteX17" fmla="*/ 32276 w 49973"/>
                  <a:gd name="connsiteY17" fmla="*/ 58945 h 61542"/>
                  <a:gd name="connsiteX18" fmla="*/ 40345 w 49973"/>
                  <a:gd name="connsiteY18" fmla="*/ 50744 h 61542"/>
                  <a:gd name="connsiteX19" fmla="*/ 40605 w 49973"/>
                  <a:gd name="connsiteY19" fmla="*/ 50744 h 61542"/>
                  <a:gd name="connsiteX20" fmla="*/ 40605 w 49973"/>
                  <a:gd name="connsiteY20" fmla="*/ 60244 h 6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2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86" y="0"/>
                    </a:lnTo>
                    <a:lnTo>
                      <a:pt x="40086" y="33962"/>
                    </a:lnTo>
                    <a:cubicBezTo>
                      <a:pt x="40086" y="36774"/>
                      <a:pt x="39692" y="39292"/>
                      <a:pt x="38913" y="41637"/>
                    </a:cubicBezTo>
                    <a:cubicBezTo>
                      <a:pt x="38180" y="43902"/>
                      <a:pt x="37113" y="45907"/>
                      <a:pt x="35661" y="47619"/>
                    </a:cubicBezTo>
                    <a:cubicBezTo>
                      <a:pt x="34149" y="49285"/>
                      <a:pt x="32303" y="50591"/>
                      <a:pt x="30064" y="51523"/>
                    </a:cubicBezTo>
                    <a:cubicBezTo>
                      <a:pt x="27878" y="52489"/>
                      <a:pt x="25273" y="52956"/>
                      <a:pt x="22255" y="52956"/>
                    </a:cubicBezTo>
                    <a:cubicBezTo>
                      <a:pt x="18403" y="52956"/>
                      <a:pt x="15405" y="51890"/>
                      <a:pt x="13273" y="49705"/>
                    </a:cubicBezTo>
                    <a:cubicBezTo>
                      <a:pt x="11087" y="47466"/>
                      <a:pt x="10021" y="44475"/>
                      <a:pt x="10021" y="40724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63"/>
                      <a:pt x="313" y="45881"/>
                      <a:pt x="1039" y="48532"/>
                    </a:cubicBezTo>
                    <a:cubicBezTo>
                      <a:pt x="1719" y="51237"/>
                      <a:pt x="2865" y="53582"/>
                      <a:pt x="4424" y="55560"/>
                    </a:cubicBezTo>
                    <a:cubicBezTo>
                      <a:pt x="6036" y="57486"/>
                      <a:pt x="8196" y="58945"/>
                      <a:pt x="10801" y="59984"/>
                    </a:cubicBezTo>
                    <a:cubicBezTo>
                      <a:pt x="13459" y="61023"/>
                      <a:pt x="16811" y="61543"/>
                      <a:pt x="20822" y="61543"/>
                    </a:cubicBezTo>
                    <a:cubicBezTo>
                      <a:pt x="25246" y="61543"/>
                      <a:pt x="29044" y="60657"/>
                      <a:pt x="32276" y="58945"/>
                    </a:cubicBezTo>
                    <a:cubicBezTo>
                      <a:pt x="35555" y="57226"/>
                      <a:pt x="38260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E63FD55-620F-4611-8F57-57A5151017EE}"/>
                  </a:ext>
                </a:extLst>
              </p:cNvPr>
              <p:cNvSpPr/>
              <p:nvPr/>
            </p:nvSpPr>
            <p:spPr>
              <a:xfrm>
                <a:off x="5432942" y="3389433"/>
                <a:ext cx="32143" cy="78330"/>
              </a:xfrm>
              <a:custGeom>
                <a:avLst/>
                <a:gdLst>
                  <a:gd name="connsiteX0" fmla="*/ 20170 w 32143"/>
                  <a:gd name="connsiteY0" fmla="*/ 18087 h 78330"/>
                  <a:gd name="connsiteX1" fmla="*/ 20170 w 32143"/>
                  <a:gd name="connsiteY1" fmla="*/ 0 h 78330"/>
                  <a:gd name="connsiteX2" fmla="*/ 10275 w 32143"/>
                  <a:gd name="connsiteY2" fmla="*/ 0 h 78330"/>
                  <a:gd name="connsiteX3" fmla="*/ 10275 w 32143"/>
                  <a:gd name="connsiteY3" fmla="*/ 18087 h 78330"/>
                  <a:gd name="connsiteX4" fmla="*/ 0 w 32143"/>
                  <a:gd name="connsiteY4" fmla="*/ 18087 h 78330"/>
                  <a:gd name="connsiteX5" fmla="*/ 0 w 32143"/>
                  <a:gd name="connsiteY5" fmla="*/ 26808 h 78330"/>
                  <a:gd name="connsiteX6" fmla="*/ 10275 w 32143"/>
                  <a:gd name="connsiteY6" fmla="*/ 26808 h 78330"/>
                  <a:gd name="connsiteX7" fmla="*/ 10275 w 32143"/>
                  <a:gd name="connsiteY7" fmla="*/ 65187 h 78330"/>
                  <a:gd name="connsiteX8" fmla="*/ 11061 w 32143"/>
                  <a:gd name="connsiteY8" fmla="*/ 71955 h 78330"/>
                  <a:gd name="connsiteX9" fmla="*/ 13533 w 32143"/>
                  <a:gd name="connsiteY9" fmla="*/ 75859 h 78330"/>
                  <a:gd name="connsiteX10" fmla="*/ 17957 w 32143"/>
                  <a:gd name="connsiteY10" fmla="*/ 77811 h 78330"/>
                  <a:gd name="connsiteX11" fmla="*/ 24594 w 32143"/>
                  <a:gd name="connsiteY11" fmla="*/ 78331 h 78330"/>
                  <a:gd name="connsiteX12" fmla="*/ 32143 w 32143"/>
                  <a:gd name="connsiteY12" fmla="*/ 78331 h 78330"/>
                  <a:gd name="connsiteX13" fmla="*/ 32143 w 32143"/>
                  <a:gd name="connsiteY13" fmla="*/ 69610 h 78330"/>
                  <a:gd name="connsiteX14" fmla="*/ 27586 w 32143"/>
                  <a:gd name="connsiteY14" fmla="*/ 69610 h 78330"/>
                  <a:gd name="connsiteX15" fmla="*/ 23814 w 32143"/>
                  <a:gd name="connsiteY15" fmla="*/ 69484 h 78330"/>
                  <a:gd name="connsiteX16" fmla="*/ 21602 w 32143"/>
                  <a:gd name="connsiteY16" fmla="*/ 68704 h 78330"/>
                  <a:gd name="connsiteX17" fmla="*/ 20430 w 32143"/>
                  <a:gd name="connsiteY17" fmla="*/ 67012 h 78330"/>
                  <a:gd name="connsiteX18" fmla="*/ 20170 w 32143"/>
                  <a:gd name="connsiteY18" fmla="*/ 64281 h 78330"/>
                  <a:gd name="connsiteX19" fmla="*/ 20170 w 32143"/>
                  <a:gd name="connsiteY19" fmla="*/ 26808 h 78330"/>
                  <a:gd name="connsiteX20" fmla="*/ 32143 w 32143"/>
                  <a:gd name="connsiteY20" fmla="*/ 26808 h 78330"/>
                  <a:gd name="connsiteX21" fmla="*/ 32143 w 32143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3" h="78330">
                    <a:moveTo>
                      <a:pt x="20170" y="18087"/>
                    </a:moveTo>
                    <a:lnTo>
                      <a:pt x="20170" y="0"/>
                    </a:lnTo>
                    <a:lnTo>
                      <a:pt x="10275" y="0"/>
                    </a:lnTo>
                    <a:lnTo>
                      <a:pt x="10275" y="18087"/>
                    </a:lnTo>
                    <a:lnTo>
                      <a:pt x="0" y="18087"/>
                    </a:lnTo>
                    <a:lnTo>
                      <a:pt x="0" y="26808"/>
                    </a:lnTo>
                    <a:lnTo>
                      <a:pt x="10275" y="26808"/>
                    </a:lnTo>
                    <a:lnTo>
                      <a:pt x="10275" y="65187"/>
                    </a:lnTo>
                    <a:cubicBezTo>
                      <a:pt x="10275" y="67972"/>
                      <a:pt x="10541" y="70237"/>
                      <a:pt x="11061" y="71955"/>
                    </a:cubicBezTo>
                    <a:cubicBezTo>
                      <a:pt x="11581" y="73621"/>
                      <a:pt x="12414" y="74920"/>
                      <a:pt x="13533" y="75859"/>
                    </a:cubicBezTo>
                    <a:cubicBezTo>
                      <a:pt x="14653" y="76819"/>
                      <a:pt x="16132" y="77498"/>
                      <a:pt x="17957" y="77811"/>
                    </a:cubicBezTo>
                    <a:cubicBezTo>
                      <a:pt x="19857" y="78178"/>
                      <a:pt x="22068" y="78331"/>
                      <a:pt x="24594" y="78331"/>
                    </a:cubicBezTo>
                    <a:lnTo>
                      <a:pt x="32143" y="78331"/>
                    </a:lnTo>
                    <a:lnTo>
                      <a:pt x="32143" y="69610"/>
                    </a:lnTo>
                    <a:lnTo>
                      <a:pt x="27586" y="69610"/>
                    </a:lnTo>
                    <a:cubicBezTo>
                      <a:pt x="26026" y="69610"/>
                      <a:pt x="24774" y="69590"/>
                      <a:pt x="23814" y="69484"/>
                    </a:cubicBezTo>
                    <a:cubicBezTo>
                      <a:pt x="22848" y="69324"/>
                      <a:pt x="22122" y="69064"/>
                      <a:pt x="21602" y="68704"/>
                    </a:cubicBezTo>
                    <a:cubicBezTo>
                      <a:pt x="21082" y="68285"/>
                      <a:pt x="20689" y="67712"/>
                      <a:pt x="20430" y="67012"/>
                    </a:cubicBezTo>
                    <a:cubicBezTo>
                      <a:pt x="20249" y="66333"/>
                      <a:pt x="20170" y="65420"/>
                      <a:pt x="20170" y="64281"/>
                    </a:cubicBezTo>
                    <a:lnTo>
                      <a:pt x="20170" y="26808"/>
                    </a:lnTo>
                    <a:lnTo>
                      <a:pt x="32143" y="26808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FC9166D-3BFD-4655-ACB3-BDAB0509A672}"/>
                  </a:ext>
                </a:extLst>
              </p:cNvPr>
              <p:cNvSpPr/>
              <p:nvPr/>
            </p:nvSpPr>
            <p:spPr>
              <a:xfrm>
                <a:off x="5476719" y="3384489"/>
                <a:ext cx="9888" cy="83273"/>
              </a:xfrm>
              <a:custGeom>
                <a:avLst/>
                <a:gdLst>
                  <a:gd name="connsiteX0" fmla="*/ 9888 w 9888"/>
                  <a:gd name="connsiteY0" fmla="*/ 12098 h 83273"/>
                  <a:gd name="connsiteX1" fmla="*/ 9888 w 9888"/>
                  <a:gd name="connsiteY1" fmla="*/ 0 h 83273"/>
                  <a:gd name="connsiteX2" fmla="*/ 0 w 9888"/>
                  <a:gd name="connsiteY2" fmla="*/ 0 h 83273"/>
                  <a:gd name="connsiteX3" fmla="*/ 0 w 9888"/>
                  <a:gd name="connsiteY3" fmla="*/ 12098 h 83273"/>
                  <a:gd name="connsiteX4" fmla="*/ 0 w 9888"/>
                  <a:gd name="connsiteY4" fmla="*/ 23030 h 83273"/>
                  <a:gd name="connsiteX5" fmla="*/ 0 w 9888"/>
                  <a:gd name="connsiteY5" fmla="*/ 83274 h 83273"/>
                  <a:gd name="connsiteX6" fmla="*/ 9888 w 9888"/>
                  <a:gd name="connsiteY6" fmla="*/ 83274 h 83273"/>
                  <a:gd name="connsiteX7" fmla="*/ 9888 w 9888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8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B5440BA-AE10-4AA7-BEF4-F9631E655B1E}"/>
                  </a:ext>
                </a:extLst>
              </p:cNvPr>
              <p:cNvSpPr/>
              <p:nvPr/>
            </p:nvSpPr>
            <p:spPr>
              <a:xfrm>
                <a:off x="5498687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88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88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7" y="24722"/>
                      <a:pt x="11974" y="21858"/>
                    </a:cubicBezTo>
                    <a:cubicBezTo>
                      <a:pt x="12907" y="19000"/>
                      <a:pt x="14259" y="16628"/>
                      <a:pt x="16005" y="14703"/>
                    </a:cubicBezTo>
                    <a:cubicBezTo>
                      <a:pt x="17724" y="12804"/>
                      <a:pt x="19730" y="11319"/>
                      <a:pt x="21988" y="10279"/>
                    </a:cubicBezTo>
                    <a:cubicBezTo>
                      <a:pt x="24334" y="9240"/>
                      <a:pt x="26753" y="8720"/>
                      <a:pt x="29278" y="8720"/>
                    </a:cubicBezTo>
                    <a:cubicBezTo>
                      <a:pt x="31883" y="8720"/>
                      <a:pt x="34302" y="9240"/>
                      <a:pt x="36568" y="10279"/>
                    </a:cubicBezTo>
                    <a:cubicBezTo>
                      <a:pt x="38913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8" y="24722"/>
                      <a:pt x="48022" y="27973"/>
                      <a:pt x="48022" y="31617"/>
                    </a:cubicBezTo>
                    <a:cubicBezTo>
                      <a:pt x="48022" y="35262"/>
                      <a:pt x="47528" y="38513"/>
                      <a:pt x="46589" y="41377"/>
                    </a:cubicBezTo>
                    <a:cubicBezTo>
                      <a:pt x="45623" y="44188"/>
                      <a:pt x="44270" y="46533"/>
                      <a:pt x="42551" y="48405"/>
                    </a:cubicBezTo>
                    <a:cubicBezTo>
                      <a:pt x="40885" y="50331"/>
                      <a:pt x="38913" y="51790"/>
                      <a:pt x="36568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3" y="54388"/>
                      <a:pt x="24334" y="53868"/>
                      <a:pt x="21988" y="52829"/>
                    </a:cubicBezTo>
                    <a:cubicBezTo>
                      <a:pt x="19730" y="51790"/>
                      <a:pt x="17724" y="50331"/>
                      <a:pt x="16005" y="48405"/>
                    </a:cubicBezTo>
                    <a:cubicBezTo>
                      <a:pt x="14259" y="46533"/>
                      <a:pt x="12907" y="44188"/>
                      <a:pt x="11974" y="41377"/>
                    </a:cubicBezTo>
                    <a:cubicBezTo>
                      <a:pt x="11007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600" y="40178"/>
                      <a:pt x="1819" y="43982"/>
                    </a:cubicBezTo>
                    <a:cubicBezTo>
                      <a:pt x="3118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87" y="62975"/>
                      <a:pt x="29278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09" y="40178"/>
                      <a:pt x="58563" y="36041"/>
                      <a:pt x="58563" y="31617"/>
                    </a:cubicBezTo>
                    <a:cubicBezTo>
                      <a:pt x="58563" y="27194"/>
                      <a:pt x="57909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78" y="0"/>
                    </a:cubicBezTo>
                    <a:cubicBezTo>
                      <a:pt x="24487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600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4704467-9686-4E9D-BC25-B521CB63C0EB}"/>
                  </a:ext>
                </a:extLst>
              </p:cNvPr>
              <p:cNvSpPr/>
              <p:nvPr/>
            </p:nvSpPr>
            <p:spPr>
              <a:xfrm>
                <a:off x="5568884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1 w 49973"/>
                  <a:gd name="connsiteY2" fmla="*/ 61676 h 61676"/>
                  <a:gd name="connsiteX3" fmla="*/ 10021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09 w 49973"/>
                  <a:gd name="connsiteY6" fmla="*/ 10153 h 61676"/>
                  <a:gd name="connsiteX7" fmla="*/ 27852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34 w 49973"/>
                  <a:gd name="connsiteY13" fmla="*/ 13144 h 61676"/>
                  <a:gd name="connsiteX14" fmla="*/ 45549 w 49973"/>
                  <a:gd name="connsiteY14" fmla="*/ 6249 h 61676"/>
                  <a:gd name="connsiteX15" fmla="*/ 39039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7587"/>
                    </a:lnTo>
                    <a:cubicBezTo>
                      <a:pt x="10021" y="24929"/>
                      <a:pt x="10334" y="22431"/>
                      <a:pt x="11061" y="20172"/>
                    </a:cubicBezTo>
                    <a:cubicBezTo>
                      <a:pt x="11840" y="17827"/>
                      <a:pt x="12933" y="15849"/>
                      <a:pt x="14446" y="14183"/>
                    </a:cubicBezTo>
                    <a:cubicBezTo>
                      <a:pt x="15905" y="12464"/>
                      <a:pt x="17724" y="11139"/>
                      <a:pt x="19909" y="10153"/>
                    </a:cubicBezTo>
                    <a:cubicBezTo>
                      <a:pt x="22148" y="9213"/>
                      <a:pt x="24780" y="8720"/>
                      <a:pt x="27852" y="8720"/>
                    </a:cubicBezTo>
                    <a:cubicBezTo>
                      <a:pt x="31543" y="8720"/>
                      <a:pt x="34515" y="9840"/>
                      <a:pt x="36701" y="11971"/>
                    </a:cubicBezTo>
                    <a:cubicBezTo>
                      <a:pt x="38940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8" y="2731"/>
                      <a:pt x="39039" y="1692"/>
                    </a:cubicBezTo>
                    <a:cubicBezTo>
                      <a:pt x="36441" y="573"/>
                      <a:pt x="33109" y="0"/>
                      <a:pt x="29151" y="0"/>
                    </a:cubicBezTo>
                    <a:cubicBezTo>
                      <a:pt x="20196" y="0"/>
                      <a:pt x="13693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07F3779-CB26-4063-9C41-A113D0E7F434}"/>
                  </a:ext>
                </a:extLst>
              </p:cNvPr>
              <p:cNvSpPr/>
              <p:nvPr/>
            </p:nvSpPr>
            <p:spPr>
              <a:xfrm>
                <a:off x="6204043" y="3406087"/>
                <a:ext cx="57129" cy="84706"/>
              </a:xfrm>
              <a:custGeom>
                <a:avLst/>
                <a:gdLst>
                  <a:gd name="connsiteX0" fmla="*/ 0 w 57129"/>
                  <a:gd name="connsiteY0" fmla="*/ 1432 h 84706"/>
                  <a:gd name="connsiteX1" fmla="*/ 0 w 57129"/>
                  <a:gd name="connsiteY1" fmla="*/ 84706 h 84706"/>
                  <a:gd name="connsiteX2" fmla="*/ 9888 w 57129"/>
                  <a:gd name="connsiteY2" fmla="*/ 84706 h 84706"/>
                  <a:gd name="connsiteX3" fmla="*/ 9888 w 57129"/>
                  <a:gd name="connsiteY3" fmla="*/ 53608 h 84706"/>
                  <a:gd name="connsiteX4" fmla="*/ 10155 w 57129"/>
                  <a:gd name="connsiteY4" fmla="*/ 53608 h 84706"/>
                  <a:gd name="connsiteX5" fmla="*/ 14186 w 57129"/>
                  <a:gd name="connsiteY5" fmla="*/ 58165 h 84706"/>
                  <a:gd name="connsiteX6" fmla="*/ 19130 w 57129"/>
                  <a:gd name="connsiteY6" fmla="*/ 61023 h 84706"/>
                  <a:gd name="connsiteX7" fmla="*/ 24594 w 57129"/>
                  <a:gd name="connsiteY7" fmla="*/ 62455 h 84706"/>
                  <a:gd name="connsiteX8" fmla="*/ 29671 w 57129"/>
                  <a:gd name="connsiteY8" fmla="*/ 62975 h 84706"/>
                  <a:gd name="connsiteX9" fmla="*/ 41645 w 57129"/>
                  <a:gd name="connsiteY9" fmla="*/ 60503 h 84706"/>
                  <a:gd name="connsiteX10" fmla="*/ 50234 w 57129"/>
                  <a:gd name="connsiteY10" fmla="*/ 53868 h 84706"/>
                  <a:gd name="connsiteX11" fmla="*/ 55438 w 57129"/>
                  <a:gd name="connsiteY11" fmla="*/ 43849 h 84706"/>
                  <a:gd name="connsiteX12" fmla="*/ 57130 w 57129"/>
                  <a:gd name="connsiteY12" fmla="*/ 31751 h 84706"/>
                  <a:gd name="connsiteX13" fmla="*/ 55311 w 57129"/>
                  <a:gd name="connsiteY13" fmla="*/ 19646 h 84706"/>
                  <a:gd name="connsiteX14" fmla="*/ 50107 w 57129"/>
                  <a:gd name="connsiteY14" fmla="*/ 9500 h 84706"/>
                  <a:gd name="connsiteX15" fmla="*/ 41518 w 57129"/>
                  <a:gd name="connsiteY15" fmla="*/ 2605 h 84706"/>
                  <a:gd name="connsiteX16" fmla="*/ 29411 w 57129"/>
                  <a:gd name="connsiteY16" fmla="*/ 0 h 84706"/>
                  <a:gd name="connsiteX17" fmla="*/ 17831 w 57129"/>
                  <a:gd name="connsiteY17" fmla="*/ 2345 h 84706"/>
                  <a:gd name="connsiteX18" fmla="*/ 10155 w 57129"/>
                  <a:gd name="connsiteY18" fmla="*/ 9500 h 84706"/>
                  <a:gd name="connsiteX19" fmla="*/ 9888 w 57129"/>
                  <a:gd name="connsiteY19" fmla="*/ 9500 h 84706"/>
                  <a:gd name="connsiteX20" fmla="*/ 9888 w 57129"/>
                  <a:gd name="connsiteY20" fmla="*/ 1432 h 84706"/>
                  <a:gd name="connsiteX21" fmla="*/ 46589 w 57129"/>
                  <a:gd name="connsiteY21" fmla="*/ 30971 h 84706"/>
                  <a:gd name="connsiteX22" fmla="*/ 45683 w 57129"/>
                  <a:gd name="connsiteY22" fmla="*/ 39685 h 84706"/>
                  <a:gd name="connsiteX23" fmla="*/ 42684 w 57129"/>
                  <a:gd name="connsiteY23" fmla="*/ 47100 h 84706"/>
                  <a:gd name="connsiteX24" fmla="*/ 37087 w 57129"/>
                  <a:gd name="connsiteY24" fmla="*/ 52436 h 84706"/>
                  <a:gd name="connsiteX25" fmla="*/ 28632 w 57129"/>
                  <a:gd name="connsiteY25" fmla="*/ 54388 h 84706"/>
                  <a:gd name="connsiteX26" fmla="*/ 19783 w 57129"/>
                  <a:gd name="connsiteY26" fmla="*/ 52436 h 84706"/>
                  <a:gd name="connsiteX27" fmla="*/ 13926 w 57129"/>
                  <a:gd name="connsiteY27" fmla="*/ 47366 h 84706"/>
                  <a:gd name="connsiteX28" fmla="*/ 10674 w 57129"/>
                  <a:gd name="connsiteY28" fmla="*/ 40078 h 84706"/>
                  <a:gd name="connsiteX29" fmla="*/ 9628 w 57129"/>
                  <a:gd name="connsiteY29" fmla="*/ 31491 h 84706"/>
                  <a:gd name="connsiteX30" fmla="*/ 10541 w 57129"/>
                  <a:gd name="connsiteY30" fmla="*/ 23290 h 84706"/>
                  <a:gd name="connsiteX31" fmla="*/ 13793 w 57129"/>
                  <a:gd name="connsiteY31" fmla="*/ 16009 h 84706"/>
                  <a:gd name="connsiteX32" fmla="*/ 19523 w 57129"/>
                  <a:gd name="connsiteY32" fmla="*/ 10799 h 84706"/>
                  <a:gd name="connsiteX33" fmla="*/ 27978 w 57129"/>
                  <a:gd name="connsiteY33" fmla="*/ 8720 h 84706"/>
                  <a:gd name="connsiteX34" fmla="*/ 36307 w 57129"/>
                  <a:gd name="connsiteY34" fmla="*/ 10672 h 84706"/>
                  <a:gd name="connsiteX35" fmla="*/ 42038 w 57129"/>
                  <a:gd name="connsiteY35" fmla="*/ 15616 h 84706"/>
                  <a:gd name="connsiteX36" fmla="*/ 45416 w 57129"/>
                  <a:gd name="connsiteY36" fmla="*/ 22770 h 84706"/>
                  <a:gd name="connsiteX37" fmla="*/ 46589 w 57129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29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55" y="53608"/>
                    </a:lnTo>
                    <a:cubicBezTo>
                      <a:pt x="11267" y="55427"/>
                      <a:pt x="12627" y="56966"/>
                      <a:pt x="14186" y="58165"/>
                    </a:cubicBezTo>
                    <a:cubicBezTo>
                      <a:pt x="15745" y="59384"/>
                      <a:pt x="17384" y="60350"/>
                      <a:pt x="19130" y="61023"/>
                    </a:cubicBezTo>
                    <a:cubicBezTo>
                      <a:pt x="20956" y="61703"/>
                      <a:pt x="22774" y="62196"/>
                      <a:pt x="24594" y="62455"/>
                    </a:cubicBezTo>
                    <a:cubicBezTo>
                      <a:pt x="26499" y="62769"/>
                      <a:pt x="28192" y="62975"/>
                      <a:pt x="29671" y="62975"/>
                    </a:cubicBezTo>
                    <a:cubicBezTo>
                      <a:pt x="34176" y="62975"/>
                      <a:pt x="38187" y="62142"/>
                      <a:pt x="41645" y="60503"/>
                    </a:cubicBezTo>
                    <a:cubicBezTo>
                      <a:pt x="45110" y="58865"/>
                      <a:pt x="47968" y="56680"/>
                      <a:pt x="50234" y="53868"/>
                    </a:cubicBezTo>
                    <a:cubicBezTo>
                      <a:pt x="52579" y="51004"/>
                      <a:pt x="54318" y="47673"/>
                      <a:pt x="55438" y="43849"/>
                    </a:cubicBezTo>
                    <a:cubicBezTo>
                      <a:pt x="56557" y="40051"/>
                      <a:pt x="57130" y="36014"/>
                      <a:pt x="57130" y="31751"/>
                    </a:cubicBezTo>
                    <a:cubicBezTo>
                      <a:pt x="57130" y="27427"/>
                      <a:pt x="56530" y="23397"/>
                      <a:pt x="55311" y="19646"/>
                    </a:cubicBezTo>
                    <a:cubicBezTo>
                      <a:pt x="54192" y="15849"/>
                      <a:pt x="52446" y="12464"/>
                      <a:pt x="50107" y="9500"/>
                    </a:cubicBezTo>
                    <a:cubicBezTo>
                      <a:pt x="47841" y="6562"/>
                      <a:pt x="44976" y="4270"/>
                      <a:pt x="41518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67" y="0"/>
                      <a:pt x="21289" y="779"/>
                      <a:pt x="17831" y="2345"/>
                    </a:cubicBezTo>
                    <a:cubicBezTo>
                      <a:pt x="14366" y="3851"/>
                      <a:pt x="11794" y="6222"/>
                      <a:pt x="10155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76" y="36827"/>
                      <a:pt x="45683" y="39685"/>
                    </a:cubicBezTo>
                    <a:cubicBezTo>
                      <a:pt x="45083" y="42470"/>
                      <a:pt x="44063" y="44968"/>
                      <a:pt x="42684" y="47100"/>
                    </a:cubicBezTo>
                    <a:cubicBezTo>
                      <a:pt x="41305" y="49292"/>
                      <a:pt x="39432" y="51057"/>
                      <a:pt x="37087" y="52436"/>
                    </a:cubicBezTo>
                    <a:cubicBezTo>
                      <a:pt x="34828" y="53742"/>
                      <a:pt x="32016" y="54388"/>
                      <a:pt x="28632" y="54388"/>
                    </a:cubicBezTo>
                    <a:cubicBezTo>
                      <a:pt x="25167" y="54388"/>
                      <a:pt x="22201" y="53742"/>
                      <a:pt x="19783" y="52436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40" y="45281"/>
                      <a:pt x="11374" y="42889"/>
                      <a:pt x="10674" y="40078"/>
                    </a:cubicBezTo>
                    <a:cubicBezTo>
                      <a:pt x="9968" y="37320"/>
                      <a:pt x="9628" y="34455"/>
                      <a:pt x="9628" y="31491"/>
                    </a:cubicBezTo>
                    <a:cubicBezTo>
                      <a:pt x="9628" y="28733"/>
                      <a:pt x="9941" y="26001"/>
                      <a:pt x="10541" y="23290"/>
                    </a:cubicBezTo>
                    <a:cubicBezTo>
                      <a:pt x="11247" y="20532"/>
                      <a:pt x="12314" y="18087"/>
                      <a:pt x="13793" y="16009"/>
                    </a:cubicBezTo>
                    <a:cubicBezTo>
                      <a:pt x="15278" y="13843"/>
                      <a:pt x="17178" y="12105"/>
                      <a:pt x="19523" y="10799"/>
                    </a:cubicBezTo>
                    <a:cubicBezTo>
                      <a:pt x="21862" y="9420"/>
                      <a:pt x="24674" y="8720"/>
                      <a:pt x="27978" y="8720"/>
                    </a:cubicBezTo>
                    <a:cubicBezTo>
                      <a:pt x="31184" y="8720"/>
                      <a:pt x="33969" y="9367"/>
                      <a:pt x="36307" y="10672"/>
                    </a:cubicBezTo>
                    <a:cubicBezTo>
                      <a:pt x="38653" y="11918"/>
                      <a:pt x="40552" y="13530"/>
                      <a:pt x="42038" y="15616"/>
                    </a:cubicBezTo>
                    <a:cubicBezTo>
                      <a:pt x="43597" y="17694"/>
                      <a:pt x="44717" y="20092"/>
                      <a:pt x="45416" y="22770"/>
                    </a:cubicBezTo>
                    <a:cubicBezTo>
                      <a:pt x="46203" y="25475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DD68D608-9CFC-4059-ABDB-C129E84E560D}"/>
                  </a:ext>
                </a:extLst>
              </p:cNvPr>
              <p:cNvSpPr/>
              <p:nvPr/>
            </p:nvSpPr>
            <p:spPr>
              <a:xfrm>
                <a:off x="6269555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26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26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8" y="24722"/>
                      <a:pt x="11974" y="21858"/>
                    </a:cubicBezTo>
                    <a:cubicBezTo>
                      <a:pt x="12914" y="19000"/>
                      <a:pt x="14266" y="16628"/>
                      <a:pt x="16005" y="14703"/>
                    </a:cubicBezTo>
                    <a:cubicBezTo>
                      <a:pt x="17724" y="12804"/>
                      <a:pt x="19730" y="11319"/>
                      <a:pt x="21995" y="10279"/>
                    </a:cubicBezTo>
                    <a:cubicBezTo>
                      <a:pt x="24334" y="9240"/>
                      <a:pt x="26760" y="8720"/>
                      <a:pt x="29285" y="8720"/>
                    </a:cubicBezTo>
                    <a:cubicBezTo>
                      <a:pt x="31883" y="8720"/>
                      <a:pt x="34309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30" y="19000"/>
                      <a:pt x="46589" y="21858"/>
                    </a:cubicBezTo>
                    <a:cubicBezTo>
                      <a:pt x="47529" y="24722"/>
                      <a:pt x="48022" y="27973"/>
                      <a:pt x="48022" y="31617"/>
                    </a:cubicBezTo>
                    <a:cubicBezTo>
                      <a:pt x="48022" y="35262"/>
                      <a:pt x="47529" y="38513"/>
                      <a:pt x="46589" y="41377"/>
                    </a:cubicBezTo>
                    <a:cubicBezTo>
                      <a:pt x="45630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309" y="53868"/>
                      <a:pt x="31883" y="54388"/>
                      <a:pt x="29285" y="54388"/>
                    </a:cubicBezTo>
                    <a:cubicBezTo>
                      <a:pt x="26760" y="54388"/>
                      <a:pt x="24334" y="53868"/>
                      <a:pt x="21995" y="52829"/>
                    </a:cubicBezTo>
                    <a:cubicBezTo>
                      <a:pt x="19730" y="51790"/>
                      <a:pt x="17724" y="50331"/>
                      <a:pt x="16005" y="48405"/>
                    </a:cubicBezTo>
                    <a:cubicBezTo>
                      <a:pt x="14266" y="46533"/>
                      <a:pt x="12914" y="44188"/>
                      <a:pt x="11974" y="41377"/>
                    </a:cubicBezTo>
                    <a:cubicBezTo>
                      <a:pt x="11008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600" y="40178"/>
                      <a:pt x="1826" y="43982"/>
                    </a:cubicBezTo>
                    <a:cubicBezTo>
                      <a:pt x="3125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91" y="47833"/>
                      <a:pt x="56610" y="43982"/>
                    </a:cubicBezTo>
                    <a:cubicBezTo>
                      <a:pt x="57916" y="40178"/>
                      <a:pt x="58563" y="36041"/>
                      <a:pt x="58563" y="31617"/>
                    </a:cubicBezTo>
                    <a:cubicBezTo>
                      <a:pt x="58563" y="27194"/>
                      <a:pt x="57916" y="23110"/>
                      <a:pt x="56610" y="19260"/>
                    </a:cubicBezTo>
                    <a:cubicBezTo>
                      <a:pt x="55391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26" y="19260"/>
                    </a:cubicBezTo>
                    <a:cubicBezTo>
                      <a:pt x="600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416E0B-2CEA-4AB2-B38E-7F561636D582}"/>
                  </a:ext>
                </a:extLst>
              </p:cNvPr>
              <p:cNvSpPr/>
              <p:nvPr/>
            </p:nvSpPr>
            <p:spPr>
              <a:xfrm>
                <a:off x="6336500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4 w 58562"/>
                  <a:gd name="connsiteY4" fmla="*/ 8720 h 62975"/>
                  <a:gd name="connsiteX5" fmla="*/ 36567 w 58562"/>
                  <a:gd name="connsiteY5" fmla="*/ 10279 h 62975"/>
                  <a:gd name="connsiteX6" fmla="*/ 42557 w 58562"/>
                  <a:gd name="connsiteY6" fmla="*/ 14703 h 62975"/>
                  <a:gd name="connsiteX7" fmla="*/ 46588 w 58562"/>
                  <a:gd name="connsiteY7" fmla="*/ 21858 h 62975"/>
                  <a:gd name="connsiteX8" fmla="*/ 48021 w 58562"/>
                  <a:gd name="connsiteY8" fmla="*/ 31617 h 62975"/>
                  <a:gd name="connsiteX9" fmla="*/ 46588 w 58562"/>
                  <a:gd name="connsiteY9" fmla="*/ 41377 h 62975"/>
                  <a:gd name="connsiteX10" fmla="*/ 42557 w 58562"/>
                  <a:gd name="connsiteY10" fmla="*/ 48405 h 62975"/>
                  <a:gd name="connsiteX11" fmla="*/ 36567 w 58562"/>
                  <a:gd name="connsiteY11" fmla="*/ 52829 h 62975"/>
                  <a:gd name="connsiteX12" fmla="*/ 29284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4 w 58562"/>
                  <a:gd name="connsiteY21" fmla="*/ 62975 h 62975"/>
                  <a:gd name="connsiteX22" fmla="*/ 41904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2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4 w 58562"/>
                  <a:gd name="connsiteY28" fmla="*/ 2472 h 62975"/>
                  <a:gd name="connsiteX29" fmla="*/ 29284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1" y="24722"/>
                      <a:pt x="11974" y="21858"/>
                    </a:cubicBezTo>
                    <a:cubicBezTo>
                      <a:pt x="12906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2" y="8720"/>
                      <a:pt x="29284" y="8720"/>
                    </a:cubicBezTo>
                    <a:cubicBezTo>
                      <a:pt x="31883" y="8720"/>
                      <a:pt x="34282" y="9240"/>
                      <a:pt x="36567" y="10279"/>
                    </a:cubicBezTo>
                    <a:cubicBezTo>
                      <a:pt x="38913" y="11319"/>
                      <a:pt x="40892" y="12804"/>
                      <a:pt x="42557" y="14703"/>
                    </a:cubicBezTo>
                    <a:cubicBezTo>
                      <a:pt x="44276" y="16628"/>
                      <a:pt x="45603" y="19000"/>
                      <a:pt x="46588" y="21858"/>
                    </a:cubicBezTo>
                    <a:cubicBezTo>
                      <a:pt x="47528" y="24722"/>
                      <a:pt x="48021" y="27973"/>
                      <a:pt x="48021" y="31617"/>
                    </a:cubicBezTo>
                    <a:cubicBezTo>
                      <a:pt x="48021" y="35262"/>
                      <a:pt x="47528" y="38513"/>
                      <a:pt x="46588" y="41377"/>
                    </a:cubicBezTo>
                    <a:cubicBezTo>
                      <a:pt x="45603" y="44188"/>
                      <a:pt x="44276" y="46533"/>
                      <a:pt x="42557" y="48405"/>
                    </a:cubicBezTo>
                    <a:cubicBezTo>
                      <a:pt x="40892" y="50331"/>
                      <a:pt x="38913" y="51790"/>
                      <a:pt x="36567" y="52829"/>
                    </a:cubicBezTo>
                    <a:cubicBezTo>
                      <a:pt x="34282" y="53868"/>
                      <a:pt x="31883" y="54388"/>
                      <a:pt x="29284" y="54388"/>
                    </a:cubicBezTo>
                    <a:cubicBezTo>
                      <a:pt x="26732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3"/>
                      <a:pt x="12906" y="44188"/>
                      <a:pt x="11974" y="41377"/>
                    </a:cubicBezTo>
                    <a:cubicBezTo>
                      <a:pt x="10981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19" y="43982"/>
                    </a:cubicBezTo>
                    <a:cubicBezTo>
                      <a:pt x="3125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4" y="62975"/>
                    </a:cubicBezTo>
                    <a:cubicBezTo>
                      <a:pt x="34122" y="62975"/>
                      <a:pt x="38313" y="62196"/>
                      <a:pt x="41904" y="60637"/>
                    </a:cubicBezTo>
                    <a:cubicBezTo>
                      <a:pt x="45549" y="59025"/>
                      <a:pt x="48567" y="56786"/>
                      <a:pt x="51013" y="54001"/>
                    </a:cubicBezTo>
                    <a:cubicBezTo>
                      <a:pt x="53512" y="51137"/>
                      <a:pt x="55364" y="47833"/>
                      <a:pt x="56610" y="43982"/>
                    </a:cubicBezTo>
                    <a:cubicBezTo>
                      <a:pt x="57909" y="40178"/>
                      <a:pt x="58562" y="36041"/>
                      <a:pt x="58562" y="31617"/>
                    </a:cubicBezTo>
                    <a:cubicBezTo>
                      <a:pt x="58562" y="27194"/>
                      <a:pt x="57909" y="23110"/>
                      <a:pt x="56610" y="19260"/>
                    </a:cubicBezTo>
                    <a:cubicBezTo>
                      <a:pt x="55364" y="15356"/>
                      <a:pt x="53512" y="12025"/>
                      <a:pt x="51013" y="9240"/>
                    </a:cubicBezTo>
                    <a:cubicBezTo>
                      <a:pt x="48567" y="6375"/>
                      <a:pt x="45549" y="4137"/>
                      <a:pt x="41904" y="2472"/>
                    </a:cubicBezTo>
                    <a:cubicBezTo>
                      <a:pt x="38313" y="833"/>
                      <a:pt x="34122" y="0"/>
                      <a:pt x="29284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19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DADE381-1051-4627-B96F-4A717DB51355}"/>
                  </a:ext>
                </a:extLst>
              </p:cNvPr>
              <p:cNvSpPr/>
              <p:nvPr/>
            </p:nvSpPr>
            <p:spPr>
              <a:xfrm>
                <a:off x="6407323" y="3384489"/>
                <a:ext cx="9888" cy="83273"/>
              </a:xfrm>
              <a:custGeom>
                <a:avLst/>
                <a:gdLst>
                  <a:gd name="connsiteX0" fmla="*/ 0 w 9888"/>
                  <a:gd name="connsiteY0" fmla="*/ 0 h 83273"/>
                  <a:gd name="connsiteX1" fmla="*/ 0 w 9888"/>
                  <a:gd name="connsiteY1" fmla="*/ 83274 h 83273"/>
                  <a:gd name="connsiteX2" fmla="*/ 9888 w 9888"/>
                  <a:gd name="connsiteY2" fmla="*/ 83274 h 83273"/>
                  <a:gd name="connsiteX3" fmla="*/ 9888 w 9888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286C07E-78C1-4BE4-A2C5-D2A451D914F2}"/>
                  </a:ext>
                </a:extLst>
              </p:cNvPr>
              <p:cNvSpPr/>
              <p:nvPr/>
            </p:nvSpPr>
            <p:spPr>
              <a:xfrm>
                <a:off x="6433223" y="3384489"/>
                <a:ext cx="9888" cy="83273"/>
              </a:xfrm>
              <a:custGeom>
                <a:avLst/>
                <a:gdLst>
                  <a:gd name="connsiteX0" fmla="*/ 9888 w 9888"/>
                  <a:gd name="connsiteY0" fmla="*/ 12098 h 83273"/>
                  <a:gd name="connsiteX1" fmla="*/ 9888 w 9888"/>
                  <a:gd name="connsiteY1" fmla="*/ 0 h 83273"/>
                  <a:gd name="connsiteX2" fmla="*/ 0 w 9888"/>
                  <a:gd name="connsiteY2" fmla="*/ 0 h 83273"/>
                  <a:gd name="connsiteX3" fmla="*/ 0 w 9888"/>
                  <a:gd name="connsiteY3" fmla="*/ 12098 h 83273"/>
                  <a:gd name="connsiteX4" fmla="*/ 0 w 9888"/>
                  <a:gd name="connsiteY4" fmla="*/ 23030 h 83273"/>
                  <a:gd name="connsiteX5" fmla="*/ 0 w 9888"/>
                  <a:gd name="connsiteY5" fmla="*/ 83274 h 83273"/>
                  <a:gd name="connsiteX6" fmla="*/ 9888 w 9888"/>
                  <a:gd name="connsiteY6" fmla="*/ 83274 h 83273"/>
                  <a:gd name="connsiteX7" fmla="*/ 9888 w 9888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8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CA32B505-03E6-432C-B258-1E7665D0F4B8}"/>
                  </a:ext>
                </a:extLst>
              </p:cNvPr>
              <p:cNvSpPr/>
              <p:nvPr/>
            </p:nvSpPr>
            <p:spPr>
              <a:xfrm>
                <a:off x="6458443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2 w 49973"/>
                  <a:gd name="connsiteY2" fmla="*/ 61676 h 61676"/>
                  <a:gd name="connsiteX3" fmla="*/ 10022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09 w 49973"/>
                  <a:gd name="connsiteY6" fmla="*/ 10153 h 61676"/>
                  <a:gd name="connsiteX7" fmla="*/ 27845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34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7587"/>
                    </a:lnTo>
                    <a:cubicBezTo>
                      <a:pt x="10022" y="24929"/>
                      <a:pt x="10355" y="22431"/>
                      <a:pt x="11061" y="20172"/>
                    </a:cubicBezTo>
                    <a:cubicBezTo>
                      <a:pt x="11840" y="17827"/>
                      <a:pt x="12960" y="15849"/>
                      <a:pt x="14446" y="14183"/>
                    </a:cubicBezTo>
                    <a:cubicBezTo>
                      <a:pt x="15898" y="12464"/>
                      <a:pt x="17724" y="11139"/>
                      <a:pt x="19909" y="10153"/>
                    </a:cubicBezTo>
                    <a:cubicBezTo>
                      <a:pt x="22149" y="9213"/>
                      <a:pt x="24800" y="8720"/>
                      <a:pt x="27845" y="8720"/>
                    </a:cubicBezTo>
                    <a:cubicBezTo>
                      <a:pt x="31570" y="8720"/>
                      <a:pt x="34509" y="9840"/>
                      <a:pt x="36701" y="11971"/>
                    </a:cubicBezTo>
                    <a:cubicBezTo>
                      <a:pt x="38940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89" y="8174"/>
                      <a:pt x="45549" y="6249"/>
                    </a:cubicBezTo>
                    <a:cubicBezTo>
                      <a:pt x="43884" y="4270"/>
                      <a:pt x="41718" y="2731"/>
                      <a:pt x="39040" y="1692"/>
                    </a:cubicBezTo>
                    <a:cubicBezTo>
                      <a:pt x="36434" y="573"/>
                      <a:pt x="33129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FC38D34-F459-47AC-8C40-3734167B36A7}"/>
                  </a:ext>
                </a:extLst>
              </p:cNvPr>
              <p:cNvSpPr/>
              <p:nvPr/>
            </p:nvSpPr>
            <p:spPr>
              <a:xfrm>
                <a:off x="6520024" y="3406087"/>
                <a:ext cx="55311" cy="86005"/>
              </a:xfrm>
              <a:custGeom>
                <a:avLst/>
                <a:gdLst>
                  <a:gd name="connsiteX0" fmla="*/ 55311 w 55311"/>
                  <a:gd name="connsiteY0" fmla="*/ 56600 h 86005"/>
                  <a:gd name="connsiteX1" fmla="*/ 55311 w 55311"/>
                  <a:gd name="connsiteY1" fmla="*/ 1432 h 86005"/>
                  <a:gd name="connsiteX2" fmla="*/ 45936 w 55311"/>
                  <a:gd name="connsiteY2" fmla="*/ 1432 h 86005"/>
                  <a:gd name="connsiteX3" fmla="*/ 45936 w 55311"/>
                  <a:gd name="connsiteY3" fmla="*/ 10020 h 86005"/>
                  <a:gd name="connsiteX4" fmla="*/ 45809 w 55311"/>
                  <a:gd name="connsiteY4" fmla="*/ 10020 h 86005"/>
                  <a:gd name="connsiteX5" fmla="*/ 38393 w 55311"/>
                  <a:gd name="connsiteY5" fmla="*/ 2605 h 86005"/>
                  <a:gd name="connsiteX6" fmla="*/ 27852 w 55311"/>
                  <a:gd name="connsiteY6" fmla="*/ 0 h 86005"/>
                  <a:gd name="connsiteX7" fmla="*/ 14706 w 55311"/>
                  <a:gd name="connsiteY7" fmla="*/ 2991 h 86005"/>
                  <a:gd name="connsiteX8" fmla="*/ 6117 w 55311"/>
                  <a:gd name="connsiteY8" fmla="*/ 10539 h 86005"/>
                  <a:gd name="connsiteX9" fmla="*/ 1433 w 55311"/>
                  <a:gd name="connsiteY9" fmla="*/ 20818 h 86005"/>
                  <a:gd name="connsiteX10" fmla="*/ 0 w 55311"/>
                  <a:gd name="connsiteY10" fmla="*/ 31877 h 86005"/>
                  <a:gd name="connsiteX11" fmla="*/ 1693 w 55311"/>
                  <a:gd name="connsiteY11" fmla="*/ 43589 h 86005"/>
                  <a:gd name="connsiteX12" fmla="*/ 6770 w 55311"/>
                  <a:gd name="connsiteY12" fmla="*/ 53215 h 86005"/>
                  <a:gd name="connsiteX13" fmla="*/ 15099 w 55311"/>
                  <a:gd name="connsiteY13" fmla="*/ 59857 h 86005"/>
                  <a:gd name="connsiteX14" fmla="*/ 26939 w 55311"/>
                  <a:gd name="connsiteY14" fmla="*/ 62196 h 86005"/>
                  <a:gd name="connsiteX15" fmla="*/ 38000 w 55311"/>
                  <a:gd name="connsiteY15" fmla="*/ 59598 h 86005"/>
                  <a:gd name="connsiteX16" fmla="*/ 45676 w 55311"/>
                  <a:gd name="connsiteY16" fmla="*/ 51397 h 86005"/>
                  <a:gd name="connsiteX17" fmla="*/ 45936 w 55311"/>
                  <a:gd name="connsiteY17" fmla="*/ 51397 h 86005"/>
                  <a:gd name="connsiteX18" fmla="*/ 45936 w 55311"/>
                  <a:gd name="connsiteY18" fmla="*/ 55427 h 86005"/>
                  <a:gd name="connsiteX19" fmla="*/ 44896 w 55311"/>
                  <a:gd name="connsiteY19" fmla="*/ 64541 h 86005"/>
                  <a:gd name="connsiteX20" fmla="*/ 41771 w 55311"/>
                  <a:gd name="connsiteY20" fmla="*/ 71696 h 86005"/>
                  <a:gd name="connsiteX21" fmla="*/ 36181 w 55311"/>
                  <a:gd name="connsiteY21" fmla="*/ 76379 h 86005"/>
                  <a:gd name="connsiteX22" fmla="*/ 27852 w 55311"/>
                  <a:gd name="connsiteY22" fmla="*/ 78071 h 86005"/>
                  <a:gd name="connsiteX23" fmla="*/ 22775 w 55311"/>
                  <a:gd name="connsiteY23" fmla="*/ 77551 h 86005"/>
                  <a:gd name="connsiteX24" fmla="*/ 17697 w 55311"/>
                  <a:gd name="connsiteY24" fmla="*/ 75859 h 86005"/>
                  <a:gd name="connsiteX25" fmla="*/ 13926 w 55311"/>
                  <a:gd name="connsiteY25" fmla="*/ 72868 h 86005"/>
                  <a:gd name="connsiteX26" fmla="*/ 12234 w 55311"/>
                  <a:gd name="connsiteY26" fmla="*/ 68311 h 86005"/>
                  <a:gd name="connsiteX27" fmla="*/ 2345 w 55311"/>
                  <a:gd name="connsiteY27" fmla="*/ 68311 h 86005"/>
                  <a:gd name="connsiteX28" fmla="*/ 4944 w 55311"/>
                  <a:gd name="connsiteY28" fmla="*/ 76639 h 86005"/>
                  <a:gd name="connsiteX29" fmla="*/ 10801 w 55311"/>
                  <a:gd name="connsiteY29" fmla="*/ 82101 h 86005"/>
                  <a:gd name="connsiteX30" fmla="*/ 18737 w 55311"/>
                  <a:gd name="connsiteY30" fmla="*/ 85099 h 86005"/>
                  <a:gd name="connsiteX31" fmla="*/ 27332 w 55311"/>
                  <a:gd name="connsiteY31" fmla="*/ 86005 h 86005"/>
                  <a:gd name="connsiteX32" fmla="*/ 48541 w 55311"/>
                  <a:gd name="connsiteY32" fmla="*/ 78591 h 86005"/>
                  <a:gd name="connsiteX33" fmla="*/ 55311 w 55311"/>
                  <a:gd name="connsiteY33" fmla="*/ 56600 h 86005"/>
                  <a:gd name="connsiteX34" fmla="*/ 27592 w 55311"/>
                  <a:gd name="connsiteY34" fmla="*/ 53608 h 86005"/>
                  <a:gd name="connsiteX35" fmla="*/ 19390 w 55311"/>
                  <a:gd name="connsiteY35" fmla="*/ 51657 h 86005"/>
                  <a:gd name="connsiteX36" fmla="*/ 14053 w 55311"/>
                  <a:gd name="connsiteY36" fmla="*/ 46320 h 86005"/>
                  <a:gd name="connsiteX37" fmla="*/ 11321 w 55311"/>
                  <a:gd name="connsiteY37" fmla="*/ 38906 h 86005"/>
                  <a:gd name="connsiteX38" fmla="*/ 10541 w 55311"/>
                  <a:gd name="connsiteY38" fmla="*/ 30711 h 86005"/>
                  <a:gd name="connsiteX39" fmla="*/ 11454 w 55311"/>
                  <a:gd name="connsiteY39" fmla="*/ 22511 h 86005"/>
                  <a:gd name="connsiteX40" fmla="*/ 14572 w 55311"/>
                  <a:gd name="connsiteY40" fmla="*/ 15482 h 86005"/>
                  <a:gd name="connsiteX41" fmla="*/ 20169 w 55311"/>
                  <a:gd name="connsiteY41" fmla="*/ 10539 h 86005"/>
                  <a:gd name="connsiteX42" fmla="*/ 28372 w 55311"/>
                  <a:gd name="connsiteY42" fmla="*/ 8720 h 86005"/>
                  <a:gd name="connsiteX43" fmla="*/ 36307 w 55311"/>
                  <a:gd name="connsiteY43" fmla="*/ 10672 h 86005"/>
                  <a:gd name="connsiteX44" fmla="*/ 41511 w 55311"/>
                  <a:gd name="connsiteY44" fmla="*/ 15616 h 86005"/>
                  <a:gd name="connsiteX45" fmla="*/ 44510 w 55311"/>
                  <a:gd name="connsiteY45" fmla="*/ 22511 h 86005"/>
                  <a:gd name="connsiteX46" fmla="*/ 45549 w 55311"/>
                  <a:gd name="connsiteY46" fmla="*/ 30318 h 86005"/>
                  <a:gd name="connsiteX47" fmla="*/ 44510 w 55311"/>
                  <a:gd name="connsiteY47" fmla="*/ 38772 h 86005"/>
                  <a:gd name="connsiteX48" fmla="*/ 41385 w 55311"/>
                  <a:gd name="connsiteY48" fmla="*/ 46320 h 86005"/>
                  <a:gd name="connsiteX49" fmla="*/ 35788 w 55311"/>
                  <a:gd name="connsiteY49" fmla="*/ 51657 h 86005"/>
                  <a:gd name="connsiteX50" fmla="*/ 27592 w 55311"/>
                  <a:gd name="connsiteY50" fmla="*/ 53608 h 8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311" h="86005">
                    <a:moveTo>
                      <a:pt x="55311" y="56600"/>
                    </a:moveTo>
                    <a:lnTo>
                      <a:pt x="55311" y="1432"/>
                    </a:lnTo>
                    <a:lnTo>
                      <a:pt x="45936" y="1432"/>
                    </a:lnTo>
                    <a:lnTo>
                      <a:pt x="45936" y="10020"/>
                    </a:lnTo>
                    <a:lnTo>
                      <a:pt x="45809" y="10020"/>
                    </a:lnTo>
                    <a:cubicBezTo>
                      <a:pt x="44063" y="6742"/>
                      <a:pt x="41592" y="4270"/>
                      <a:pt x="38393" y="2605"/>
                    </a:cubicBezTo>
                    <a:cubicBezTo>
                      <a:pt x="35161" y="886"/>
                      <a:pt x="31650" y="0"/>
                      <a:pt x="27852" y="0"/>
                    </a:cubicBezTo>
                    <a:cubicBezTo>
                      <a:pt x="22642" y="0"/>
                      <a:pt x="18244" y="1019"/>
                      <a:pt x="14706" y="2991"/>
                    </a:cubicBezTo>
                    <a:cubicBezTo>
                      <a:pt x="11141" y="4996"/>
                      <a:pt x="8276" y="7521"/>
                      <a:pt x="6117" y="10539"/>
                    </a:cubicBezTo>
                    <a:cubicBezTo>
                      <a:pt x="3931" y="13584"/>
                      <a:pt x="2365" y="17021"/>
                      <a:pt x="1433" y="20818"/>
                    </a:cubicBezTo>
                    <a:cubicBezTo>
                      <a:pt x="466" y="24569"/>
                      <a:pt x="0" y="28233"/>
                      <a:pt x="0" y="31877"/>
                    </a:cubicBezTo>
                    <a:cubicBezTo>
                      <a:pt x="0" y="35968"/>
                      <a:pt x="547" y="39872"/>
                      <a:pt x="1693" y="43589"/>
                    </a:cubicBezTo>
                    <a:cubicBezTo>
                      <a:pt x="2812" y="47233"/>
                      <a:pt x="4504" y="50457"/>
                      <a:pt x="6770" y="53215"/>
                    </a:cubicBezTo>
                    <a:cubicBezTo>
                      <a:pt x="9009" y="56000"/>
                      <a:pt x="11787" y="58238"/>
                      <a:pt x="15099" y="59857"/>
                    </a:cubicBezTo>
                    <a:cubicBezTo>
                      <a:pt x="18477" y="61416"/>
                      <a:pt x="22408" y="62196"/>
                      <a:pt x="26939" y="62196"/>
                    </a:cubicBezTo>
                    <a:cubicBezTo>
                      <a:pt x="30844" y="62196"/>
                      <a:pt x="34515" y="61363"/>
                      <a:pt x="38000" y="59598"/>
                    </a:cubicBezTo>
                    <a:cubicBezTo>
                      <a:pt x="41465" y="57879"/>
                      <a:pt x="44010" y="55147"/>
                      <a:pt x="45676" y="51397"/>
                    </a:cubicBezTo>
                    <a:lnTo>
                      <a:pt x="45936" y="51397"/>
                    </a:lnTo>
                    <a:lnTo>
                      <a:pt x="45936" y="55427"/>
                    </a:lnTo>
                    <a:cubicBezTo>
                      <a:pt x="45936" y="58758"/>
                      <a:pt x="45576" y="61729"/>
                      <a:pt x="44896" y="64541"/>
                    </a:cubicBezTo>
                    <a:cubicBezTo>
                      <a:pt x="44270" y="67399"/>
                      <a:pt x="43230" y="69770"/>
                      <a:pt x="41771" y="71696"/>
                    </a:cubicBezTo>
                    <a:cubicBezTo>
                      <a:pt x="40292" y="73674"/>
                      <a:pt x="38420" y="75233"/>
                      <a:pt x="36181" y="76379"/>
                    </a:cubicBezTo>
                    <a:cubicBezTo>
                      <a:pt x="33916" y="77498"/>
                      <a:pt x="31130" y="78071"/>
                      <a:pt x="27852" y="78071"/>
                    </a:cubicBezTo>
                    <a:cubicBezTo>
                      <a:pt x="26286" y="78071"/>
                      <a:pt x="24594" y="77864"/>
                      <a:pt x="22775" y="77551"/>
                    </a:cubicBezTo>
                    <a:cubicBezTo>
                      <a:pt x="20949" y="77185"/>
                      <a:pt x="19263" y="76639"/>
                      <a:pt x="17697" y="75859"/>
                    </a:cubicBezTo>
                    <a:cubicBezTo>
                      <a:pt x="16218" y="75080"/>
                      <a:pt x="14965" y="74061"/>
                      <a:pt x="13926" y="72868"/>
                    </a:cubicBezTo>
                    <a:cubicBezTo>
                      <a:pt x="12887" y="71616"/>
                      <a:pt x="12314" y="70137"/>
                      <a:pt x="12234" y="68311"/>
                    </a:cubicBezTo>
                    <a:lnTo>
                      <a:pt x="2345" y="68311"/>
                    </a:lnTo>
                    <a:cubicBezTo>
                      <a:pt x="2499" y="71589"/>
                      <a:pt x="3385" y="74374"/>
                      <a:pt x="4944" y="76639"/>
                    </a:cubicBezTo>
                    <a:cubicBezTo>
                      <a:pt x="6503" y="78877"/>
                      <a:pt x="8455" y="80696"/>
                      <a:pt x="10801" y="82101"/>
                    </a:cubicBezTo>
                    <a:cubicBezTo>
                      <a:pt x="13147" y="83480"/>
                      <a:pt x="15772" y="84473"/>
                      <a:pt x="18737" y="85099"/>
                    </a:cubicBezTo>
                    <a:cubicBezTo>
                      <a:pt x="21682" y="85672"/>
                      <a:pt x="24547" y="86005"/>
                      <a:pt x="27332" y="86005"/>
                    </a:cubicBezTo>
                    <a:cubicBezTo>
                      <a:pt x="36961" y="86005"/>
                      <a:pt x="44010" y="83534"/>
                      <a:pt x="48541" y="78591"/>
                    </a:cubicBezTo>
                    <a:cubicBezTo>
                      <a:pt x="53045" y="73701"/>
                      <a:pt x="55311" y="66386"/>
                      <a:pt x="55311" y="56600"/>
                    </a:cubicBezTo>
                    <a:close/>
                    <a:moveTo>
                      <a:pt x="27592" y="53608"/>
                    </a:moveTo>
                    <a:cubicBezTo>
                      <a:pt x="24280" y="53608"/>
                      <a:pt x="21549" y="52956"/>
                      <a:pt x="19390" y="51657"/>
                    </a:cubicBezTo>
                    <a:cubicBezTo>
                      <a:pt x="17205" y="50277"/>
                      <a:pt x="15432" y="48505"/>
                      <a:pt x="14053" y="46320"/>
                    </a:cubicBezTo>
                    <a:cubicBezTo>
                      <a:pt x="12753" y="44082"/>
                      <a:pt x="11840" y="41610"/>
                      <a:pt x="11321" y="38906"/>
                    </a:cubicBezTo>
                    <a:cubicBezTo>
                      <a:pt x="10801" y="36148"/>
                      <a:pt x="10541" y="33416"/>
                      <a:pt x="10541" y="30711"/>
                    </a:cubicBezTo>
                    <a:cubicBezTo>
                      <a:pt x="10541" y="27847"/>
                      <a:pt x="10828" y="25115"/>
                      <a:pt x="11454" y="22511"/>
                    </a:cubicBezTo>
                    <a:cubicBezTo>
                      <a:pt x="12127" y="19833"/>
                      <a:pt x="13167" y="17488"/>
                      <a:pt x="14572" y="15482"/>
                    </a:cubicBezTo>
                    <a:cubicBezTo>
                      <a:pt x="16032" y="13404"/>
                      <a:pt x="17904" y="11765"/>
                      <a:pt x="20169" y="10539"/>
                    </a:cubicBezTo>
                    <a:cubicBezTo>
                      <a:pt x="22408" y="9347"/>
                      <a:pt x="25140" y="8720"/>
                      <a:pt x="28372" y="8720"/>
                    </a:cubicBezTo>
                    <a:cubicBezTo>
                      <a:pt x="31490" y="8720"/>
                      <a:pt x="34122" y="9367"/>
                      <a:pt x="36307" y="10672"/>
                    </a:cubicBezTo>
                    <a:cubicBezTo>
                      <a:pt x="38467" y="11918"/>
                      <a:pt x="40212" y="13530"/>
                      <a:pt x="41511" y="15616"/>
                    </a:cubicBezTo>
                    <a:cubicBezTo>
                      <a:pt x="42891" y="17647"/>
                      <a:pt x="43884" y="19906"/>
                      <a:pt x="44510" y="22511"/>
                    </a:cubicBezTo>
                    <a:cubicBezTo>
                      <a:pt x="45183" y="25115"/>
                      <a:pt x="45549" y="27714"/>
                      <a:pt x="45549" y="30318"/>
                    </a:cubicBezTo>
                    <a:cubicBezTo>
                      <a:pt x="45549" y="33103"/>
                      <a:pt x="45183" y="35914"/>
                      <a:pt x="44510" y="38772"/>
                    </a:cubicBezTo>
                    <a:cubicBezTo>
                      <a:pt x="43803" y="41584"/>
                      <a:pt x="42764" y="44082"/>
                      <a:pt x="41385" y="46320"/>
                    </a:cubicBezTo>
                    <a:cubicBezTo>
                      <a:pt x="39979" y="48505"/>
                      <a:pt x="38133" y="50277"/>
                      <a:pt x="35788" y="51657"/>
                    </a:cubicBezTo>
                    <a:cubicBezTo>
                      <a:pt x="33522" y="52956"/>
                      <a:pt x="30790" y="53608"/>
                      <a:pt x="27592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6CC3A146-3705-4174-B960-9E7A0A6588A9}"/>
                  </a:ext>
                </a:extLst>
              </p:cNvPr>
              <p:cNvSpPr/>
              <p:nvPr/>
            </p:nvSpPr>
            <p:spPr>
              <a:xfrm>
                <a:off x="7775791" y="3384489"/>
                <a:ext cx="57102" cy="84572"/>
              </a:xfrm>
              <a:custGeom>
                <a:avLst/>
                <a:gdLst>
                  <a:gd name="connsiteX0" fmla="*/ 10528 w 57102"/>
                  <a:gd name="connsiteY0" fmla="*/ 53608 h 84572"/>
                  <a:gd name="connsiteX1" fmla="*/ 11460 w 57102"/>
                  <a:gd name="connsiteY1" fmla="*/ 45021 h 84572"/>
                  <a:gd name="connsiteX2" fmla="*/ 14392 w 57102"/>
                  <a:gd name="connsiteY2" fmla="*/ 37606 h 84572"/>
                  <a:gd name="connsiteX3" fmla="*/ 19990 w 57102"/>
                  <a:gd name="connsiteY3" fmla="*/ 32397 h 84572"/>
                  <a:gd name="connsiteX4" fmla="*/ 28584 w 57102"/>
                  <a:gd name="connsiteY4" fmla="*/ 30318 h 84572"/>
                  <a:gd name="connsiteX5" fmla="*/ 37314 w 57102"/>
                  <a:gd name="connsiteY5" fmla="*/ 32270 h 84572"/>
                  <a:gd name="connsiteX6" fmla="*/ 43177 w 57102"/>
                  <a:gd name="connsiteY6" fmla="*/ 37340 h 84572"/>
                  <a:gd name="connsiteX7" fmla="*/ 46575 w 57102"/>
                  <a:gd name="connsiteY7" fmla="*/ 44628 h 84572"/>
                  <a:gd name="connsiteX8" fmla="*/ 47641 w 57102"/>
                  <a:gd name="connsiteY8" fmla="*/ 53215 h 84572"/>
                  <a:gd name="connsiteX9" fmla="*/ 46575 w 57102"/>
                  <a:gd name="connsiteY9" fmla="*/ 61543 h 84572"/>
                  <a:gd name="connsiteX10" fmla="*/ 43443 w 57102"/>
                  <a:gd name="connsiteY10" fmla="*/ 68831 h 84572"/>
                  <a:gd name="connsiteX11" fmla="*/ 37713 w 57102"/>
                  <a:gd name="connsiteY11" fmla="*/ 74034 h 84572"/>
                  <a:gd name="connsiteX12" fmla="*/ 29118 w 57102"/>
                  <a:gd name="connsiteY12" fmla="*/ 75986 h 84572"/>
                  <a:gd name="connsiteX13" fmla="*/ 20789 w 57102"/>
                  <a:gd name="connsiteY13" fmla="*/ 74167 h 84572"/>
                  <a:gd name="connsiteX14" fmla="*/ 14925 w 57102"/>
                  <a:gd name="connsiteY14" fmla="*/ 69091 h 84572"/>
                  <a:gd name="connsiteX15" fmla="*/ 11594 w 57102"/>
                  <a:gd name="connsiteY15" fmla="*/ 61936 h 84572"/>
                  <a:gd name="connsiteX16" fmla="*/ 10528 w 57102"/>
                  <a:gd name="connsiteY16" fmla="*/ 53608 h 84572"/>
                  <a:gd name="connsiteX17" fmla="*/ 57103 w 57102"/>
                  <a:gd name="connsiteY17" fmla="*/ 83274 h 84572"/>
                  <a:gd name="connsiteX18" fmla="*/ 57103 w 57102"/>
                  <a:gd name="connsiteY18" fmla="*/ 0 h 84572"/>
                  <a:gd name="connsiteX19" fmla="*/ 47242 w 57102"/>
                  <a:gd name="connsiteY19" fmla="*/ 0 h 84572"/>
                  <a:gd name="connsiteX20" fmla="*/ 47242 w 57102"/>
                  <a:gd name="connsiteY20" fmla="*/ 31098 h 84572"/>
                  <a:gd name="connsiteX21" fmla="*/ 46975 w 57102"/>
                  <a:gd name="connsiteY21" fmla="*/ 31098 h 84572"/>
                  <a:gd name="connsiteX22" fmla="*/ 42910 w 57102"/>
                  <a:gd name="connsiteY22" fmla="*/ 26541 h 84572"/>
                  <a:gd name="connsiteX23" fmla="*/ 37846 w 57102"/>
                  <a:gd name="connsiteY23" fmla="*/ 23683 h 84572"/>
                  <a:gd name="connsiteX24" fmla="*/ 32516 w 57102"/>
                  <a:gd name="connsiteY24" fmla="*/ 22118 h 84572"/>
                  <a:gd name="connsiteX25" fmla="*/ 27585 w 57102"/>
                  <a:gd name="connsiteY25" fmla="*/ 21598 h 84572"/>
                  <a:gd name="connsiteX26" fmla="*/ 15458 w 57102"/>
                  <a:gd name="connsiteY26" fmla="*/ 24203 h 84572"/>
                  <a:gd name="connsiteX27" fmla="*/ 6730 w 57102"/>
                  <a:gd name="connsiteY27" fmla="*/ 30965 h 84572"/>
                  <a:gd name="connsiteX28" fmla="*/ 1666 w 57102"/>
                  <a:gd name="connsiteY28" fmla="*/ 40858 h 84572"/>
                  <a:gd name="connsiteX29" fmla="*/ 0 w 57102"/>
                  <a:gd name="connsiteY29" fmla="*/ 52956 h 84572"/>
                  <a:gd name="connsiteX30" fmla="*/ 1666 w 57102"/>
                  <a:gd name="connsiteY30" fmla="*/ 65060 h 84572"/>
                  <a:gd name="connsiteX31" fmla="*/ 6862 w 57102"/>
                  <a:gd name="connsiteY31" fmla="*/ 75080 h 84572"/>
                  <a:gd name="connsiteX32" fmla="*/ 15592 w 57102"/>
                  <a:gd name="connsiteY32" fmla="*/ 81975 h 84572"/>
                  <a:gd name="connsiteX33" fmla="*/ 27852 w 57102"/>
                  <a:gd name="connsiteY33" fmla="*/ 84573 h 84572"/>
                  <a:gd name="connsiteX34" fmla="*/ 39312 w 57102"/>
                  <a:gd name="connsiteY34" fmla="*/ 82361 h 84572"/>
                  <a:gd name="connsiteX35" fmla="*/ 46975 w 57102"/>
                  <a:gd name="connsiteY35" fmla="*/ 75080 h 84572"/>
                  <a:gd name="connsiteX36" fmla="*/ 47242 w 57102"/>
                  <a:gd name="connsiteY36" fmla="*/ 75080 h 84572"/>
                  <a:gd name="connsiteX37" fmla="*/ 47242 w 57102"/>
                  <a:gd name="connsiteY37" fmla="*/ 83274 h 8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02" h="84572">
                    <a:moveTo>
                      <a:pt x="10528" y="53608"/>
                    </a:moveTo>
                    <a:cubicBezTo>
                      <a:pt x="10528" y="50690"/>
                      <a:pt x="10861" y="47833"/>
                      <a:pt x="11460" y="45021"/>
                    </a:cubicBezTo>
                    <a:cubicBezTo>
                      <a:pt x="12060" y="42263"/>
                      <a:pt x="13060" y="39792"/>
                      <a:pt x="14392" y="37606"/>
                    </a:cubicBezTo>
                    <a:cubicBezTo>
                      <a:pt x="15792" y="35441"/>
                      <a:pt x="17657" y="33703"/>
                      <a:pt x="19990" y="32397"/>
                    </a:cubicBezTo>
                    <a:cubicBezTo>
                      <a:pt x="22388" y="31018"/>
                      <a:pt x="25253" y="30318"/>
                      <a:pt x="28584" y="30318"/>
                    </a:cubicBezTo>
                    <a:cubicBezTo>
                      <a:pt x="31983" y="30318"/>
                      <a:pt x="34915" y="30965"/>
                      <a:pt x="37314" y="32270"/>
                    </a:cubicBezTo>
                    <a:cubicBezTo>
                      <a:pt x="39779" y="33569"/>
                      <a:pt x="41711" y="35261"/>
                      <a:pt x="43177" y="37340"/>
                    </a:cubicBezTo>
                    <a:cubicBezTo>
                      <a:pt x="44776" y="39425"/>
                      <a:pt x="45843" y="41870"/>
                      <a:pt x="46575" y="44628"/>
                    </a:cubicBezTo>
                    <a:cubicBezTo>
                      <a:pt x="47242" y="47413"/>
                      <a:pt x="47641" y="50277"/>
                      <a:pt x="47641" y="53215"/>
                    </a:cubicBezTo>
                    <a:cubicBezTo>
                      <a:pt x="47641" y="56000"/>
                      <a:pt x="47242" y="58785"/>
                      <a:pt x="46575" y="61543"/>
                    </a:cubicBezTo>
                    <a:cubicBezTo>
                      <a:pt x="45975" y="64254"/>
                      <a:pt x="44910" y="66672"/>
                      <a:pt x="43443" y="68831"/>
                    </a:cubicBezTo>
                    <a:cubicBezTo>
                      <a:pt x="41977" y="70916"/>
                      <a:pt x="40046" y="72655"/>
                      <a:pt x="37713" y="74034"/>
                    </a:cubicBezTo>
                    <a:cubicBezTo>
                      <a:pt x="35381" y="75340"/>
                      <a:pt x="32516" y="75986"/>
                      <a:pt x="29118" y="75986"/>
                    </a:cubicBezTo>
                    <a:cubicBezTo>
                      <a:pt x="25986" y="75986"/>
                      <a:pt x="23254" y="75413"/>
                      <a:pt x="20789" y="74167"/>
                    </a:cubicBezTo>
                    <a:cubicBezTo>
                      <a:pt x="18456" y="72868"/>
                      <a:pt x="16525" y="71176"/>
                      <a:pt x="14925" y="69091"/>
                    </a:cubicBezTo>
                    <a:cubicBezTo>
                      <a:pt x="13459" y="66932"/>
                      <a:pt x="12327" y="64541"/>
                      <a:pt x="11594" y="61936"/>
                    </a:cubicBezTo>
                    <a:cubicBezTo>
                      <a:pt x="10861" y="59278"/>
                      <a:pt x="10528" y="56473"/>
                      <a:pt x="10528" y="53608"/>
                    </a:cubicBezTo>
                    <a:close/>
                    <a:moveTo>
                      <a:pt x="57103" y="83274"/>
                    </a:moveTo>
                    <a:lnTo>
                      <a:pt x="57103" y="0"/>
                    </a:lnTo>
                    <a:lnTo>
                      <a:pt x="47242" y="0"/>
                    </a:lnTo>
                    <a:lnTo>
                      <a:pt x="47242" y="31098"/>
                    </a:lnTo>
                    <a:lnTo>
                      <a:pt x="46975" y="31098"/>
                    </a:lnTo>
                    <a:cubicBezTo>
                      <a:pt x="45909" y="29279"/>
                      <a:pt x="44576" y="27793"/>
                      <a:pt x="42910" y="26541"/>
                    </a:cubicBezTo>
                    <a:cubicBezTo>
                      <a:pt x="41378" y="25349"/>
                      <a:pt x="39646" y="24409"/>
                      <a:pt x="37846" y="23683"/>
                    </a:cubicBezTo>
                    <a:cubicBezTo>
                      <a:pt x="36114" y="22904"/>
                      <a:pt x="34315" y="22377"/>
                      <a:pt x="32516" y="22118"/>
                    </a:cubicBezTo>
                    <a:cubicBezTo>
                      <a:pt x="30784" y="21804"/>
                      <a:pt x="29118" y="21598"/>
                      <a:pt x="27585" y="21598"/>
                    </a:cubicBezTo>
                    <a:cubicBezTo>
                      <a:pt x="22988" y="21598"/>
                      <a:pt x="18923" y="22484"/>
                      <a:pt x="15458" y="24203"/>
                    </a:cubicBezTo>
                    <a:cubicBezTo>
                      <a:pt x="11993" y="25868"/>
                      <a:pt x="9062" y="28107"/>
                      <a:pt x="6730" y="30965"/>
                    </a:cubicBezTo>
                    <a:cubicBezTo>
                      <a:pt x="4464" y="33776"/>
                      <a:pt x="2798" y="37054"/>
                      <a:pt x="1666" y="40858"/>
                    </a:cubicBezTo>
                    <a:cubicBezTo>
                      <a:pt x="533" y="44708"/>
                      <a:pt x="0" y="48712"/>
                      <a:pt x="0" y="52956"/>
                    </a:cubicBezTo>
                    <a:cubicBezTo>
                      <a:pt x="0" y="57226"/>
                      <a:pt x="533" y="61256"/>
                      <a:pt x="1666" y="65060"/>
                    </a:cubicBezTo>
                    <a:cubicBezTo>
                      <a:pt x="2865" y="68911"/>
                      <a:pt x="4597" y="72215"/>
                      <a:pt x="6862" y="75080"/>
                    </a:cubicBezTo>
                    <a:cubicBezTo>
                      <a:pt x="9195" y="77938"/>
                      <a:pt x="12127" y="80256"/>
                      <a:pt x="15592" y="81975"/>
                    </a:cubicBezTo>
                    <a:cubicBezTo>
                      <a:pt x="19057" y="83687"/>
                      <a:pt x="23121" y="84573"/>
                      <a:pt x="27852" y="84573"/>
                    </a:cubicBezTo>
                    <a:cubicBezTo>
                      <a:pt x="31983" y="84573"/>
                      <a:pt x="35848" y="83820"/>
                      <a:pt x="39312" y="82361"/>
                    </a:cubicBezTo>
                    <a:cubicBezTo>
                      <a:pt x="42844" y="80909"/>
                      <a:pt x="45376" y="78457"/>
                      <a:pt x="46975" y="75080"/>
                    </a:cubicBezTo>
                    <a:lnTo>
                      <a:pt x="47242" y="75080"/>
                    </a:lnTo>
                    <a:lnTo>
                      <a:pt x="47242" y="8327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36ABC806-480B-4C59-91C6-910CF7AC3949}"/>
                  </a:ext>
                </a:extLst>
              </p:cNvPr>
              <p:cNvSpPr/>
              <p:nvPr/>
            </p:nvSpPr>
            <p:spPr>
              <a:xfrm>
                <a:off x="7844955" y="3406087"/>
                <a:ext cx="55712" cy="62975"/>
              </a:xfrm>
              <a:custGeom>
                <a:avLst/>
                <a:gdLst>
                  <a:gd name="connsiteX0" fmla="*/ 45109 w 55712"/>
                  <a:gd name="connsiteY0" fmla="*/ 25762 h 62975"/>
                  <a:gd name="connsiteX1" fmla="*/ 10528 w 55712"/>
                  <a:gd name="connsiteY1" fmla="*/ 25762 h 62975"/>
                  <a:gd name="connsiteX2" fmla="*/ 11927 w 55712"/>
                  <a:gd name="connsiteY2" fmla="*/ 19260 h 62975"/>
                  <a:gd name="connsiteX3" fmla="*/ 15458 w 55712"/>
                  <a:gd name="connsiteY3" fmla="*/ 13790 h 62975"/>
                  <a:gd name="connsiteX4" fmla="*/ 20789 w 55712"/>
                  <a:gd name="connsiteY4" fmla="*/ 10153 h 62975"/>
                  <a:gd name="connsiteX5" fmla="*/ 27852 w 55712"/>
                  <a:gd name="connsiteY5" fmla="*/ 8720 h 62975"/>
                  <a:gd name="connsiteX6" fmla="*/ 34581 w 55712"/>
                  <a:gd name="connsiteY6" fmla="*/ 10153 h 62975"/>
                  <a:gd name="connsiteX7" fmla="*/ 39912 w 55712"/>
                  <a:gd name="connsiteY7" fmla="*/ 13790 h 62975"/>
                  <a:gd name="connsiteX8" fmla="*/ 43577 w 55712"/>
                  <a:gd name="connsiteY8" fmla="*/ 19126 h 62975"/>
                  <a:gd name="connsiteX9" fmla="*/ 45109 w 55712"/>
                  <a:gd name="connsiteY9" fmla="*/ 25762 h 62975"/>
                  <a:gd name="connsiteX10" fmla="*/ 54638 w 55712"/>
                  <a:gd name="connsiteY10" fmla="*/ 42550 h 62975"/>
                  <a:gd name="connsiteX11" fmla="*/ 44843 w 55712"/>
                  <a:gd name="connsiteY11" fmla="*/ 42550 h 62975"/>
                  <a:gd name="connsiteX12" fmla="*/ 39512 w 55712"/>
                  <a:gd name="connsiteY12" fmla="*/ 51530 h 62975"/>
                  <a:gd name="connsiteX13" fmla="*/ 29251 w 55712"/>
                  <a:gd name="connsiteY13" fmla="*/ 54388 h 62975"/>
                  <a:gd name="connsiteX14" fmla="*/ 20789 w 55712"/>
                  <a:gd name="connsiteY14" fmla="*/ 52696 h 62975"/>
                  <a:gd name="connsiteX15" fmla="*/ 14792 w 55712"/>
                  <a:gd name="connsiteY15" fmla="*/ 48272 h 62975"/>
                  <a:gd name="connsiteX16" fmla="*/ 11394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173 w 55712"/>
                  <a:gd name="connsiteY20" fmla="*/ 11845 h 62975"/>
                  <a:gd name="connsiteX21" fmla="*/ 41645 w 55712"/>
                  <a:gd name="connsiteY21" fmla="*/ 3384 h 62975"/>
                  <a:gd name="connsiteX22" fmla="*/ 28318 w 55712"/>
                  <a:gd name="connsiteY22" fmla="*/ 0 h 62975"/>
                  <a:gd name="connsiteX23" fmla="*/ 16857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851 w 55712"/>
                  <a:gd name="connsiteY30" fmla="*/ 62975 h 62975"/>
                  <a:gd name="connsiteX31" fmla="*/ 45909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09" y="25762"/>
                    </a:moveTo>
                    <a:lnTo>
                      <a:pt x="10528" y="25762"/>
                    </a:lnTo>
                    <a:cubicBezTo>
                      <a:pt x="10661" y="23423"/>
                      <a:pt x="11194" y="21292"/>
                      <a:pt x="11927" y="19260"/>
                    </a:cubicBezTo>
                    <a:cubicBezTo>
                      <a:pt x="12793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789" y="10153"/>
                    </a:cubicBezTo>
                    <a:cubicBezTo>
                      <a:pt x="22854" y="9213"/>
                      <a:pt x="25186" y="8720"/>
                      <a:pt x="27852" y="8720"/>
                    </a:cubicBezTo>
                    <a:cubicBezTo>
                      <a:pt x="30250" y="8720"/>
                      <a:pt x="32516" y="9213"/>
                      <a:pt x="34581" y="10153"/>
                    </a:cubicBezTo>
                    <a:cubicBezTo>
                      <a:pt x="36647" y="11032"/>
                      <a:pt x="38446" y="12231"/>
                      <a:pt x="39912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2"/>
                      <a:pt x="44976" y="23423"/>
                      <a:pt x="45109" y="25762"/>
                    </a:cubicBezTo>
                    <a:close/>
                    <a:moveTo>
                      <a:pt x="54638" y="42550"/>
                    </a:moveTo>
                    <a:lnTo>
                      <a:pt x="44843" y="42550"/>
                    </a:lnTo>
                    <a:cubicBezTo>
                      <a:pt x="43977" y="46553"/>
                      <a:pt x="42244" y="49551"/>
                      <a:pt x="39512" y="51530"/>
                    </a:cubicBezTo>
                    <a:cubicBezTo>
                      <a:pt x="36913" y="53455"/>
                      <a:pt x="33515" y="54388"/>
                      <a:pt x="29251" y="54388"/>
                    </a:cubicBezTo>
                    <a:cubicBezTo>
                      <a:pt x="26052" y="54388"/>
                      <a:pt x="23188" y="53842"/>
                      <a:pt x="20789" y="52696"/>
                    </a:cubicBezTo>
                    <a:cubicBezTo>
                      <a:pt x="18324" y="51577"/>
                      <a:pt x="16391" y="50098"/>
                      <a:pt x="14792" y="48272"/>
                    </a:cubicBezTo>
                    <a:cubicBezTo>
                      <a:pt x="13260" y="46454"/>
                      <a:pt x="12127" y="44368"/>
                      <a:pt x="11394" y="42030"/>
                    </a:cubicBezTo>
                    <a:cubicBezTo>
                      <a:pt x="10728" y="39685"/>
                      <a:pt x="10394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838" y="18973"/>
                      <a:pt x="52372" y="15222"/>
                      <a:pt x="50173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13" y="1146"/>
                      <a:pt x="33715" y="0"/>
                      <a:pt x="28318" y="0"/>
                    </a:cubicBezTo>
                    <a:cubicBezTo>
                      <a:pt x="24187" y="0"/>
                      <a:pt x="20322" y="779"/>
                      <a:pt x="16857" y="2345"/>
                    </a:cubicBezTo>
                    <a:cubicBezTo>
                      <a:pt x="13526" y="3904"/>
                      <a:pt x="10528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1"/>
                      <a:pt x="0" y="26781"/>
                      <a:pt x="0" y="31358"/>
                    </a:cubicBezTo>
                    <a:cubicBezTo>
                      <a:pt x="133" y="35968"/>
                      <a:pt x="800" y="40205"/>
                      <a:pt x="2065" y="44109"/>
                    </a:cubicBezTo>
                    <a:cubicBezTo>
                      <a:pt x="3265" y="48012"/>
                      <a:pt x="5063" y="51370"/>
                      <a:pt x="7396" y="54128"/>
                    </a:cubicBezTo>
                    <a:cubicBezTo>
                      <a:pt x="9795" y="56939"/>
                      <a:pt x="12793" y="59071"/>
                      <a:pt x="16391" y="60637"/>
                    </a:cubicBezTo>
                    <a:cubicBezTo>
                      <a:pt x="19923" y="62196"/>
                      <a:pt x="24054" y="62975"/>
                      <a:pt x="28851" y="62975"/>
                    </a:cubicBezTo>
                    <a:cubicBezTo>
                      <a:pt x="35714" y="62975"/>
                      <a:pt x="41378" y="61283"/>
                      <a:pt x="45909" y="57905"/>
                    </a:cubicBezTo>
                    <a:cubicBezTo>
                      <a:pt x="50440" y="54441"/>
                      <a:pt x="53305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04D0C61-9E14-4C96-BE17-1E19D264F11D}"/>
                  </a:ext>
                </a:extLst>
              </p:cNvPr>
              <p:cNvSpPr/>
              <p:nvPr/>
            </p:nvSpPr>
            <p:spPr>
              <a:xfrm>
                <a:off x="7910787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61 w 49973"/>
                  <a:gd name="connsiteY2" fmla="*/ 61676 h 61676"/>
                  <a:gd name="connsiteX3" fmla="*/ 10061 w 49973"/>
                  <a:gd name="connsiteY3" fmla="*/ 27587 h 61676"/>
                  <a:gd name="connsiteX4" fmla="*/ 11060 w 49973"/>
                  <a:gd name="connsiteY4" fmla="*/ 20172 h 61676"/>
                  <a:gd name="connsiteX5" fmla="*/ 14459 w 49973"/>
                  <a:gd name="connsiteY5" fmla="*/ 14183 h 61676"/>
                  <a:gd name="connsiteX6" fmla="*/ 19923 w 49973"/>
                  <a:gd name="connsiteY6" fmla="*/ 10153 h 61676"/>
                  <a:gd name="connsiteX7" fmla="*/ 27852 w 49973"/>
                  <a:gd name="connsiteY7" fmla="*/ 8720 h 61676"/>
                  <a:gd name="connsiteX8" fmla="*/ 36713 w 49973"/>
                  <a:gd name="connsiteY8" fmla="*/ 11971 h 61676"/>
                  <a:gd name="connsiteX9" fmla="*/ 40112 w 49973"/>
                  <a:gd name="connsiteY9" fmla="*/ 20818 h 61676"/>
                  <a:gd name="connsiteX10" fmla="*/ 40112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74 w 49973"/>
                  <a:gd name="connsiteY13" fmla="*/ 13144 h 61676"/>
                  <a:gd name="connsiteX14" fmla="*/ 45576 w 49973"/>
                  <a:gd name="connsiteY14" fmla="*/ 6249 h 61676"/>
                  <a:gd name="connsiteX15" fmla="*/ 39046 w 49973"/>
                  <a:gd name="connsiteY15" fmla="*/ 1692 h 61676"/>
                  <a:gd name="connsiteX16" fmla="*/ 29184 w 49973"/>
                  <a:gd name="connsiteY16" fmla="*/ 0 h 61676"/>
                  <a:gd name="connsiteX17" fmla="*/ 9661 w 49973"/>
                  <a:gd name="connsiteY17" fmla="*/ 10932 h 61676"/>
                  <a:gd name="connsiteX18" fmla="*/ 9394 w 49973"/>
                  <a:gd name="connsiteY18" fmla="*/ 10932 h 61676"/>
                  <a:gd name="connsiteX19" fmla="*/ 9394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61" y="61676"/>
                    </a:lnTo>
                    <a:lnTo>
                      <a:pt x="10061" y="27587"/>
                    </a:lnTo>
                    <a:cubicBezTo>
                      <a:pt x="10061" y="24929"/>
                      <a:pt x="10327" y="22431"/>
                      <a:pt x="11060" y="20172"/>
                    </a:cubicBezTo>
                    <a:cubicBezTo>
                      <a:pt x="11860" y="17827"/>
                      <a:pt x="12926" y="15849"/>
                      <a:pt x="14459" y="14183"/>
                    </a:cubicBezTo>
                    <a:cubicBezTo>
                      <a:pt x="15924" y="12464"/>
                      <a:pt x="17723" y="11139"/>
                      <a:pt x="19923" y="10153"/>
                    </a:cubicBezTo>
                    <a:cubicBezTo>
                      <a:pt x="22188" y="9213"/>
                      <a:pt x="24787" y="8720"/>
                      <a:pt x="27852" y="8720"/>
                    </a:cubicBezTo>
                    <a:cubicBezTo>
                      <a:pt x="31583" y="8720"/>
                      <a:pt x="34515" y="9840"/>
                      <a:pt x="36713" y="11971"/>
                    </a:cubicBezTo>
                    <a:cubicBezTo>
                      <a:pt x="38979" y="14157"/>
                      <a:pt x="40112" y="17121"/>
                      <a:pt x="40112" y="20818"/>
                    </a:cubicBezTo>
                    <a:lnTo>
                      <a:pt x="40112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40" y="15849"/>
                      <a:pt x="48974" y="13144"/>
                    </a:cubicBezTo>
                    <a:cubicBezTo>
                      <a:pt x="48308" y="10459"/>
                      <a:pt x="47175" y="8174"/>
                      <a:pt x="45576" y="6249"/>
                    </a:cubicBezTo>
                    <a:cubicBezTo>
                      <a:pt x="43910" y="4270"/>
                      <a:pt x="41711" y="2731"/>
                      <a:pt x="39046" y="1692"/>
                    </a:cubicBezTo>
                    <a:cubicBezTo>
                      <a:pt x="36447" y="573"/>
                      <a:pt x="33116" y="0"/>
                      <a:pt x="29184" y="0"/>
                    </a:cubicBezTo>
                    <a:cubicBezTo>
                      <a:pt x="20189" y="0"/>
                      <a:pt x="13726" y="3644"/>
                      <a:pt x="9661" y="10932"/>
                    </a:cubicBezTo>
                    <a:lnTo>
                      <a:pt x="9394" y="10932"/>
                    </a:lnTo>
                    <a:lnTo>
                      <a:pt x="9394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1071235-E05D-43AA-ABED-290FEF06DAA9}"/>
                  </a:ext>
                </a:extLst>
              </p:cNvPr>
              <p:cNvSpPr/>
              <p:nvPr/>
            </p:nvSpPr>
            <p:spPr>
              <a:xfrm>
                <a:off x="7971888" y="3406087"/>
                <a:ext cx="51106" cy="62975"/>
              </a:xfrm>
              <a:custGeom>
                <a:avLst/>
                <a:gdLst>
                  <a:gd name="connsiteX0" fmla="*/ 9861 w 51106"/>
                  <a:gd name="connsiteY0" fmla="*/ 42676 h 62975"/>
                  <a:gd name="connsiteX1" fmla="*/ 0 w 51106"/>
                  <a:gd name="connsiteY1" fmla="*/ 42676 h 62975"/>
                  <a:gd name="connsiteX2" fmla="*/ 2332 w 51106"/>
                  <a:gd name="connsiteY2" fmla="*/ 52176 h 62975"/>
                  <a:gd name="connsiteX3" fmla="*/ 7930 w 51106"/>
                  <a:gd name="connsiteY3" fmla="*/ 58552 h 62975"/>
                  <a:gd name="connsiteX4" fmla="*/ 15858 w 51106"/>
                  <a:gd name="connsiteY4" fmla="*/ 61936 h 62975"/>
                  <a:gd name="connsiteX5" fmla="*/ 25454 w 51106"/>
                  <a:gd name="connsiteY5" fmla="*/ 62975 h 62975"/>
                  <a:gd name="connsiteX6" fmla="*/ 34582 w 51106"/>
                  <a:gd name="connsiteY6" fmla="*/ 62069 h 62975"/>
                  <a:gd name="connsiteX7" fmla="*/ 42911 w 51106"/>
                  <a:gd name="connsiteY7" fmla="*/ 58945 h 62975"/>
                  <a:gd name="connsiteX8" fmla="*/ 48775 w 51106"/>
                  <a:gd name="connsiteY8" fmla="*/ 53215 h 62975"/>
                  <a:gd name="connsiteX9" fmla="*/ 51107 w 51106"/>
                  <a:gd name="connsiteY9" fmla="*/ 44109 h 62975"/>
                  <a:gd name="connsiteX10" fmla="*/ 49441 w 51106"/>
                  <a:gd name="connsiteY10" fmla="*/ 36954 h 62975"/>
                  <a:gd name="connsiteX11" fmla="*/ 44976 w 51106"/>
                  <a:gd name="connsiteY11" fmla="*/ 32010 h 62975"/>
                  <a:gd name="connsiteX12" fmla="*/ 38647 w 51106"/>
                  <a:gd name="connsiteY12" fmla="*/ 28886 h 62975"/>
                  <a:gd name="connsiteX13" fmla="*/ 31450 w 51106"/>
                  <a:gd name="connsiteY13" fmla="*/ 26934 h 62975"/>
                  <a:gd name="connsiteX14" fmla="*/ 24454 w 51106"/>
                  <a:gd name="connsiteY14" fmla="*/ 25375 h 62975"/>
                  <a:gd name="connsiteX15" fmla="*/ 18057 w 51106"/>
                  <a:gd name="connsiteY15" fmla="*/ 23550 h 62975"/>
                  <a:gd name="connsiteX16" fmla="*/ 13526 w 51106"/>
                  <a:gd name="connsiteY16" fmla="*/ 20692 h 62975"/>
                  <a:gd name="connsiteX17" fmla="*/ 11661 w 51106"/>
                  <a:gd name="connsiteY17" fmla="*/ 16395 h 62975"/>
                  <a:gd name="connsiteX18" fmla="*/ 12860 w 51106"/>
                  <a:gd name="connsiteY18" fmla="*/ 12624 h 62975"/>
                  <a:gd name="connsiteX19" fmla="*/ 15858 w 51106"/>
                  <a:gd name="connsiteY19" fmla="*/ 10413 h 62975"/>
                  <a:gd name="connsiteX20" fmla="*/ 19990 w 51106"/>
                  <a:gd name="connsiteY20" fmla="*/ 9107 h 62975"/>
                  <a:gd name="connsiteX21" fmla="*/ 24588 w 51106"/>
                  <a:gd name="connsiteY21" fmla="*/ 8720 h 62975"/>
                  <a:gd name="connsiteX22" fmla="*/ 29385 w 51106"/>
                  <a:gd name="connsiteY22" fmla="*/ 9240 h 62975"/>
                  <a:gd name="connsiteX23" fmla="*/ 33716 w 51106"/>
                  <a:gd name="connsiteY23" fmla="*/ 10932 h 62975"/>
                  <a:gd name="connsiteX24" fmla="*/ 37048 w 51106"/>
                  <a:gd name="connsiteY24" fmla="*/ 14057 h 62975"/>
                  <a:gd name="connsiteX25" fmla="*/ 38513 w 51106"/>
                  <a:gd name="connsiteY25" fmla="*/ 18867 h 62975"/>
                  <a:gd name="connsiteX26" fmla="*/ 48508 w 51106"/>
                  <a:gd name="connsiteY26" fmla="*/ 18867 h 62975"/>
                  <a:gd name="connsiteX27" fmla="*/ 46043 w 51106"/>
                  <a:gd name="connsiteY27" fmla="*/ 9760 h 62975"/>
                  <a:gd name="connsiteX28" fmla="*/ 40712 w 51106"/>
                  <a:gd name="connsiteY28" fmla="*/ 3904 h 62975"/>
                  <a:gd name="connsiteX29" fmla="*/ 33182 w 51106"/>
                  <a:gd name="connsiteY29" fmla="*/ 913 h 62975"/>
                  <a:gd name="connsiteX30" fmla="*/ 23788 w 51106"/>
                  <a:gd name="connsiteY30" fmla="*/ 0 h 62975"/>
                  <a:gd name="connsiteX31" fmla="*/ 15725 w 51106"/>
                  <a:gd name="connsiteY31" fmla="*/ 1039 h 62975"/>
                  <a:gd name="connsiteX32" fmla="*/ 8462 w 51106"/>
                  <a:gd name="connsiteY32" fmla="*/ 4037 h 62975"/>
                  <a:gd name="connsiteX33" fmla="*/ 3198 w 51106"/>
                  <a:gd name="connsiteY33" fmla="*/ 9367 h 62975"/>
                  <a:gd name="connsiteX34" fmla="*/ 1266 w 51106"/>
                  <a:gd name="connsiteY34" fmla="*/ 17174 h 62975"/>
                  <a:gd name="connsiteX35" fmla="*/ 4131 w 51106"/>
                  <a:gd name="connsiteY35" fmla="*/ 26288 h 62975"/>
                  <a:gd name="connsiteX36" fmla="*/ 11460 w 51106"/>
                  <a:gd name="connsiteY36" fmla="*/ 31358 h 62975"/>
                  <a:gd name="connsiteX37" fmla="*/ 20922 w 51106"/>
                  <a:gd name="connsiteY37" fmla="*/ 34089 h 62975"/>
                  <a:gd name="connsiteX38" fmla="*/ 30451 w 51106"/>
                  <a:gd name="connsiteY38" fmla="*/ 36434 h 62975"/>
                  <a:gd name="connsiteX39" fmla="*/ 37714 w 51106"/>
                  <a:gd name="connsiteY39" fmla="*/ 39558 h 62975"/>
                  <a:gd name="connsiteX40" fmla="*/ 40578 w 51106"/>
                  <a:gd name="connsiteY40" fmla="*/ 45414 h 62975"/>
                  <a:gd name="connsiteX41" fmla="*/ 39179 w 51106"/>
                  <a:gd name="connsiteY41" fmla="*/ 49964 h 62975"/>
                  <a:gd name="connsiteX42" fmla="*/ 35648 w 51106"/>
                  <a:gd name="connsiteY42" fmla="*/ 52696 h 62975"/>
                  <a:gd name="connsiteX43" fmla="*/ 30984 w 51106"/>
                  <a:gd name="connsiteY43" fmla="*/ 54001 h 62975"/>
                  <a:gd name="connsiteX44" fmla="*/ 25987 w 51106"/>
                  <a:gd name="connsiteY44" fmla="*/ 54388 h 62975"/>
                  <a:gd name="connsiteX45" fmla="*/ 20123 w 51106"/>
                  <a:gd name="connsiteY45" fmla="*/ 53868 h 62975"/>
                  <a:gd name="connsiteX46" fmla="*/ 14925 w 51106"/>
                  <a:gd name="connsiteY46" fmla="*/ 51916 h 62975"/>
                  <a:gd name="connsiteX47" fmla="*/ 11328 w 51106"/>
                  <a:gd name="connsiteY47" fmla="*/ 48272 h 62975"/>
                  <a:gd name="connsiteX48" fmla="*/ 9861 w 51106"/>
                  <a:gd name="connsiteY48" fmla="*/ 42676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06" h="62975">
                    <a:moveTo>
                      <a:pt x="9861" y="42676"/>
                    </a:moveTo>
                    <a:lnTo>
                      <a:pt x="0" y="42676"/>
                    </a:lnTo>
                    <a:cubicBezTo>
                      <a:pt x="133" y="46427"/>
                      <a:pt x="933" y="49578"/>
                      <a:pt x="2332" y="52176"/>
                    </a:cubicBezTo>
                    <a:cubicBezTo>
                      <a:pt x="3665" y="54781"/>
                      <a:pt x="5597" y="56939"/>
                      <a:pt x="7930" y="58552"/>
                    </a:cubicBezTo>
                    <a:cubicBezTo>
                      <a:pt x="10262" y="60117"/>
                      <a:pt x="12860" y="61263"/>
                      <a:pt x="15858" y="61936"/>
                    </a:cubicBezTo>
                    <a:cubicBezTo>
                      <a:pt x="18857" y="62615"/>
                      <a:pt x="22122" y="62975"/>
                      <a:pt x="25454" y="62975"/>
                    </a:cubicBezTo>
                    <a:cubicBezTo>
                      <a:pt x="28519" y="62975"/>
                      <a:pt x="31517" y="62662"/>
                      <a:pt x="34582" y="62069"/>
                    </a:cubicBezTo>
                    <a:cubicBezTo>
                      <a:pt x="37714" y="61469"/>
                      <a:pt x="40446" y="60424"/>
                      <a:pt x="42911" y="58945"/>
                    </a:cubicBezTo>
                    <a:cubicBezTo>
                      <a:pt x="45310" y="57486"/>
                      <a:pt x="47242" y="55560"/>
                      <a:pt x="48775" y="53215"/>
                    </a:cubicBezTo>
                    <a:cubicBezTo>
                      <a:pt x="50374" y="50797"/>
                      <a:pt x="51107" y="47753"/>
                      <a:pt x="51107" y="44109"/>
                    </a:cubicBezTo>
                    <a:cubicBezTo>
                      <a:pt x="51107" y="41251"/>
                      <a:pt x="50507" y="38879"/>
                      <a:pt x="49441" y="36954"/>
                    </a:cubicBezTo>
                    <a:cubicBezTo>
                      <a:pt x="48308" y="34975"/>
                      <a:pt x="46842" y="33310"/>
                      <a:pt x="44976" y="32010"/>
                    </a:cubicBezTo>
                    <a:cubicBezTo>
                      <a:pt x="43177" y="30711"/>
                      <a:pt x="41045" y="29666"/>
                      <a:pt x="38647" y="28886"/>
                    </a:cubicBezTo>
                    <a:cubicBezTo>
                      <a:pt x="36315" y="28107"/>
                      <a:pt x="33849" y="27454"/>
                      <a:pt x="31450" y="26934"/>
                    </a:cubicBezTo>
                    <a:cubicBezTo>
                      <a:pt x="29118" y="26415"/>
                      <a:pt x="26786" y="25895"/>
                      <a:pt x="24454" y="25375"/>
                    </a:cubicBezTo>
                    <a:cubicBezTo>
                      <a:pt x="22122" y="24856"/>
                      <a:pt x="19923" y="24256"/>
                      <a:pt x="18057" y="23550"/>
                    </a:cubicBezTo>
                    <a:cubicBezTo>
                      <a:pt x="16259" y="22770"/>
                      <a:pt x="14725" y="21838"/>
                      <a:pt x="13526" y="20692"/>
                    </a:cubicBezTo>
                    <a:cubicBezTo>
                      <a:pt x="12260" y="19573"/>
                      <a:pt x="11661" y="18167"/>
                      <a:pt x="11661" y="16395"/>
                    </a:cubicBezTo>
                    <a:cubicBezTo>
                      <a:pt x="11661" y="14836"/>
                      <a:pt x="12061" y="13584"/>
                      <a:pt x="12860" y="12624"/>
                    </a:cubicBezTo>
                    <a:cubicBezTo>
                      <a:pt x="13660" y="11685"/>
                      <a:pt x="14593" y="10932"/>
                      <a:pt x="15858" y="10413"/>
                    </a:cubicBezTo>
                    <a:cubicBezTo>
                      <a:pt x="17125" y="9840"/>
                      <a:pt x="18524" y="9367"/>
                      <a:pt x="19990" y="9107"/>
                    </a:cubicBezTo>
                    <a:cubicBezTo>
                      <a:pt x="21589" y="8847"/>
                      <a:pt x="23054" y="8720"/>
                      <a:pt x="24588" y="8720"/>
                    </a:cubicBezTo>
                    <a:cubicBezTo>
                      <a:pt x="26187" y="8720"/>
                      <a:pt x="27852" y="8900"/>
                      <a:pt x="29385" y="9240"/>
                    </a:cubicBezTo>
                    <a:cubicBezTo>
                      <a:pt x="30984" y="9606"/>
                      <a:pt x="32383" y="10153"/>
                      <a:pt x="33716" y="10932"/>
                    </a:cubicBezTo>
                    <a:cubicBezTo>
                      <a:pt x="35048" y="11712"/>
                      <a:pt x="36181" y="12751"/>
                      <a:pt x="37048" y="14057"/>
                    </a:cubicBezTo>
                    <a:cubicBezTo>
                      <a:pt x="37914" y="15356"/>
                      <a:pt x="38380" y="16968"/>
                      <a:pt x="38513" y="18867"/>
                    </a:cubicBezTo>
                    <a:lnTo>
                      <a:pt x="48508" y="18867"/>
                    </a:lnTo>
                    <a:cubicBezTo>
                      <a:pt x="48241" y="15222"/>
                      <a:pt x="47375" y="12205"/>
                      <a:pt x="46043" y="9760"/>
                    </a:cubicBezTo>
                    <a:cubicBezTo>
                      <a:pt x="44776" y="7341"/>
                      <a:pt x="42978" y="5416"/>
                      <a:pt x="40712" y="3904"/>
                    </a:cubicBezTo>
                    <a:cubicBezTo>
                      <a:pt x="38513" y="2445"/>
                      <a:pt x="36048" y="1432"/>
                      <a:pt x="33182" y="913"/>
                    </a:cubicBezTo>
                    <a:cubicBezTo>
                      <a:pt x="30318" y="313"/>
                      <a:pt x="27186" y="0"/>
                      <a:pt x="23788" y="0"/>
                    </a:cubicBezTo>
                    <a:cubicBezTo>
                      <a:pt x="21056" y="0"/>
                      <a:pt x="18390" y="366"/>
                      <a:pt x="15725" y="1039"/>
                    </a:cubicBezTo>
                    <a:cubicBezTo>
                      <a:pt x="12994" y="1665"/>
                      <a:pt x="10594" y="2658"/>
                      <a:pt x="8462" y="4037"/>
                    </a:cubicBezTo>
                    <a:cubicBezTo>
                      <a:pt x="6330" y="5443"/>
                      <a:pt x="4598" y="7235"/>
                      <a:pt x="3198" y="9367"/>
                    </a:cubicBezTo>
                    <a:cubicBezTo>
                      <a:pt x="1933" y="11558"/>
                      <a:pt x="1266" y="14157"/>
                      <a:pt x="1266" y="17174"/>
                    </a:cubicBezTo>
                    <a:cubicBezTo>
                      <a:pt x="1266" y="21078"/>
                      <a:pt x="2199" y="24149"/>
                      <a:pt x="4131" y="26288"/>
                    </a:cubicBezTo>
                    <a:cubicBezTo>
                      <a:pt x="5997" y="28473"/>
                      <a:pt x="8462" y="30165"/>
                      <a:pt x="11460" y="31358"/>
                    </a:cubicBezTo>
                    <a:cubicBezTo>
                      <a:pt x="14326" y="32504"/>
                      <a:pt x="17524" y="33416"/>
                      <a:pt x="20922" y="34089"/>
                    </a:cubicBezTo>
                    <a:cubicBezTo>
                      <a:pt x="24321" y="34822"/>
                      <a:pt x="27452" y="35601"/>
                      <a:pt x="30451" y="36434"/>
                    </a:cubicBezTo>
                    <a:cubicBezTo>
                      <a:pt x="33316" y="37213"/>
                      <a:pt x="35781" y="38253"/>
                      <a:pt x="37714" y="39558"/>
                    </a:cubicBezTo>
                    <a:cubicBezTo>
                      <a:pt x="39580" y="40858"/>
                      <a:pt x="40578" y="42809"/>
                      <a:pt x="40578" y="45414"/>
                    </a:cubicBezTo>
                    <a:cubicBezTo>
                      <a:pt x="40578" y="47233"/>
                      <a:pt x="40112" y="48765"/>
                      <a:pt x="39179" y="49964"/>
                    </a:cubicBezTo>
                    <a:cubicBezTo>
                      <a:pt x="38247" y="51217"/>
                      <a:pt x="37114" y="52096"/>
                      <a:pt x="35648" y="52696"/>
                    </a:cubicBezTo>
                    <a:cubicBezTo>
                      <a:pt x="34249" y="53322"/>
                      <a:pt x="32650" y="53742"/>
                      <a:pt x="30984" y="54001"/>
                    </a:cubicBezTo>
                    <a:cubicBezTo>
                      <a:pt x="29185" y="54261"/>
                      <a:pt x="27586" y="54388"/>
                      <a:pt x="25987" y="54388"/>
                    </a:cubicBezTo>
                    <a:cubicBezTo>
                      <a:pt x="23987" y="54388"/>
                      <a:pt x="22055" y="54235"/>
                      <a:pt x="20123" y="53868"/>
                    </a:cubicBezTo>
                    <a:cubicBezTo>
                      <a:pt x="18190" y="53455"/>
                      <a:pt x="16525" y="52802"/>
                      <a:pt x="14925" y="51916"/>
                    </a:cubicBezTo>
                    <a:cubicBezTo>
                      <a:pt x="13460" y="50984"/>
                      <a:pt x="12260" y="49758"/>
                      <a:pt x="11328" y="48272"/>
                    </a:cubicBezTo>
                    <a:cubicBezTo>
                      <a:pt x="10395" y="46713"/>
                      <a:pt x="9928" y="44868"/>
                      <a:pt x="9861" y="42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0ABABA7-6AE3-4C3F-9A0B-100F9C48AF6D}"/>
                  </a:ext>
                </a:extLst>
              </p:cNvPr>
              <p:cNvSpPr/>
              <p:nvPr/>
            </p:nvSpPr>
            <p:spPr>
              <a:xfrm>
                <a:off x="8030657" y="3406087"/>
                <a:ext cx="55713" cy="62975"/>
              </a:xfrm>
              <a:custGeom>
                <a:avLst/>
                <a:gdLst>
                  <a:gd name="connsiteX0" fmla="*/ 45176 w 55713"/>
                  <a:gd name="connsiteY0" fmla="*/ 25762 h 62975"/>
                  <a:gd name="connsiteX1" fmla="*/ 10594 w 55713"/>
                  <a:gd name="connsiteY1" fmla="*/ 25762 h 62975"/>
                  <a:gd name="connsiteX2" fmla="*/ 11993 w 55713"/>
                  <a:gd name="connsiteY2" fmla="*/ 19260 h 62975"/>
                  <a:gd name="connsiteX3" fmla="*/ 15525 w 55713"/>
                  <a:gd name="connsiteY3" fmla="*/ 13790 h 62975"/>
                  <a:gd name="connsiteX4" fmla="*/ 20856 w 55713"/>
                  <a:gd name="connsiteY4" fmla="*/ 10153 h 62975"/>
                  <a:gd name="connsiteX5" fmla="*/ 27852 w 55713"/>
                  <a:gd name="connsiteY5" fmla="*/ 8720 h 62975"/>
                  <a:gd name="connsiteX6" fmla="*/ 34648 w 55713"/>
                  <a:gd name="connsiteY6" fmla="*/ 10153 h 62975"/>
                  <a:gd name="connsiteX7" fmla="*/ 39979 w 55713"/>
                  <a:gd name="connsiteY7" fmla="*/ 13790 h 62975"/>
                  <a:gd name="connsiteX8" fmla="*/ 43643 w 55713"/>
                  <a:gd name="connsiteY8" fmla="*/ 19126 h 62975"/>
                  <a:gd name="connsiteX9" fmla="*/ 45176 w 55713"/>
                  <a:gd name="connsiteY9" fmla="*/ 25762 h 62975"/>
                  <a:gd name="connsiteX10" fmla="*/ 54704 w 55713"/>
                  <a:gd name="connsiteY10" fmla="*/ 42550 h 62975"/>
                  <a:gd name="connsiteX11" fmla="*/ 44910 w 55713"/>
                  <a:gd name="connsiteY11" fmla="*/ 42550 h 62975"/>
                  <a:gd name="connsiteX12" fmla="*/ 39579 w 55713"/>
                  <a:gd name="connsiteY12" fmla="*/ 51530 h 62975"/>
                  <a:gd name="connsiteX13" fmla="*/ 29317 w 55713"/>
                  <a:gd name="connsiteY13" fmla="*/ 54388 h 62975"/>
                  <a:gd name="connsiteX14" fmla="*/ 20856 w 55713"/>
                  <a:gd name="connsiteY14" fmla="*/ 52696 h 62975"/>
                  <a:gd name="connsiteX15" fmla="*/ 14859 w 55713"/>
                  <a:gd name="connsiteY15" fmla="*/ 48272 h 62975"/>
                  <a:gd name="connsiteX16" fmla="*/ 11460 w 55713"/>
                  <a:gd name="connsiteY16" fmla="*/ 42030 h 62975"/>
                  <a:gd name="connsiteX17" fmla="*/ 10594 w 55713"/>
                  <a:gd name="connsiteY17" fmla="*/ 34482 h 62975"/>
                  <a:gd name="connsiteX18" fmla="*/ 55704 w 55713"/>
                  <a:gd name="connsiteY18" fmla="*/ 34482 h 62975"/>
                  <a:gd name="connsiteX19" fmla="*/ 54704 w 55713"/>
                  <a:gd name="connsiteY19" fmla="*/ 23030 h 62975"/>
                  <a:gd name="connsiteX20" fmla="*/ 50240 w 55713"/>
                  <a:gd name="connsiteY20" fmla="*/ 11845 h 62975"/>
                  <a:gd name="connsiteX21" fmla="*/ 41645 w 55713"/>
                  <a:gd name="connsiteY21" fmla="*/ 3384 h 62975"/>
                  <a:gd name="connsiteX22" fmla="*/ 28385 w 55713"/>
                  <a:gd name="connsiteY22" fmla="*/ 0 h 62975"/>
                  <a:gd name="connsiteX23" fmla="*/ 16924 w 55713"/>
                  <a:gd name="connsiteY23" fmla="*/ 2345 h 62975"/>
                  <a:gd name="connsiteX24" fmla="*/ 8129 w 55713"/>
                  <a:gd name="connsiteY24" fmla="*/ 8847 h 62975"/>
                  <a:gd name="connsiteX25" fmla="*/ 2132 w 55713"/>
                  <a:gd name="connsiteY25" fmla="*/ 18740 h 62975"/>
                  <a:gd name="connsiteX26" fmla="*/ 0 w 55713"/>
                  <a:gd name="connsiteY26" fmla="*/ 31358 h 62975"/>
                  <a:gd name="connsiteX27" fmla="*/ 2132 w 55713"/>
                  <a:gd name="connsiteY27" fmla="*/ 44109 h 62975"/>
                  <a:gd name="connsiteX28" fmla="*/ 7463 w 55713"/>
                  <a:gd name="connsiteY28" fmla="*/ 54128 h 62975"/>
                  <a:gd name="connsiteX29" fmla="*/ 16458 w 55713"/>
                  <a:gd name="connsiteY29" fmla="*/ 60637 h 62975"/>
                  <a:gd name="connsiteX30" fmla="*/ 28918 w 55713"/>
                  <a:gd name="connsiteY30" fmla="*/ 62975 h 62975"/>
                  <a:gd name="connsiteX31" fmla="*/ 45975 w 55713"/>
                  <a:gd name="connsiteY31" fmla="*/ 57905 h 62975"/>
                  <a:gd name="connsiteX32" fmla="*/ 54704 w 55713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3" h="62975">
                    <a:moveTo>
                      <a:pt x="45176" y="25762"/>
                    </a:moveTo>
                    <a:lnTo>
                      <a:pt x="10594" y="25762"/>
                    </a:lnTo>
                    <a:cubicBezTo>
                      <a:pt x="10728" y="23423"/>
                      <a:pt x="11194" y="21292"/>
                      <a:pt x="11993" y="19260"/>
                    </a:cubicBezTo>
                    <a:cubicBezTo>
                      <a:pt x="12859" y="17174"/>
                      <a:pt x="13992" y="15356"/>
                      <a:pt x="15525" y="13790"/>
                    </a:cubicBezTo>
                    <a:cubicBezTo>
                      <a:pt x="16991" y="12231"/>
                      <a:pt x="18790" y="11032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82" y="9213"/>
                      <a:pt x="34648" y="10153"/>
                    </a:cubicBezTo>
                    <a:cubicBezTo>
                      <a:pt x="36714" y="11032"/>
                      <a:pt x="38446" y="12231"/>
                      <a:pt x="39979" y="13790"/>
                    </a:cubicBezTo>
                    <a:cubicBezTo>
                      <a:pt x="41578" y="15302"/>
                      <a:pt x="42710" y="17048"/>
                      <a:pt x="43643" y="19126"/>
                    </a:cubicBezTo>
                    <a:cubicBezTo>
                      <a:pt x="44443" y="21212"/>
                      <a:pt x="44976" y="23423"/>
                      <a:pt x="45176" y="25762"/>
                    </a:cubicBezTo>
                    <a:close/>
                    <a:moveTo>
                      <a:pt x="54704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317" y="54388"/>
                    </a:cubicBezTo>
                    <a:cubicBezTo>
                      <a:pt x="26052" y="54388"/>
                      <a:pt x="23254" y="53842"/>
                      <a:pt x="20856" y="52696"/>
                    </a:cubicBezTo>
                    <a:cubicBezTo>
                      <a:pt x="18390" y="51577"/>
                      <a:pt x="16458" y="50098"/>
                      <a:pt x="14859" y="48272"/>
                    </a:cubicBezTo>
                    <a:cubicBezTo>
                      <a:pt x="13326" y="46454"/>
                      <a:pt x="12193" y="44368"/>
                      <a:pt x="11460" y="42030"/>
                    </a:cubicBezTo>
                    <a:cubicBezTo>
                      <a:pt x="10728" y="39685"/>
                      <a:pt x="10461" y="37187"/>
                      <a:pt x="10594" y="34482"/>
                    </a:cubicBezTo>
                    <a:lnTo>
                      <a:pt x="55704" y="34482"/>
                    </a:lnTo>
                    <a:cubicBezTo>
                      <a:pt x="55771" y="30838"/>
                      <a:pt x="55504" y="27041"/>
                      <a:pt x="54704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108" y="8381"/>
                      <a:pt x="45242" y="5569"/>
                      <a:pt x="41645" y="3384"/>
                    </a:cubicBezTo>
                    <a:cubicBezTo>
                      <a:pt x="38180" y="1146"/>
                      <a:pt x="33782" y="0"/>
                      <a:pt x="28385" y="0"/>
                    </a:cubicBezTo>
                    <a:cubicBezTo>
                      <a:pt x="24253" y="0"/>
                      <a:pt x="20389" y="779"/>
                      <a:pt x="16924" y="2345"/>
                    </a:cubicBezTo>
                    <a:cubicBezTo>
                      <a:pt x="13592" y="3904"/>
                      <a:pt x="10594" y="6089"/>
                      <a:pt x="8129" y="8847"/>
                    </a:cubicBezTo>
                    <a:cubicBezTo>
                      <a:pt x="5530" y="11658"/>
                      <a:pt x="3598" y="14936"/>
                      <a:pt x="2132" y="18740"/>
                    </a:cubicBezTo>
                    <a:cubicBezTo>
                      <a:pt x="733" y="22591"/>
                      <a:pt x="0" y="26781"/>
                      <a:pt x="0" y="31358"/>
                    </a:cubicBezTo>
                    <a:cubicBezTo>
                      <a:pt x="199" y="35968"/>
                      <a:pt x="866" y="40205"/>
                      <a:pt x="2132" y="44109"/>
                    </a:cubicBezTo>
                    <a:cubicBezTo>
                      <a:pt x="3332" y="48012"/>
                      <a:pt x="5130" y="51370"/>
                      <a:pt x="7463" y="54128"/>
                    </a:cubicBezTo>
                    <a:cubicBezTo>
                      <a:pt x="9861" y="56939"/>
                      <a:pt x="12859" y="59071"/>
                      <a:pt x="16458" y="60637"/>
                    </a:cubicBezTo>
                    <a:cubicBezTo>
                      <a:pt x="19990" y="62196"/>
                      <a:pt x="24121" y="62975"/>
                      <a:pt x="28918" y="62975"/>
                    </a:cubicBezTo>
                    <a:cubicBezTo>
                      <a:pt x="35714" y="62975"/>
                      <a:pt x="41445" y="61283"/>
                      <a:pt x="45975" y="57905"/>
                    </a:cubicBezTo>
                    <a:cubicBezTo>
                      <a:pt x="50440" y="54441"/>
                      <a:pt x="53372" y="49318"/>
                      <a:pt x="54704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47A8689-0C40-41F7-B3E2-688812F074B1}"/>
                  </a:ext>
                </a:extLst>
              </p:cNvPr>
              <p:cNvSpPr/>
              <p:nvPr/>
            </p:nvSpPr>
            <p:spPr>
              <a:xfrm>
                <a:off x="8183910" y="3684275"/>
                <a:ext cx="57102" cy="84573"/>
              </a:xfrm>
              <a:custGeom>
                <a:avLst/>
                <a:gdLst>
                  <a:gd name="connsiteX0" fmla="*/ 10528 w 57102"/>
                  <a:gd name="connsiteY0" fmla="*/ 53608 h 84573"/>
                  <a:gd name="connsiteX1" fmla="*/ 11460 w 57102"/>
                  <a:gd name="connsiteY1" fmla="*/ 45021 h 84573"/>
                  <a:gd name="connsiteX2" fmla="*/ 14392 w 57102"/>
                  <a:gd name="connsiteY2" fmla="*/ 37607 h 84573"/>
                  <a:gd name="connsiteX3" fmla="*/ 19990 w 57102"/>
                  <a:gd name="connsiteY3" fmla="*/ 32397 h 84573"/>
                  <a:gd name="connsiteX4" fmla="*/ 28584 w 57102"/>
                  <a:gd name="connsiteY4" fmla="*/ 30318 h 84573"/>
                  <a:gd name="connsiteX5" fmla="*/ 37314 w 57102"/>
                  <a:gd name="connsiteY5" fmla="*/ 32270 h 84573"/>
                  <a:gd name="connsiteX6" fmla="*/ 43177 w 57102"/>
                  <a:gd name="connsiteY6" fmla="*/ 37340 h 84573"/>
                  <a:gd name="connsiteX7" fmla="*/ 46575 w 57102"/>
                  <a:gd name="connsiteY7" fmla="*/ 44628 h 84573"/>
                  <a:gd name="connsiteX8" fmla="*/ 47641 w 57102"/>
                  <a:gd name="connsiteY8" fmla="*/ 53215 h 84573"/>
                  <a:gd name="connsiteX9" fmla="*/ 46575 w 57102"/>
                  <a:gd name="connsiteY9" fmla="*/ 61543 h 84573"/>
                  <a:gd name="connsiteX10" fmla="*/ 43443 w 57102"/>
                  <a:gd name="connsiteY10" fmla="*/ 68831 h 84573"/>
                  <a:gd name="connsiteX11" fmla="*/ 37713 w 57102"/>
                  <a:gd name="connsiteY11" fmla="*/ 74034 h 84573"/>
                  <a:gd name="connsiteX12" fmla="*/ 29118 w 57102"/>
                  <a:gd name="connsiteY12" fmla="*/ 75986 h 84573"/>
                  <a:gd name="connsiteX13" fmla="*/ 20789 w 57102"/>
                  <a:gd name="connsiteY13" fmla="*/ 74167 h 84573"/>
                  <a:gd name="connsiteX14" fmla="*/ 14925 w 57102"/>
                  <a:gd name="connsiteY14" fmla="*/ 69091 h 84573"/>
                  <a:gd name="connsiteX15" fmla="*/ 11594 w 57102"/>
                  <a:gd name="connsiteY15" fmla="*/ 61936 h 84573"/>
                  <a:gd name="connsiteX16" fmla="*/ 10528 w 57102"/>
                  <a:gd name="connsiteY16" fmla="*/ 53608 h 84573"/>
                  <a:gd name="connsiteX17" fmla="*/ 57103 w 57102"/>
                  <a:gd name="connsiteY17" fmla="*/ 83274 h 84573"/>
                  <a:gd name="connsiteX18" fmla="*/ 57103 w 57102"/>
                  <a:gd name="connsiteY18" fmla="*/ 0 h 84573"/>
                  <a:gd name="connsiteX19" fmla="*/ 47242 w 57102"/>
                  <a:gd name="connsiteY19" fmla="*/ 0 h 84573"/>
                  <a:gd name="connsiteX20" fmla="*/ 47242 w 57102"/>
                  <a:gd name="connsiteY20" fmla="*/ 31098 h 84573"/>
                  <a:gd name="connsiteX21" fmla="*/ 46975 w 57102"/>
                  <a:gd name="connsiteY21" fmla="*/ 31098 h 84573"/>
                  <a:gd name="connsiteX22" fmla="*/ 42910 w 57102"/>
                  <a:gd name="connsiteY22" fmla="*/ 26541 h 84573"/>
                  <a:gd name="connsiteX23" fmla="*/ 37846 w 57102"/>
                  <a:gd name="connsiteY23" fmla="*/ 23683 h 84573"/>
                  <a:gd name="connsiteX24" fmla="*/ 32516 w 57102"/>
                  <a:gd name="connsiteY24" fmla="*/ 22118 h 84573"/>
                  <a:gd name="connsiteX25" fmla="*/ 27585 w 57102"/>
                  <a:gd name="connsiteY25" fmla="*/ 21598 h 84573"/>
                  <a:gd name="connsiteX26" fmla="*/ 15458 w 57102"/>
                  <a:gd name="connsiteY26" fmla="*/ 24203 h 84573"/>
                  <a:gd name="connsiteX27" fmla="*/ 6730 w 57102"/>
                  <a:gd name="connsiteY27" fmla="*/ 30965 h 84573"/>
                  <a:gd name="connsiteX28" fmla="*/ 1666 w 57102"/>
                  <a:gd name="connsiteY28" fmla="*/ 40857 h 84573"/>
                  <a:gd name="connsiteX29" fmla="*/ 0 w 57102"/>
                  <a:gd name="connsiteY29" fmla="*/ 52956 h 84573"/>
                  <a:gd name="connsiteX30" fmla="*/ 1666 w 57102"/>
                  <a:gd name="connsiteY30" fmla="*/ 65060 h 84573"/>
                  <a:gd name="connsiteX31" fmla="*/ 6862 w 57102"/>
                  <a:gd name="connsiteY31" fmla="*/ 75080 h 84573"/>
                  <a:gd name="connsiteX32" fmla="*/ 15592 w 57102"/>
                  <a:gd name="connsiteY32" fmla="*/ 81975 h 84573"/>
                  <a:gd name="connsiteX33" fmla="*/ 27852 w 57102"/>
                  <a:gd name="connsiteY33" fmla="*/ 84573 h 84573"/>
                  <a:gd name="connsiteX34" fmla="*/ 39312 w 57102"/>
                  <a:gd name="connsiteY34" fmla="*/ 82361 h 84573"/>
                  <a:gd name="connsiteX35" fmla="*/ 46975 w 57102"/>
                  <a:gd name="connsiteY35" fmla="*/ 75080 h 84573"/>
                  <a:gd name="connsiteX36" fmla="*/ 47242 w 57102"/>
                  <a:gd name="connsiteY36" fmla="*/ 75080 h 84573"/>
                  <a:gd name="connsiteX37" fmla="*/ 47242 w 57102"/>
                  <a:gd name="connsiteY37" fmla="*/ 83274 h 8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02" h="84573">
                    <a:moveTo>
                      <a:pt x="10528" y="53608"/>
                    </a:moveTo>
                    <a:cubicBezTo>
                      <a:pt x="10528" y="50690"/>
                      <a:pt x="10861" y="47832"/>
                      <a:pt x="11460" y="45021"/>
                    </a:cubicBezTo>
                    <a:cubicBezTo>
                      <a:pt x="12060" y="42263"/>
                      <a:pt x="13060" y="39792"/>
                      <a:pt x="14392" y="37607"/>
                    </a:cubicBezTo>
                    <a:cubicBezTo>
                      <a:pt x="15792" y="35441"/>
                      <a:pt x="17657" y="33703"/>
                      <a:pt x="19990" y="32397"/>
                    </a:cubicBezTo>
                    <a:cubicBezTo>
                      <a:pt x="22388" y="31018"/>
                      <a:pt x="25253" y="30318"/>
                      <a:pt x="28584" y="30318"/>
                    </a:cubicBezTo>
                    <a:cubicBezTo>
                      <a:pt x="31983" y="30318"/>
                      <a:pt x="34915" y="30965"/>
                      <a:pt x="37314" y="32270"/>
                    </a:cubicBezTo>
                    <a:cubicBezTo>
                      <a:pt x="39779" y="33569"/>
                      <a:pt x="41711" y="35261"/>
                      <a:pt x="43177" y="37340"/>
                    </a:cubicBezTo>
                    <a:cubicBezTo>
                      <a:pt x="44776" y="39425"/>
                      <a:pt x="45843" y="41870"/>
                      <a:pt x="46575" y="44628"/>
                    </a:cubicBezTo>
                    <a:cubicBezTo>
                      <a:pt x="47242" y="47413"/>
                      <a:pt x="47641" y="50277"/>
                      <a:pt x="47641" y="53215"/>
                    </a:cubicBezTo>
                    <a:cubicBezTo>
                      <a:pt x="47641" y="56000"/>
                      <a:pt x="47242" y="58785"/>
                      <a:pt x="46575" y="61543"/>
                    </a:cubicBezTo>
                    <a:cubicBezTo>
                      <a:pt x="45975" y="64254"/>
                      <a:pt x="44910" y="66672"/>
                      <a:pt x="43443" y="68831"/>
                    </a:cubicBezTo>
                    <a:cubicBezTo>
                      <a:pt x="41977" y="70916"/>
                      <a:pt x="40046" y="72655"/>
                      <a:pt x="37713" y="74034"/>
                    </a:cubicBezTo>
                    <a:cubicBezTo>
                      <a:pt x="35381" y="75340"/>
                      <a:pt x="32516" y="75986"/>
                      <a:pt x="29118" y="75986"/>
                    </a:cubicBezTo>
                    <a:cubicBezTo>
                      <a:pt x="25986" y="75986"/>
                      <a:pt x="23254" y="75413"/>
                      <a:pt x="20789" y="74167"/>
                    </a:cubicBezTo>
                    <a:cubicBezTo>
                      <a:pt x="18456" y="72868"/>
                      <a:pt x="16525" y="71176"/>
                      <a:pt x="14925" y="69091"/>
                    </a:cubicBezTo>
                    <a:cubicBezTo>
                      <a:pt x="13459" y="66932"/>
                      <a:pt x="12327" y="64541"/>
                      <a:pt x="11594" y="61936"/>
                    </a:cubicBezTo>
                    <a:cubicBezTo>
                      <a:pt x="10861" y="59278"/>
                      <a:pt x="10528" y="56473"/>
                      <a:pt x="10528" y="53608"/>
                    </a:cubicBezTo>
                    <a:close/>
                    <a:moveTo>
                      <a:pt x="57103" y="83274"/>
                    </a:moveTo>
                    <a:lnTo>
                      <a:pt x="57103" y="0"/>
                    </a:lnTo>
                    <a:lnTo>
                      <a:pt x="47242" y="0"/>
                    </a:lnTo>
                    <a:lnTo>
                      <a:pt x="47242" y="31098"/>
                    </a:lnTo>
                    <a:lnTo>
                      <a:pt x="46975" y="31098"/>
                    </a:lnTo>
                    <a:cubicBezTo>
                      <a:pt x="45909" y="29279"/>
                      <a:pt x="44576" y="27793"/>
                      <a:pt x="42910" y="26541"/>
                    </a:cubicBezTo>
                    <a:cubicBezTo>
                      <a:pt x="41378" y="25349"/>
                      <a:pt x="39646" y="24409"/>
                      <a:pt x="37846" y="23683"/>
                    </a:cubicBezTo>
                    <a:cubicBezTo>
                      <a:pt x="36114" y="22904"/>
                      <a:pt x="34315" y="22377"/>
                      <a:pt x="32516" y="22118"/>
                    </a:cubicBezTo>
                    <a:cubicBezTo>
                      <a:pt x="30784" y="21804"/>
                      <a:pt x="29118" y="21598"/>
                      <a:pt x="27585" y="21598"/>
                    </a:cubicBezTo>
                    <a:cubicBezTo>
                      <a:pt x="22988" y="21598"/>
                      <a:pt x="18923" y="22484"/>
                      <a:pt x="15458" y="24203"/>
                    </a:cubicBezTo>
                    <a:cubicBezTo>
                      <a:pt x="11993" y="25868"/>
                      <a:pt x="9062" y="28107"/>
                      <a:pt x="6730" y="30965"/>
                    </a:cubicBezTo>
                    <a:cubicBezTo>
                      <a:pt x="4464" y="33776"/>
                      <a:pt x="2798" y="37054"/>
                      <a:pt x="1666" y="40857"/>
                    </a:cubicBezTo>
                    <a:cubicBezTo>
                      <a:pt x="533" y="44708"/>
                      <a:pt x="0" y="48712"/>
                      <a:pt x="0" y="52956"/>
                    </a:cubicBezTo>
                    <a:cubicBezTo>
                      <a:pt x="0" y="57226"/>
                      <a:pt x="533" y="61256"/>
                      <a:pt x="1666" y="65060"/>
                    </a:cubicBezTo>
                    <a:cubicBezTo>
                      <a:pt x="2865" y="68911"/>
                      <a:pt x="4597" y="72215"/>
                      <a:pt x="6862" y="75080"/>
                    </a:cubicBezTo>
                    <a:cubicBezTo>
                      <a:pt x="9195" y="77938"/>
                      <a:pt x="12127" y="80256"/>
                      <a:pt x="15592" y="81975"/>
                    </a:cubicBezTo>
                    <a:cubicBezTo>
                      <a:pt x="19057" y="83687"/>
                      <a:pt x="23121" y="84573"/>
                      <a:pt x="27852" y="84573"/>
                    </a:cubicBezTo>
                    <a:cubicBezTo>
                      <a:pt x="31983" y="84573"/>
                      <a:pt x="35848" y="83820"/>
                      <a:pt x="39312" y="82361"/>
                    </a:cubicBezTo>
                    <a:cubicBezTo>
                      <a:pt x="42844" y="80909"/>
                      <a:pt x="45376" y="78457"/>
                      <a:pt x="46975" y="75080"/>
                    </a:cubicBezTo>
                    <a:lnTo>
                      <a:pt x="47242" y="75080"/>
                    </a:lnTo>
                    <a:lnTo>
                      <a:pt x="47242" y="8327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B6D93B8-9A6C-43B1-B090-AB3A7D1790EA}"/>
                  </a:ext>
                </a:extLst>
              </p:cNvPr>
              <p:cNvSpPr/>
              <p:nvPr/>
            </p:nvSpPr>
            <p:spPr>
              <a:xfrm>
                <a:off x="8253074" y="3705873"/>
                <a:ext cx="55712" cy="62975"/>
              </a:xfrm>
              <a:custGeom>
                <a:avLst/>
                <a:gdLst>
                  <a:gd name="connsiteX0" fmla="*/ 45109 w 55712"/>
                  <a:gd name="connsiteY0" fmla="*/ 25762 h 62975"/>
                  <a:gd name="connsiteX1" fmla="*/ 10528 w 55712"/>
                  <a:gd name="connsiteY1" fmla="*/ 25762 h 62975"/>
                  <a:gd name="connsiteX2" fmla="*/ 11927 w 55712"/>
                  <a:gd name="connsiteY2" fmla="*/ 19260 h 62975"/>
                  <a:gd name="connsiteX3" fmla="*/ 15458 w 55712"/>
                  <a:gd name="connsiteY3" fmla="*/ 13790 h 62975"/>
                  <a:gd name="connsiteX4" fmla="*/ 20789 w 55712"/>
                  <a:gd name="connsiteY4" fmla="*/ 10153 h 62975"/>
                  <a:gd name="connsiteX5" fmla="*/ 27852 w 55712"/>
                  <a:gd name="connsiteY5" fmla="*/ 8720 h 62975"/>
                  <a:gd name="connsiteX6" fmla="*/ 34581 w 55712"/>
                  <a:gd name="connsiteY6" fmla="*/ 10153 h 62975"/>
                  <a:gd name="connsiteX7" fmla="*/ 39912 w 55712"/>
                  <a:gd name="connsiteY7" fmla="*/ 13790 h 62975"/>
                  <a:gd name="connsiteX8" fmla="*/ 43577 w 55712"/>
                  <a:gd name="connsiteY8" fmla="*/ 19126 h 62975"/>
                  <a:gd name="connsiteX9" fmla="*/ 45109 w 55712"/>
                  <a:gd name="connsiteY9" fmla="*/ 25762 h 62975"/>
                  <a:gd name="connsiteX10" fmla="*/ 54638 w 55712"/>
                  <a:gd name="connsiteY10" fmla="*/ 42550 h 62975"/>
                  <a:gd name="connsiteX11" fmla="*/ 44843 w 55712"/>
                  <a:gd name="connsiteY11" fmla="*/ 42550 h 62975"/>
                  <a:gd name="connsiteX12" fmla="*/ 39512 w 55712"/>
                  <a:gd name="connsiteY12" fmla="*/ 51530 h 62975"/>
                  <a:gd name="connsiteX13" fmla="*/ 29251 w 55712"/>
                  <a:gd name="connsiteY13" fmla="*/ 54388 h 62975"/>
                  <a:gd name="connsiteX14" fmla="*/ 20789 w 55712"/>
                  <a:gd name="connsiteY14" fmla="*/ 52696 h 62975"/>
                  <a:gd name="connsiteX15" fmla="*/ 14792 w 55712"/>
                  <a:gd name="connsiteY15" fmla="*/ 48272 h 62975"/>
                  <a:gd name="connsiteX16" fmla="*/ 11394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173 w 55712"/>
                  <a:gd name="connsiteY20" fmla="*/ 11845 h 62975"/>
                  <a:gd name="connsiteX21" fmla="*/ 41645 w 55712"/>
                  <a:gd name="connsiteY21" fmla="*/ 3384 h 62975"/>
                  <a:gd name="connsiteX22" fmla="*/ 28318 w 55712"/>
                  <a:gd name="connsiteY22" fmla="*/ 0 h 62975"/>
                  <a:gd name="connsiteX23" fmla="*/ 16857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851 w 55712"/>
                  <a:gd name="connsiteY30" fmla="*/ 62975 h 62975"/>
                  <a:gd name="connsiteX31" fmla="*/ 45909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09" y="25762"/>
                    </a:moveTo>
                    <a:lnTo>
                      <a:pt x="10528" y="25762"/>
                    </a:lnTo>
                    <a:cubicBezTo>
                      <a:pt x="10661" y="23423"/>
                      <a:pt x="11194" y="21291"/>
                      <a:pt x="11927" y="19260"/>
                    </a:cubicBezTo>
                    <a:cubicBezTo>
                      <a:pt x="12793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789" y="10153"/>
                    </a:cubicBezTo>
                    <a:cubicBezTo>
                      <a:pt x="22854" y="9213"/>
                      <a:pt x="25186" y="8720"/>
                      <a:pt x="27852" y="8720"/>
                    </a:cubicBezTo>
                    <a:cubicBezTo>
                      <a:pt x="30250" y="8720"/>
                      <a:pt x="32516" y="9213"/>
                      <a:pt x="34581" y="10153"/>
                    </a:cubicBezTo>
                    <a:cubicBezTo>
                      <a:pt x="36647" y="11032"/>
                      <a:pt x="38446" y="12231"/>
                      <a:pt x="39912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1"/>
                      <a:pt x="44976" y="23423"/>
                      <a:pt x="45109" y="25762"/>
                    </a:cubicBezTo>
                    <a:close/>
                    <a:moveTo>
                      <a:pt x="54638" y="42550"/>
                    </a:moveTo>
                    <a:lnTo>
                      <a:pt x="44843" y="42550"/>
                    </a:lnTo>
                    <a:cubicBezTo>
                      <a:pt x="43977" y="46553"/>
                      <a:pt x="42244" y="49551"/>
                      <a:pt x="39512" y="51530"/>
                    </a:cubicBezTo>
                    <a:cubicBezTo>
                      <a:pt x="36913" y="53455"/>
                      <a:pt x="33515" y="54388"/>
                      <a:pt x="29251" y="54388"/>
                    </a:cubicBezTo>
                    <a:cubicBezTo>
                      <a:pt x="26052" y="54388"/>
                      <a:pt x="23188" y="53842"/>
                      <a:pt x="20789" y="52696"/>
                    </a:cubicBezTo>
                    <a:cubicBezTo>
                      <a:pt x="18324" y="51576"/>
                      <a:pt x="16391" y="50098"/>
                      <a:pt x="14792" y="48272"/>
                    </a:cubicBezTo>
                    <a:cubicBezTo>
                      <a:pt x="13260" y="46453"/>
                      <a:pt x="12127" y="44368"/>
                      <a:pt x="11394" y="42030"/>
                    </a:cubicBezTo>
                    <a:cubicBezTo>
                      <a:pt x="10728" y="39685"/>
                      <a:pt x="10394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838" y="18973"/>
                      <a:pt x="52372" y="15222"/>
                      <a:pt x="50173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13" y="1146"/>
                      <a:pt x="33715" y="0"/>
                      <a:pt x="28318" y="0"/>
                    </a:cubicBezTo>
                    <a:cubicBezTo>
                      <a:pt x="24187" y="0"/>
                      <a:pt x="20322" y="779"/>
                      <a:pt x="16857" y="2345"/>
                    </a:cubicBezTo>
                    <a:cubicBezTo>
                      <a:pt x="13526" y="3904"/>
                      <a:pt x="10528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0"/>
                      <a:pt x="0" y="26781"/>
                      <a:pt x="0" y="31358"/>
                    </a:cubicBezTo>
                    <a:cubicBezTo>
                      <a:pt x="133" y="35968"/>
                      <a:pt x="800" y="40205"/>
                      <a:pt x="2065" y="44109"/>
                    </a:cubicBezTo>
                    <a:cubicBezTo>
                      <a:pt x="3265" y="48012"/>
                      <a:pt x="5063" y="51370"/>
                      <a:pt x="7396" y="54128"/>
                    </a:cubicBezTo>
                    <a:cubicBezTo>
                      <a:pt x="9795" y="56939"/>
                      <a:pt x="12793" y="59071"/>
                      <a:pt x="16391" y="60637"/>
                    </a:cubicBezTo>
                    <a:cubicBezTo>
                      <a:pt x="19923" y="62196"/>
                      <a:pt x="24054" y="62975"/>
                      <a:pt x="28851" y="62975"/>
                    </a:cubicBezTo>
                    <a:cubicBezTo>
                      <a:pt x="35714" y="62975"/>
                      <a:pt x="41378" y="61283"/>
                      <a:pt x="45909" y="57905"/>
                    </a:cubicBezTo>
                    <a:cubicBezTo>
                      <a:pt x="50440" y="54441"/>
                      <a:pt x="53305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32BC1853-9C23-418E-8519-2E3A13BF42FC}"/>
                  </a:ext>
                </a:extLst>
              </p:cNvPr>
              <p:cNvSpPr/>
              <p:nvPr/>
            </p:nvSpPr>
            <p:spPr>
              <a:xfrm>
                <a:off x="8318906" y="3705873"/>
                <a:ext cx="49973" cy="61675"/>
              </a:xfrm>
              <a:custGeom>
                <a:avLst/>
                <a:gdLst>
                  <a:gd name="connsiteX0" fmla="*/ 0 w 49973"/>
                  <a:gd name="connsiteY0" fmla="*/ 1432 h 61675"/>
                  <a:gd name="connsiteX1" fmla="*/ 0 w 49973"/>
                  <a:gd name="connsiteY1" fmla="*/ 61676 h 61675"/>
                  <a:gd name="connsiteX2" fmla="*/ 10061 w 49973"/>
                  <a:gd name="connsiteY2" fmla="*/ 61676 h 61675"/>
                  <a:gd name="connsiteX3" fmla="*/ 10061 w 49973"/>
                  <a:gd name="connsiteY3" fmla="*/ 27587 h 61675"/>
                  <a:gd name="connsiteX4" fmla="*/ 11060 w 49973"/>
                  <a:gd name="connsiteY4" fmla="*/ 20172 h 61675"/>
                  <a:gd name="connsiteX5" fmla="*/ 14459 w 49973"/>
                  <a:gd name="connsiteY5" fmla="*/ 14183 h 61675"/>
                  <a:gd name="connsiteX6" fmla="*/ 19923 w 49973"/>
                  <a:gd name="connsiteY6" fmla="*/ 10153 h 61675"/>
                  <a:gd name="connsiteX7" fmla="*/ 27852 w 49973"/>
                  <a:gd name="connsiteY7" fmla="*/ 8720 h 61675"/>
                  <a:gd name="connsiteX8" fmla="*/ 36713 w 49973"/>
                  <a:gd name="connsiteY8" fmla="*/ 11971 h 61675"/>
                  <a:gd name="connsiteX9" fmla="*/ 40112 w 49973"/>
                  <a:gd name="connsiteY9" fmla="*/ 20818 h 61675"/>
                  <a:gd name="connsiteX10" fmla="*/ 40112 w 49973"/>
                  <a:gd name="connsiteY10" fmla="*/ 61676 h 61675"/>
                  <a:gd name="connsiteX11" fmla="*/ 49974 w 49973"/>
                  <a:gd name="connsiteY11" fmla="*/ 61676 h 61675"/>
                  <a:gd name="connsiteX12" fmla="*/ 49974 w 49973"/>
                  <a:gd name="connsiteY12" fmla="*/ 21991 h 61675"/>
                  <a:gd name="connsiteX13" fmla="*/ 48974 w 49973"/>
                  <a:gd name="connsiteY13" fmla="*/ 13144 h 61675"/>
                  <a:gd name="connsiteX14" fmla="*/ 45576 w 49973"/>
                  <a:gd name="connsiteY14" fmla="*/ 6249 h 61675"/>
                  <a:gd name="connsiteX15" fmla="*/ 39046 w 49973"/>
                  <a:gd name="connsiteY15" fmla="*/ 1692 h 61675"/>
                  <a:gd name="connsiteX16" fmla="*/ 29184 w 49973"/>
                  <a:gd name="connsiteY16" fmla="*/ 0 h 61675"/>
                  <a:gd name="connsiteX17" fmla="*/ 9661 w 49973"/>
                  <a:gd name="connsiteY17" fmla="*/ 10932 h 61675"/>
                  <a:gd name="connsiteX18" fmla="*/ 9394 w 49973"/>
                  <a:gd name="connsiteY18" fmla="*/ 10932 h 61675"/>
                  <a:gd name="connsiteX19" fmla="*/ 9394 w 49973"/>
                  <a:gd name="connsiteY19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61" y="61676"/>
                    </a:lnTo>
                    <a:lnTo>
                      <a:pt x="10061" y="27587"/>
                    </a:lnTo>
                    <a:cubicBezTo>
                      <a:pt x="10061" y="24929"/>
                      <a:pt x="10327" y="22431"/>
                      <a:pt x="11060" y="20172"/>
                    </a:cubicBezTo>
                    <a:cubicBezTo>
                      <a:pt x="11860" y="17827"/>
                      <a:pt x="12926" y="15849"/>
                      <a:pt x="14459" y="14183"/>
                    </a:cubicBezTo>
                    <a:cubicBezTo>
                      <a:pt x="15924" y="12464"/>
                      <a:pt x="17723" y="11139"/>
                      <a:pt x="19923" y="10153"/>
                    </a:cubicBezTo>
                    <a:cubicBezTo>
                      <a:pt x="22188" y="9213"/>
                      <a:pt x="24787" y="8720"/>
                      <a:pt x="27852" y="8720"/>
                    </a:cubicBezTo>
                    <a:cubicBezTo>
                      <a:pt x="31583" y="8720"/>
                      <a:pt x="34515" y="9840"/>
                      <a:pt x="36713" y="11971"/>
                    </a:cubicBezTo>
                    <a:cubicBezTo>
                      <a:pt x="38979" y="14157"/>
                      <a:pt x="40112" y="17121"/>
                      <a:pt x="40112" y="20818"/>
                    </a:cubicBezTo>
                    <a:lnTo>
                      <a:pt x="40112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40" y="15849"/>
                      <a:pt x="48974" y="13144"/>
                    </a:cubicBezTo>
                    <a:cubicBezTo>
                      <a:pt x="48308" y="10459"/>
                      <a:pt x="47175" y="8174"/>
                      <a:pt x="45576" y="6249"/>
                    </a:cubicBezTo>
                    <a:cubicBezTo>
                      <a:pt x="43910" y="4270"/>
                      <a:pt x="41711" y="2731"/>
                      <a:pt x="39046" y="1692"/>
                    </a:cubicBezTo>
                    <a:cubicBezTo>
                      <a:pt x="36447" y="573"/>
                      <a:pt x="33116" y="0"/>
                      <a:pt x="29184" y="0"/>
                    </a:cubicBezTo>
                    <a:cubicBezTo>
                      <a:pt x="20189" y="0"/>
                      <a:pt x="13726" y="3644"/>
                      <a:pt x="9661" y="10932"/>
                    </a:cubicBezTo>
                    <a:lnTo>
                      <a:pt x="9394" y="10932"/>
                    </a:lnTo>
                    <a:lnTo>
                      <a:pt x="9394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E1DD1D9-6969-4741-ABCA-C779256C950A}"/>
                  </a:ext>
                </a:extLst>
              </p:cNvPr>
              <p:cNvSpPr/>
              <p:nvPr/>
            </p:nvSpPr>
            <p:spPr>
              <a:xfrm>
                <a:off x="8380007" y="3705873"/>
                <a:ext cx="51106" cy="62975"/>
              </a:xfrm>
              <a:custGeom>
                <a:avLst/>
                <a:gdLst>
                  <a:gd name="connsiteX0" fmla="*/ 9861 w 51106"/>
                  <a:gd name="connsiteY0" fmla="*/ 42676 h 62975"/>
                  <a:gd name="connsiteX1" fmla="*/ 0 w 51106"/>
                  <a:gd name="connsiteY1" fmla="*/ 42676 h 62975"/>
                  <a:gd name="connsiteX2" fmla="*/ 2332 w 51106"/>
                  <a:gd name="connsiteY2" fmla="*/ 52176 h 62975"/>
                  <a:gd name="connsiteX3" fmla="*/ 7930 w 51106"/>
                  <a:gd name="connsiteY3" fmla="*/ 58552 h 62975"/>
                  <a:gd name="connsiteX4" fmla="*/ 15858 w 51106"/>
                  <a:gd name="connsiteY4" fmla="*/ 61936 h 62975"/>
                  <a:gd name="connsiteX5" fmla="*/ 25454 w 51106"/>
                  <a:gd name="connsiteY5" fmla="*/ 62975 h 62975"/>
                  <a:gd name="connsiteX6" fmla="*/ 34582 w 51106"/>
                  <a:gd name="connsiteY6" fmla="*/ 62069 h 62975"/>
                  <a:gd name="connsiteX7" fmla="*/ 42911 w 51106"/>
                  <a:gd name="connsiteY7" fmla="*/ 58945 h 62975"/>
                  <a:gd name="connsiteX8" fmla="*/ 48775 w 51106"/>
                  <a:gd name="connsiteY8" fmla="*/ 53215 h 62975"/>
                  <a:gd name="connsiteX9" fmla="*/ 51107 w 51106"/>
                  <a:gd name="connsiteY9" fmla="*/ 44109 h 62975"/>
                  <a:gd name="connsiteX10" fmla="*/ 49441 w 51106"/>
                  <a:gd name="connsiteY10" fmla="*/ 36954 h 62975"/>
                  <a:gd name="connsiteX11" fmla="*/ 44976 w 51106"/>
                  <a:gd name="connsiteY11" fmla="*/ 32010 h 62975"/>
                  <a:gd name="connsiteX12" fmla="*/ 38647 w 51106"/>
                  <a:gd name="connsiteY12" fmla="*/ 28886 h 62975"/>
                  <a:gd name="connsiteX13" fmla="*/ 31450 w 51106"/>
                  <a:gd name="connsiteY13" fmla="*/ 26934 h 62975"/>
                  <a:gd name="connsiteX14" fmla="*/ 24454 w 51106"/>
                  <a:gd name="connsiteY14" fmla="*/ 25375 h 62975"/>
                  <a:gd name="connsiteX15" fmla="*/ 18057 w 51106"/>
                  <a:gd name="connsiteY15" fmla="*/ 23550 h 62975"/>
                  <a:gd name="connsiteX16" fmla="*/ 13526 w 51106"/>
                  <a:gd name="connsiteY16" fmla="*/ 20692 h 62975"/>
                  <a:gd name="connsiteX17" fmla="*/ 11661 w 51106"/>
                  <a:gd name="connsiteY17" fmla="*/ 16395 h 62975"/>
                  <a:gd name="connsiteX18" fmla="*/ 12860 w 51106"/>
                  <a:gd name="connsiteY18" fmla="*/ 12624 h 62975"/>
                  <a:gd name="connsiteX19" fmla="*/ 15858 w 51106"/>
                  <a:gd name="connsiteY19" fmla="*/ 10412 h 62975"/>
                  <a:gd name="connsiteX20" fmla="*/ 19990 w 51106"/>
                  <a:gd name="connsiteY20" fmla="*/ 9107 h 62975"/>
                  <a:gd name="connsiteX21" fmla="*/ 24588 w 51106"/>
                  <a:gd name="connsiteY21" fmla="*/ 8720 h 62975"/>
                  <a:gd name="connsiteX22" fmla="*/ 29385 w 51106"/>
                  <a:gd name="connsiteY22" fmla="*/ 9240 h 62975"/>
                  <a:gd name="connsiteX23" fmla="*/ 33716 w 51106"/>
                  <a:gd name="connsiteY23" fmla="*/ 10932 h 62975"/>
                  <a:gd name="connsiteX24" fmla="*/ 37048 w 51106"/>
                  <a:gd name="connsiteY24" fmla="*/ 14057 h 62975"/>
                  <a:gd name="connsiteX25" fmla="*/ 38513 w 51106"/>
                  <a:gd name="connsiteY25" fmla="*/ 18867 h 62975"/>
                  <a:gd name="connsiteX26" fmla="*/ 48508 w 51106"/>
                  <a:gd name="connsiteY26" fmla="*/ 18867 h 62975"/>
                  <a:gd name="connsiteX27" fmla="*/ 46043 w 51106"/>
                  <a:gd name="connsiteY27" fmla="*/ 9760 h 62975"/>
                  <a:gd name="connsiteX28" fmla="*/ 40712 w 51106"/>
                  <a:gd name="connsiteY28" fmla="*/ 3904 h 62975"/>
                  <a:gd name="connsiteX29" fmla="*/ 33182 w 51106"/>
                  <a:gd name="connsiteY29" fmla="*/ 913 h 62975"/>
                  <a:gd name="connsiteX30" fmla="*/ 23788 w 51106"/>
                  <a:gd name="connsiteY30" fmla="*/ 0 h 62975"/>
                  <a:gd name="connsiteX31" fmla="*/ 15725 w 51106"/>
                  <a:gd name="connsiteY31" fmla="*/ 1039 h 62975"/>
                  <a:gd name="connsiteX32" fmla="*/ 8462 w 51106"/>
                  <a:gd name="connsiteY32" fmla="*/ 4037 h 62975"/>
                  <a:gd name="connsiteX33" fmla="*/ 3198 w 51106"/>
                  <a:gd name="connsiteY33" fmla="*/ 9367 h 62975"/>
                  <a:gd name="connsiteX34" fmla="*/ 1266 w 51106"/>
                  <a:gd name="connsiteY34" fmla="*/ 17174 h 62975"/>
                  <a:gd name="connsiteX35" fmla="*/ 4131 w 51106"/>
                  <a:gd name="connsiteY35" fmla="*/ 26288 h 62975"/>
                  <a:gd name="connsiteX36" fmla="*/ 11460 w 51106"/>
                  <a:gd name="connsiteY36" fmla="*/ 31358 h 62975"/>
                  <a:gd name="connsiteX37" fmla="*/ 20922 w 51106"/>
                  <a:gd name="connsiteY37" fmla="*/ 34089 h 62975"/>
                  <a:gd name="connsiteX38" fmla="*/ 30451 w 51106"/>
                  <a:gd name="connsiteY38" fmla="*/ 36434 h 62975"/>
                  <a:gd name="connsiteX39" fmla="*/ 37714 w 51106"/>
                  <a:gd name="connsiteY39" fmla="*/ 39558 h 62975"/>
                  <a:gd name="connsiteX40" fmla="*/ 40578 w 51106"/>
                  <a:gd name="connsiteY40" fmla="*/ 45414 h 62975"/>
                  <a:gd name="connsiteX41" fmla="*/ 39179 w 51106"/>
                  <a:gd name="connsiteY41" fmla="*/ 49964 h 62975"/>
                  <a:gd name="connsiteX42" fmla="*/ 35648 w 51106"/>
                  <a:gd name="connsiteY42" fmla="*/ 52696 h 62975"/>
                  <a:gd name="connsiteX43" fmla="*/ 30917 w 51106"/>
                  <a:gd name="connsiteY43" fmla="*/ 54001 h 62975"/>
                  <a:gd name="connsiteX44" fmla="*/ 25987 w 51106"/>
                  <a:gd name="connsiteY44" fmla="*/ 54388 h 62975"/>
                  <a:gd name="connsiteX45" fmla="*/ 20123 w 51106"/>
                  <a:gd name="connsiteY45" fmla="*/ 53868 h 62975"/>
                  <a:gd name="connsiteX46" fmla="*/ 14925 w 51106"/>
                  <a:gd name="connsiteY46" fmla="*/ 51916 h 62975"/>
                  <a:gd name="connsiteX47" fmla="*/ 11328 w 51106"/>
                  <a:gd name="connsiteY47" fmla="*/ 48272 h 62975"/>
                  <a:gd name="connsiteX48" fmla="*/ 9861 w 51106"/>
                  <a:gd name="connsiteY48" fmla="*/ 42676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06" h="62975">
                    <a:moveTo>
                      <a:pt x="9861" y="42676"/>
                    </a:moveTo>
                    <a:lnTo>
                      <a:pt x="0" y="42676"/>
                    </a:lnTo>
                    <a:cubicBezTo>
                      <a:pt x="133" y="46427"/>
                      <a:pt x="933" y="49578"/>
                      <a:pt x="2332" y="52176"/>
                    </a:cubicBezTo>
                    <a:cubicBezTo>
                      <a:pt x="3665" y="54781"/>
                      <a:pt x="5597" y="56939"/>
                      <a:pt x="7930" y="58552"/>
                    </a:cubicBezTo>
                    <a:cubicBezTo>
                      <a:pt x="10262" y="60117"/>
                      <a:pt x="12860" y="61263"/>
                      <a:pt x="15858" y="61936"/>
                    </a:cubicBezTo>
                    <a:cubicBezTo>
                      <a:pt x="18857" y="62615"/>
                      <a:pt x="22122" y="62975"/>
                      <a:pt x="25454" y="62975"/>
                    </a:cubicBezTo>
                    <a:cubicBezTo>
                      <a:pt x="28519" y="62975"/>
                      <a:pt x="31517" y="62662"/>
                      <a:pt x="34582" y="62069"/>
                    </a:cubicBezTo>
                    <a:cubicBezTo>
                      <a:pt x="37714" y="61469"/>
                      <a:pt x="40446" y="60423"/>
                      <a:pt x="42911" y="58945"/>
                    </a:cubicBezTo>
                    <a:cubicBezTo>
                      <a:pt x="45310" y="57486"/>
                      <a:pt x="47242" y="55560"/>
                      <a:pt x="48775" y="53215"/>
                    </a:cubicBezTo>
                    <a:cubicBezTo>
                      <a:pt x="50374" y="50797"/>
                      <a:pt x="51107" y="47753"/>
                      <a:pt x="51107" y="44109"/>
                    </a:cubicBezTo>
                    <a:cubicBezTo>
                      <a:pt x="51107" y="41251"/>
                      <a:pt x="50507" y="38879"/>
                      <a:pt x="49441" y="36954"/>
                    </a:cubicBezTo>
                    <a:cubicBezTo>
                      <a:pt x="48308" y="34975"/>
                      <a:pt x="46842" y="33310"/>
                      <a:pt x="44976" y="32010"/>
                    </a:cubicBezTo>
                    <a:cubicBezTo>
                      <a:pt x="43177" y="30711"/>
                      <a:pt x="41045" y="29666"/>
                      <a:pt x="38647" y="28886"/>
                    </a:cubicBezTo>
                    <a:cubicBezTo>
                      <a:pt x="36315" y="28107"/>
                      <a:pt x="33849" y="27454"/>
                      <a:pt x="31450" y="26934"/>
                    </a:cubicBezTo>
                    <a:cubicBezTo>
                      <a:pt x="29118" y="26414"/>
                      <a:pt x="26786" y="25895"/>
                      <a:pt x="24454" y="25375"/>
                    </a:cubicBezTo>
                    <a:cubicBezTo>
                      <a:pt x="22122" y="24856"/>
                      <a:pt x="19923" y="24256"/>
                      <a:pt x="18057" y="23550"/>
                    </a:cubicBezTo>
                    <a:cubicBezTo>
                      <a:pt x="16259" y="22770"/>
                      <a:pt x="14725" y="21838"/>
                      <a:pt x="13526" y="20692"/>
                    </a:cubicBezTo>
                    <a:cubicBezTo>
                      <a:pt x="12260" y="19573"/>
                      <a:pt x="11661" y="18167"/>
                      <a:pt x="11661" y="16395"/>
                    </a:cubicBezTo>
                    <a:cubicBezTo>
                      <a:pt x="11661" y="14836"/>
                      <a:pt x="12061" y="13584"/>
                      <a:pt x="12860" y="12624"/>
                    </a:cubicBezTo>
                    <a:cubicBezTo>
                      <a:pt x="13660" y="11685"/>
                      <a:pt x="14593" y="10932"/>
                      <a:pt x="15858" y="10412"/>
                    </a:cubicBezTo>
                    <a:cubicBezTo>
                      <a:pt x="17125" y="9840"/>
                      <a:pt x="18524" y="9367"/>
                      <a:pt x="19990" y="9107"/>
                    </a:cubicBezTo>
                    <a:cubicBezTo>
                      <a:pt x="21589" y="8847"/>
                      <a:pt x="23054" y="8720"/>
                      <a:pt x="24588" y="8720"/>
                    </a:cubicBezTo>
                    <a:cubicBezTo>
                      <a:pt x="26187" y="8720"/>
                      <a:pt x="27852" y="8900"/>
                      <a:pt x="29385" y="9240"/>
                    </a:cubicBezTo>
                    <a:cubicBezTo>
                      <a:pt x="30917" y="9606"/>
                      <a:pt x="32383" y="10153"/>
                      <a:pt x="33716" y="10932"/>
                    </a:cubicBezTo>
                    <a:cubicBezTo>
                      <a:pt x="35048" y="11712"/>
                      <a:pt x="36181" y="12751"/>
                      <a:pt x="37048" y="14057"/>
                    </a:cubicBezTo>
                    <a:cubicBezTo>
                      <a:pt x="37914" y="15356"/>
                      <a:pt x="38380" y="16968"/>
                      <a:pt x="38513" y="18867"/>
                    </a:cubicBezTo>
                    <a:lnTo>
                      <a:pt x="48508" y="18867"/>
                    </a:lnTo>
                    <a:cubicBezTo>
                      <a:pt x="48241" y="15222"/>
                      <a:pt x="47375" y="12205"/>
                      <a:pt x="46043" y="9760"/>
                    </a:cubicBezTo>
                    <a:cubicBezTo>
                      <a:pt x="44776" y="7341"/>
                      <a:pt x="42978" y="5416"/>
                      <a:pt x="40712" y="3904"/>
                    </a:cubicBezTo>
                    <a:cubicBezTo>
                      <a:pt x="38513" y="2445"/>
                      <a:pt x="36048" y="1432"/>
                      <a:pt x="33182" y="913"/>
                    </a:cubicBezTo>
                    <a:cubicBezTo>
                      <a:pt x="30318" y="313"/>
                      <a:pt x="27186" y="0"/>
                      <a:pt x="23788" y="0"/>
                    </a:cubicBezTo>
                    <a:cubicBezTo>
                      <a:pt x="21056" y="0"/>
                      <a:pt x="18390" y="366"/>
                      <a:pt x="15725" y="1039"/>
                    </a:cubicBezTo>
                    <a:cubicBezTo>
                      <a:pt x="12994" y="1665"/>
                      <a:pt x="10594" y="2658"/>
                      <a:pt x="8462" y="4037"/>
                    </a:cubicBezTo>
                    <a:cubicBezTo>
                      <a:pt x="6330" y="5443"/>
                      <a:pt x="4598" y="7235"/>
                      <a:pt x="3198" y="9367"/>
                    </a:cubicBezTo>
                    <a:cubicBezTo>
                      <a:pt x="1933" y="11558"/>
                      <a:pt x="1266" y="14157"/>
                      <a:pt x="1266" y="17174"/>
                    </a:cubicBezTo>
                    <a:cubicBezTo>
                      <a:pt x="1266" y="21078"/>
                      <a:pt x="2199" y="24149"/>
                      <a:pt x="4131" y="26288"/>
                    </a:cubicBezTo>
                    <a:cubicBezTo>
                      <a:pt x="5997" y="28473"/>
                      <a:pt x="8462" y="30165"/>
                      <a:pt x="11460" y="31358"/>
                    </a:cubicBezTo>
                    <a:cubicBezTo>
                      <a:pt x="14326" y="32503"/>
                      <a:pt x="17524" y="33416"/>
                      <a:pt x="20922" y="34089"/>
                    </a:cubicBezTo>
                    <a:cubicBezTo>
                      <a:pt x="24321" y="34822"/>
                      <a:pt x="27452" y="35601"/>
                      <a:pt x="30451" y="36434"/>
                    </a:cubicBezTo>
                    <a:cubicBezTo>
                      <a:pt x="33316" y="37213"/>
                      <a:pt x="35781" y="38253"/>
                      <a:pt x="37714" y="39558"/>
                    </a:cubicBezTo>
                    <a:cubicBezTo>
                      <a:pt x="39580" y="40857"/>
                      <a:pt x="40578" y="42809"/>
                      <a:pt x="40578" y="45414"/>
                    </a:cubicBezTo>
                    <a:cubicBezTo>
                      <a:pt x="40578" y="47233"/>
                      <a:pt x="40112" y="48765"/>
                      <a:pt x="39179" y="49964"/>
                    </a:cubicBezTo>
                    <a:cubicBezTo>
                      <a:pt x="38247" y="51217"/>
                      <a:pt x="37114" y="52096"/>
                      <a:pt x="35648" y="52696"/>
                    </a:cubicBezTo>
                    <a:cubicBezTo>
                      <a:pt x="34249" y="53322"/>
                      <a:pt x="32650" y="53742"/>
                      <a:pt x="30917" y="54001"/>
                    </a:cubicBezTo>
                    <a:cubicBezTo>
                      <a:pt x="29185" y="54261"/>
                      <a:pt x="27586" y="54388"/>
                      <a:pt x="25987" y="54388"/>
                    </a:cubicBezTo>
                    <a:cubicBezTo>
                      <a:pt x="23987" y="54388"/>
                      <a:pt x="22055" y="54235"/>
                      <a:pt x="20123" y="53868"/>
                    </a:cubicBezTo>
                    <a:cubicBezTo>
                      <a:pt x="18190" y="53455"/>
                      <a:pt x="16525" y="52802"/>
                      <a:pt x="14925" y="51916"/>
                    </a:cubicBezTo>
                    <a:cubicBezTo>
                      <a:pt x="13460" y="50984"/>
                      <a:pt x="12260" y="49758"/>
                      <a:pt x="11328" y="48272"/>
                    </a:cubicBezTo>
                    <a:cubicBezTo>
                      <a:pt x="10395" y="46713"/>
                      <a:pt x="9928" y="44868"/>
                      <a:pt x="9861" y="42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6C388EF-5685-4ECB-9335-358D0ACCBE5C}"/>
                  </a:ext>
                </a:extLst>
              </p:cNvPr>
              <p:cNvSpPr/>
              <p:nvPr/>
            </p:nvSpPr>
            <p:spPr>
              <a:xfrm>
                <a:off x="8438776" y="3705873"/>
                <a:ext cx="55712" cy="62975"/>
              </a:xfrm>
              <a:custGeom>
                <a:avLst/>
                <a:gdLst>
                  <a:gd name="connsiteX0" fmla="*/ 45176 w 55712"/>
                  <a:gd name="connsiteY0" fmla="*/ 25762 h 62975"/>
                  <a:gd name="connsiteX1" fmla="*/ 10594 w 55712"/>
                  <a:gd name="connsiteY1" fmla="*/ 25762 h 62975"/>
                  <a:gd name="connsiteX2" fmla="*/ 11993 w 55712"/>
                  <a:gd name="connsiteY2" fmla="*/ 19260 h 62975"/>
                  <a:gd name="connsiteX3" fmla="*/ 15525 w 55712"/>
                  <a:gd name="connsiteY3" fmla="*/ 13790 h 62975"/>
                  <a:gd name="connsiteX4" fmla="*/ 20856 w 55712"/>
                  <a:gd name="connsiteY4" fmla="*/ 10153 h 62975"/>
                  <a:gd name="connsiteX5" fmla="*/ 27852 w 55712"/>
                  <a:gd name="connsiteY5" fmla="*/ 8720 h 62975"/>
                  <a:gd name="connsiteX6" fmla="*/ 34648 w 55712"/>
                  <a:gd name="connsiteY6" fmla="*/ 10153 h 62975"/>
                  <a:gd name="connsiteX7" fmla="*/ 39979 w 55712"/>
                  <a:gd name="connsiteY7" fmla="*/ 13790 h 62975"/>
                  <a:gd name="connsiteX8" fmla="*/ 43643 w 55712"/>
                  <a:gd name="connsiteY8" fmla="*/ 19126 h 62975"/>
                  <a:gd name="connsiteX9" fmla="*/ 45176 w 55712"/>
                  <a:gd name="connsiteY9" fmla="*/ 25762 h 62975"/>
                  <a:gd name="connsiteX10" fmla="*/ 54704 w 55712"/>
                  <a:gd name="connsiteY10" fmla="*/ 42550 h 62975"/>
                  <a:gd name="connsiteX11" fmla="*/ 44910 w 55712"/>
                  <a:gd name="connsiteY11" fmla="*/ 42550 h 62975"/>
                  <a:gd name="connsiteX12" fmla="*/ 39579 w 55712"/>
                  <a:gd name="connsiteY12" fmla="*/ 51530 h 62975"/>
                  <a:gd name="connsiteX13" fmla="*/ 29317 w 55712"/>
                  <a:gd name="connsiteY13" fmla="*/ 54388 h 62975"/>
                  <a:gd name="connsiteX14" fmla="*/ 20856 w 55712"/>
                  <a:gd name="connsiteY14" fmla="*/ 52696 h 62975"/>
                  <a:gd name="connsiteX15" fmla="*/ 14859 w 55712"/>
                  <a:gd name="connsiteY15" fmla="*/ 48272 h 62975"/>
                  <a:gd name="connsiteX16" fmla="*/ 11460 w 55712"/>
                  <a:gd name="connsiteY16" fmla="*/ 42030 h 62975"/>
                  <a:gd name="connsiteX17" fmla="*/ 10594 w 55712"/>
                  <a:gd name="connsiteY17" fmla="*/ 34482 h 62975"/>
                  <a:gd name="connsiteX18" fmla="*/ 55704 w 55712"/>
                  <a:gd name="connsiteY18" fmla="*/ 34482 h 62975"/>
                  <a:gd name="connsiteX19" fmla="*/ 54704 w 55712"/>
                  <a:gd name="connsiteY19" fmla="*/ 23030 h 62975"/>
                  <a:gd name="connsiteX20" fmla="*/ 50240 w 55712"/>
                  <a:gd name="connsiteY20" fmla="*/ 11845 h 62975"/>
                  <a:gd name="connsiteX21" fmla="*/ 41645 w 55712"/>
                  <a:gd name="connsiteY21" fmla="*/ 3384 h 62975"/>
                  <a:gd name="connsiteX22" fmla="*/ 28385 w 55712"/>
                  <a:gd name="connsiteY22" fmla="*/ 0 h 62975"/>
                  <a:gd name="connsiteX23" fmla="*/ 16924 w 55712"/>
                  <a:gd name="connsiteY23" fmla="*/ 2345 h 62975"/>
                  <a:gd name="connsiteX24" fmla="*/ 8129 w 55712"/>
                  <a:gd name="connsiteY24" fmla="*/ 8847 h 62975"/>
                  <a:gd name="connsiteX25" fmla="*/ 2132 w 55712"/>
                  <a:gd name="connsiteY25" fmla="*/ 18740 h 62975"/>
                  <a:gd name="connsiteX26" fmla="*/ 0 w 55712"/>
                  <a:gd name="connsiteY26" fmla="*/ 31358 h 62975"/>
                  <a:gd name="connsiteX27" fmla="*/ 2132 w 55712"/>
                  <a:gd name="connsiteY27" fmla="*/ 44109 h 62975"/>
                  <a:gd name="connsiteX28" fmla="*/ 7463 w 55712"/>
                  <a:gd name="connsiteY28" fmla="*/ 54128 h 62975"/>
                  <a:gd name="connsiteX29" fmla="*/ 16458 w 55712"/>
                  <a:gd name="connsiteY29" fmla="*/ 60637 h 62975"/>
                  <a:gd name="connsiteX30" fmla="*/ 28918 w 55712"/>
                  <a:gd name="connsiteY30" fmla="*/ 62975 h 62975"/>
                  <a:gd name="connsiteX31" fmla="*/ 45975 w 55712"/>
                  <a:gd name="connsiteY31" fmla="*/ 57905 h 62975"/>
                  <a:gd name="connsiteX32" fmla="*/ 54704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76" y="25762"/>
                    </a:moveTo>
                    <a:lnTo>
                      <a:pt x="10594" y="25762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859" y="17174"/>
                      <a:pt x="13992" y="15356"/>
                      <a:pt x="15525" y="13790"/>
                    </a:cubicBezTo>
                    <a:cubicBezTo>
                      <a:pt x="16991" y="12231"/>
                      <a:pt x="18790" y="11032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82" y="9213"/>
                      <a:pt x="34648" y="10153"/>
                    </a:cubicBezTo>
                    <a:cubicBezTo>
                      <a:pt x="36714" y="11032"/>
                      <a:pt x="38446" y="12231"/>
                      <a:pt x="39979" y="13790"/>
                    </a:cubicBezTo>
                    <a:cubicBezTo>
                      <a:pt x="41578" y="15302"/>
                      <a:pt x="42710" y="17048"/>
                      <a:pt x="43643" y="19126"/>
                    </a:cubicBezTo>
                    <a:cubicBezTo>
                      <a:pt x="44443" y="21211"/>
                      <a:pt x="44976" y="23423"/>
                      <a:pt x="45176" y="25762"/>
                    </a:cubicBezTo>
                    <a:close/>
                    <a:moveTo>
                      <a:pt x="54704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317" y="54388"/>
                    </a:cubicBezTo>
                    <a:cubicBezTo>
                      <a:pt x="26052" y="54388"/>
                      <a:pt x="23254" y="53842"/>
                      <a:pt x="20856" y="52696"/>
                    </a:cubicBezTo>
                    <a:cubicBezTo>
                      <a:pt x="18390" y="51576"/>
                      <a:pt x="16458" y="50098"/>
                      <a:pt x="14859" y="48272"/>
                    </a:cubicBezTo>
                    <a:cubicBezTo>
                      <a:pt x="13326" y="46453"/>
                      <a:pt x="12127" y="44368"/>
                      <a:pt x="11460" y="42030"/>
                    </a:cubicBezTo>
                    <a:cubicBezTo>
                      <a:pt x="10728" y="39685"/>
                      <a:pt x="10461" y="37187"/>
                      <a:pt x="10594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704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108" y="8381"/>
                      <a:pt x="45242" y="5569"/>
                      <a:pt x="41645" y="3384"/>
                    </a:cubicBezTo>
                    <a:cubicBezTo>
                      <a:pt x="38180" y="1146"/>
                      <a:pt x="33782" y="0"/>
                      <a:pt x="28385" y="0"/>
                    </a:cubicBezTo>
                    <a:cubicBezTo>
                      <a:pt x="24253" y="0"/>
                      <a:pt x="20389" y="779"/>
                      <a:pt x="16924" y="2345"/>
                    </a:cubicBezTo>
                    <a:cubicBezTo>
                      <a:pt x="13592" y="3904"/>
                      <a:pt x="10594" y="6089"/>
                      <a:pt x="8129" y="8847"/>
                    </a:cubicBezTo>
                    <a:cubicBezTo>
                      <a:pt x="5530" y="11658"/>
                      <a:pt x="3598" y="14936"/>
                      <a:pt x="2132" y="18740"/>
                    </a:cubicBezTo>
                    <a:cubicBezTo>
                      <a:pt x="733" y="22590"/>
                      <a:pt x="0" y="26781"/>
                      <a:pt x="0" y="31358"/>
                    </a:cubicBezTo>
                    <a:cubicBezTo>
                      <a:pt x="199" y="35968"/>
                      <a:pt x="866" y="40205"/>
                      <a:pt x="2132" y="44109"/>
                    </a:cubicBezTo>
                    <a:cubicBezTo>
                      <a:pt x="3332" y="48012"/>
                      <a:pt x="5130" y="51370"/>
                      <a:pt x="7463" y="54128"/>
                    </a:cubicBezTo>
                    <a:cubicBezTo>
                      <a:pt x="9861" y="56939"/>
                      <a:pt x="12859" y="59071"/>
                      <a:pt x="16458" y="60637"/>
                    </a:cubicBezTo>
                    <a:cubicBezTo>
                      <a:pt x="19990" y="62196"/>
                      <a:pt x="24121" y="62975"/>
                      <a:pt x="28918" y="62975"/>
                    </a:cubicBezTo>
                    <a:cubicBezTo>
                      <a:pt x="35714" y="62975"/>
                      <a:pt x="41445" y="61283"/>
                      <a:pt x="45975" y="57905"/>
                    </a:cubicBezTo>
                    <a:cubicBezTo>
                      <a:pt x="50440" y="54441"/>
                      <a:pt x="53372" y="49318"/>
                      <a:pt x="54704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EFA47DFE-A5C7-44E3-A3CB-F588EEBDD884}"/>
                  </a:ext>
                </a:extLst>
              </p:cNvPr>
              <p:cNvSpPr/>
              <p:nvPr/>
            </p:nvSpPr>
            <p:spPr>
              <a:xfrm>
                <a:off x="8579502" y="3834169"/>
                <a:ext cx="57169" cy="84573"/>
              </a:xfrm>
              <a:custGeom>
                <a:avLst/>
                <a:gdLst>
                  <a:gd name="connsiteX0" fmla="*/ 10528 w 57169"/>
                  <a:gd name="connsiteY0" fmla="*/ 53608 h 84573"/>
                  <a:gd name="connsiteX1" fmla="*/ 11460 w 57169"/>
                  <a:gd name="connsiteY1" fmla="*/ 45021 h 84573"/>
                  <a:gd name="connsiteX2" fmla="*/ 14459 w 57169"/>
                  <a:gd name="connsiteY2" fmla="*/ 37607 h 84573"/>
                  <a:gd name="connsiteX3" fmla="*/ 20056 w 57169"/>
                  <a:gd name="connsiteY3" fmla="*/ 32397 h 84573"/>
                  <a:gd name="connsiteX4" fmla="*/ 28651 w 57169"/>
                  <a:gd name="connsiteY4" fmla="*/ 30318 h 84573"/>
                  <a:gd name="connsiteX5" fmla="*/ 37380 w 57169"/>
                  <a:gd name="connsiteY5" fmla="*/ 32270 h 84573"/>
                  <a:gd name="connsiteX6" fmla="*/ 43244 w 57169"/>
                  <a:gd name="connsiteY6" fmla="*/ 37340 h 84573"/>
                  <a:gd name="connsiteX7" fmla="*/ 46575 w 57169"/>
                  <a:gd name="connsiteY7" fmla="*/ 44628 h 84573"/>
                  <a:gd name="connsiteX8" fmla="*/ 47641 w 57169"/>
                  <a:gd name="connsiteY8" fmla="*/ 53215 h 84573"/>
                  <a:gd name="connsiteX9" fmla="*/ 46575 w 57169"/>
                  <a:gd name="connsiteY9" fmla="*/ 61543 h 84573"/>
                  <a:gd name="connsiteX10" fmla="*/ 43510 w 57169"/>
                  <a:gd name="connsiteY10" fmla="*/ 68831 h 84573"/>
                  <a:gd name="connsiteX11" fmla="*/ 37780 w 57169"/>
                  <a:gd name="connsiteY11" fmla="*/ 74034 h 84573"/>
                  <a:gd name="connsiteX12" fmla="*/ 29185 w 57169"/>
                  <a:gd name="connsiteY12" fmla="*/ 75986 h 84573"/>
                  <a:gd name="connsiteX13" fmla="*/ 20856 w 57169"/>
                  <a:gd name="connsiteY13" fmla="*/ 74167 h 84573"/>
                  <a:gd name="connsiteX14" fmla="*/ 14992 w 57169"/>
                  <a:gd name="connsiteY14" fmla="*/ 69091 h 84573"/>
                  <a:gd name="connsiteX15" fmla="*/ 11594 w 57169"/>
                  <a:gd name="connsiteY15" fmla="*/ 61936 h 84573"/>
                  <a:gd name="connsiteX16" fmla="*/ 10528 w 57169"/>
                  <a:gd name="connsiteY16" fmla="*/ 53608 h 84573"/>
                  <a:gd name="connsiteX17" fmla="*/ 57170 w 57169"/>
                  <a:gd name="connsiteY17" fmla="*/ 83274 h 84573"/>
                  <a:gd name="connsiteX18" fmla="*/ 57170 w 57169"/>
                  <a:gd name="connsiteY18" fmla="*/ 0 h 84573"/>
                  <a:gd name="connsiteX19" fmla="*/ 47242 w 57169"/>
                  <a:gd name="connsiteY19" fmla="*/ 0 h 84573"/>
                  <a:gd name="connsiteX20" fmla="*/ 47242 w 57169"/>
                  <a:gd name="connsiteY20" fmla="*/ 31098 h 84573"/>
                  <a:gd name="connsiteX21" fmla="*/ 46975 w 57169"/>
                  <a:gd name="connsiteY21" fmla="*/ 31098 h 84573"/>
                  <a:gd name="connsiteX22" fmla="*/ 42977 w 57169"/>
                  <a:gd name="connsiteY22" fmla="*/ 26541 h 84573"/>
                  <a:gd name="connsiteX23" fmla="*/ 37913 w 57169"/>
                  <a:gd name="connsiteY23" fmla="*/ 23683 h 84573"/>
                  <a:gd name="connsiteX24" fmla="*/ 32516 w 57169"/>
                  <a:gd name="connsiteY24" fmla="*/ 22118 h 84573"/>
                  <a:gd name="connsiteX25" fmla="*/ 27586 w 57169"/>
                  <a:gd name="connsiteY25" fmla="*/ 21598 h 84573"/>
                  <a:gd name="connsiteX26" fmla="*/ 15525 w 57169"/>
                  <a:gd name="connsiteY26" fmla="*/ 24203 h 84573"/>
                  <a:gd name="connsiteX27" fmla="*/ 6796 w 57169"/>
                  <a:gd name="connsiteY27" fmla="*/ 30965 h 84573"/>
                  <a:gd name="connsiteX28" fmla="*/ 1732 w 57169"/>
                  <a:gd name="connsiteY28" fmla="*/ 40857 h 84573"/>
                  <a:gd name="connsiteX29" fmla="*/ 0 w 57169"/>
                  <a:gd name="connsiteY29" fmla="*/ 52956 h 84573"/>
                  <a:gd name="connsiteX30" fmla="*/ 1732 w 57169"/>
                  <a:gd name="connsiteY30" fmla="*/ 65060 h 84573"/>
                  <a:gd name="connsiteX31" fmla="*/ 6929 w 57169"/>
                  <a:gd name="connsiteY31" fmla="*/ 75080 h 84573"/>
                  <a:gd name="connsiteX32" fmla="*/ 15658 w 57169"/>
                  <a:gd name="connsiteY32" fmla="*/ 81975 h 84573"/>
                  <a:gd name="connsiteX33" fmla="*/ 27852 w 57169"/>
                  <a:gd name="connsiteY33" fmla="*/ 84573 h 84573"/>
                  <a:gd name="connsiteX34" fmla="*/ 39312 w 57169"/>
                  <a:gd name="connsiteY34" fmla="*/ 82361 h 84573"/>
                  <a:gd name="connsiteX35" fmla="*/ 46975 w 57169"/>
                  <a:gd name="connsiteY35" fmla="*/ 75080 h 84573"/>
                  <a:gd name="connsiteX36" fmla="*/ 47242 w 57169"/>
                  <a:gd name="connsiteY36" fmla="*/ 75080 h 84573"/>
                  <a:gd name="connsiteX37" fmla="*/ 47242 w 57169"/>
                  <a:gd name="connsiteY37" fmla="*/ 83274 h 8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69" h="84573">
                    <a:moveTo>
                      <a:pt x="10528" y="53608"/>
                    </a:moveTo>
                    <a:cubicBezTo>
                      <a:pt x="10528" y="50690"/>
                      <a:pt x="10861" y="47832"/>
                      <a:pt x="11460" y="45021"/>
                    </a:cubicBezTo>
                    <a:cubicBezTo>
                      <a:pt x="12060" y="42263"/>
                      <a:pt x="13060" y="39792"/>
                      <a:pt x="14459" y="37607"/>
                    </a:cubicBezTo>
                    <a:cubicBezTo>
                      <a:pt x="15858" y="35441"/>
                      <a:pt x="17723" y="33703"/>
                      <a:pt x="20056" y="32397"/>
                    </a:cubicBezTo>
                    <a:cubicBezTo>
                      <a:pt x="22388" y="31018"/>
                      <a:pt x="25253" y="30318"/>
                      <a:pt x="28651" y="30318"/>
                    </a:cubicBezTo>
                    <a:cubicBezTo>
                      <a:pt x="32049" y="30318"/>
                      <a:pt x="34915" y="30965"/>
                      <a:pt x="37380" y="32270"/>
                    </a:cubicBezTo>
                    <a:cubicBezTo>
                      <a:pt x="39779" y="33569"/>
                      <a:pt x="41711" y="35261"/>
                      <a:pt x="43244" y="37340"/>
                    </a:cubicBezTo>
                    <a:cubicBezTo>
                      <a:pt x="44776" y="39425"/>
                      <a:pt x="45909" y="41870"/>
                      <a:pt x="46575" y="44628"/>
                    </a:cubicBezTo>
                    <a:cubicBezTo>
                      <a:pt x="47308" y="47413"/>
                      <a:pt x="47641" y="50277"/>
                      <a:pt x="47641" y="53215"/>
                    </a:cubicBezTo>
                    <a:cubicBezTo>
                      <a:pt x="47641" y="56000"/>
                      <a:pt x="47308" y="58785"/>
                      <a:pt x="46575" y="61543"/>
                    </a:cubicBezTo>
                    <a:cubicBezTo>
                      <a:pt x="45975" y="64254"/>
                      <a:pt x="44976" y="66672"/>
                      <a:pt x="43510" y="68831"/>
                    </a:cubicBezTo>
                    <a:cubicBezTo>
                      <a:pt x="41977" y="70916"/>
                      <a:pt x="40112" y="72655"/>
                      <a:pt x="37780" y="74034"/>
                    </a:cubicBezTo>
                    <a:cubicBezTo>
                      <a:pt x="35381" y="75340"/>
                      <a:pt x="32516" y="75986"/>
                      <a:pt x="29185" y="75986"/>
                    </a:cubicBezTo>
                    <a:cubicBezTo>
                      <a:pt x="26052" y="75986"/>
                      <a:pt x="23254" y="75413"/>
                      <a:pt x="20856" y="74167"/>
                    </a:cubicBezTo>
                    <a:cubicBezTo>
                      <a:pt x="18523" y="72868"/>
                      <a:pt x="16525" y="71176"/>
                      <a:pt x="14992" y="69091"/>
                    </a:cubicBezTo>
                    <a:cubicBezTo>
                      <a:pt x="13526" y="66932"/>
                      <a:pt x="12393" y="64541"/>
                      <a:pt x="11594" y="61936"/>
                    </a:cubicBezTo>
                    <a:cubicBezTo>
                      <a:pt x="10861" y="59278"/>
                      <a:pt x="10528" y="56473"/>
                      <a:pt x="10528" y="53608"/>
                    </a:cubicBezTo>
                    <a:close/>
                    <a:moveTo>
                      <a:pt x="57170" y="83274"/>
                    </a:moveTo>
                    <a:lnTo>
                      <a:pt x="57170" y="0"/>
                    </a:lnTo>
                    <a:lnTo>
                      <a:pt x="47242" y="0"/>
                    </a:lnTo>
                    <a:lnTo>
                      <a:pt x="47242" y="31098"/>
                    </a:lnTo>
                    <a:lnTo>
                      <a:pt x="46975" y="31098"/>
                    </a:lnTo>
                    <a:cubicBezTo>
                      <a:pt x="45975" y="29279"/>
                      <a:pt x="44576" y="27793"/>
                      <a:pt x="42977" y="26541"/>
                    </a:cubicBezTo>
                    <a:cubicBezTo>
                      <a:pt x="41378" y="25349"/>
                      <a:pt x="39712" y="24409"/>
                      <a:pt x="37913" y="23683"/>
                    </a:cubicBezTo>
                    <a:cubicBezTo>
                      <a:pt x="36114" y="22904"/>
                      <a:pt x="34381" y="22377"/>
                      <a:pt x="32516" y="22118"/>
                    </a:cubicBezTo>
                    <a:cubicBezTo>
                      <a:pt x="30784" y="21804"/>
                      <a:pt x="29185" y="21598"/>
                      <a:pt x="27586" y="21598"/>
                    </a:cubicBezTo>
                    <a:cubicBezTo>
                      <a:pt x="22988" y="21598"/>
                      <a:pt x="18990" y="22484"/>
                      <a:pt x="15525" y="24203"/>
                    </a:cubicBezTo>
                    <a:cubicBezTo>
                      <a:pt x="12060" y="25868"/>
                      <a:pt x="9129" y="28107"/>
                      <a:pt x="6796" y="30965"/>
                    </a:cubicBezTo>
                    <a:cubicBezTo>
                      <a:pt x="4530" y="33776"/>
                      <a:pt x="2798" y="37054"/>
                      <a:pt x="1732" y="40857"/>
                    </a:cubicBezTo>
                    <a:cubicBezTo>
                      <a:pt x="599" y="44708"/>
                      <a:pt x="0" y="48712"/>
                      <a:pt x="0" y="52956"/>
                    </a:cubicBezTo>
                    <a:cubicBezTo>
                      <a:pt x="0" y="57226"/>
                      <a:pt x="599" y="61256"/>
                      <a:pt x="1732" y="65060"/>
                    </a:cubicBezTo>
                    <a:cubicBezTo>
                      <a:pt x="2931" y="68911"/>
                      <a:pt x="4664" y="72215"/>
                      <a:pt x="6929" y="75080"/>
                    </a:cubicBezTo>
                    <a:cubicBezTo>
                      <a:pt x="9262" y="77938"/>
                      <a:pt x="12193" y="80256"/>
                      <a:pt x="15658" y="81975"/>
                    </a:cubicBezTo>
                    <a:cubicBezTo>
                      <a:pt x="19123" y="83687"/>
                      <a:pt x="23188" y="84573"/>
                      <a:pt x="27852" y="84573"/>
                    </a:cubicBezTo>
                    <a:cubicBezTo>
                      <a:pt x="32049" y="84573"/>
                      <a:pt x="35848" y="83820"/>
                      <a:pt x="39312" y="82361"/>
                    </a:cubicBezTo>
                    <a:cubicBezTo>
                      <a:pt x="42910" y="80909"/>
                      <a:pt x="45442" y="78457"/>
                      <a:pt x="46975" y="75080"/>
                    </a:cubicBezTo>
                    <a:lnTo>
                      <a:pt x="47242" y="75080"/>
                    </a:lnTo>
                    <a:lnTo>
                      <a:pt x="47242" y="8327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636A9DB-0C8A-4F6B-A5EE-EC5051A97318}"/>
                  </a:ext>
                </a:extLst>
              </p:cNvPr>
              <p:cNvSpPr/>
              <p:nvPr/>
            </p:nvSpPr>
            <p:spPr>
              <a:xfrm>
                <a:off x="8648666" y="3855766"/>
                <a:ext cx="55712" cy="62975"/>
              </a:xfrm>
              <a:custGeom>
                <a:avLst/>
                <a:gdLst>
                  <a:gd name="connsiteX0" fmla="*/ 45176 w 55712"/>
                  <a:gd name="connsiteY0" fmla="*/ 25762 h 62975"/>
                  <a:gd name="connsiteX1" fmla="*/ 10528 w 55712"/>
                  <a:gd name="connsiteY1" fmla="*/ 25762 h 62975"/>
                  <a:gd name="connsiteX2" fmla="*/ 11993 w 55712"/>
                  <a:gd name="connsiteY2" fmla="*/ 19260 h 62975"/>
                  <a:gd name="connsiteX3" fmla="*/ 15458 w 55712"/>
                  <a:gd name="connsiteY3" fmla="*/ 13790 h 62975"/>
                  <a:gd name="connsiteX4" fmla="*/ 20856 w 55712"/>
                  <a:gd name="connsiteY4" fmla="*/ 10153 h 62975"/>
                  <a:gd name="connsiteX5" fmla="*/ 27852 w 55712"/>
                  <a:gd name="connsiteY5" fmla="*/ 8720 h 62975"/>
                  <a:gd name="connsiteX6" fmla="*/ 34648 w 55712"/>
                  <a:gd name="connsiteY6" fmla="*/ 10153 h 62975"/>
                  <a:gd name="connsiteX7" fmla="*/ 39979 w 55712"/>
                  <a:gd name="connsiteY7" fmla="*/ 13790 h 62975"/>
                  <a:gd name="connsiteX8" fmla="*/ 43577 w 55712"/>
                  <a:gd name="connsiteY8" fmla="*/ 19126 h 62975"/>
                  <a:gd name="connsiteX9" fmla="*/ 45176 w 55712"/>
                  <a:gd name="connsiteY9" fmla="*/ 25762 h 62975"/>
                  <a:gd name="connsiteX10" fmla="*/ 54638 w 55712"/>
                  <a:gd name="connsiteY10" fmla="*/ 42550 h 62975"/>
                  <a:gd name="connsiteX11" fmla="*/ 44910 w 55712"/>
                  <a:gd name="connsiteY11" fmla="*/ 42550 h 62975"/>
                  <a:gd name="connsiteX12" fmla="*/ 39579 w 55712"/>
                  <a:gd name="connsiteY12" fmla="*/ 51530 h 62975"/>
                  <a:gd name="connsiteX13" fmla="*/ 29317 w 55712"/>
                  <a:gd name="connsiteY13" fmla="*/ 54388 h 62975"/>
                  <a:gd name="connsiteX14" fmla="*/ 20856 w 55712"/>
                  <a:gd name="connsiteY14" fmla="*/ 52696 h 62975"/>
                  <a:gd name="connsiteX15" fmla="*/ 14859 w 55712"/>
                  <a:gd name="connsiteY15" fmla="*/ 48272 h 62975"/>
                  <a:gd name="connsiteX16" fmla="*/ 11460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240 w 55712"/>
                  <a:gd name="connsiteY20" fmla="*/ 11845 h 62975"/>
                  <a:gd name="connsiteX21" fmla="*/ 41645 w 55712"/>
                  <a:gd name="connsiteY21" fmla="*/ 3384 h 62975"/>
                  <a:gd name="connsiteX22" fmla="*/ 28385 w 55712"/>
                  <a:gd name="connsiteY22" fmla="*/ 0 h 62975"/>
                  <a:gd name="connsiteX23" fmla="*/ 16924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918 w 55712"/>
                  <a:gd name="connsiteY30" fmla="*/ 62975 h 62975"/>
                  <a:gd name="connsiteX31" fmla="*/ 45975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76" y="25762"/>
                    </a:moveTo>
                    <a:lnTo>
                      <a:pt x="10528" y="25762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859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16" y="9213"/>
                      <a:pt x="34648" y="10153"/>
                    </a:cubicBezTo>
                    <a:cubicBezTo>
                      <a:pt x="36714" y="11032"/>
                      <a:pt x="38446" y="12231"/>
                      <a:pt x="39979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1"/>
                      <a:pt x="44976" y="23423"/>
                      <a:pt x="45176" y="25762"/>
                    </a:cubicBezTo>
                    <a:close/>
                    <a:moveTo>
                      <a:pt x="54638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317" y="54388"/>
                    </a:cubicBezTo>
                    <a:cubicBezTo>
                      <a:pt x="26052" y="54388"/>
                      <a:pt x="23254" y="53842"/>
                      <a:pt x="20856" y="52696"/>
                    </a:cubicBezTo>
                    <a:cubicBezTo>
                      <a:pt x="18390" y="51576"/>
                      <a:pt x="16391" y="50098"/>
                      <a:pt x="14859" y="48272"/>
                    </a:cubicBezTo>
                    <a:cubicBezTo>
                      <a:pt x="13260" y="46453"/>
                      <a:pt x="12127" y="44368"/>
                      <a:pt x="11460" y="42030"/>
                    </a:cubicBezTo>
                    <a:cubicBezTo>
                      <a:pt x="10728" y="39685"/>
                      <a:pt x="10461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80" y="1146"/>
                      <a:pt x="33715" y="0"/>
                      <a:pt x="28385" y="0"/>
                    </a:cubicBezTo>
                    <a:cubicBezTo>
                      <a:pt x="24187" y="0"/>
                      <a:pt x="20389" y="779"/>
                      <a:pt x="16924" y="2345"/>
                    </a:cubicBezTo>
                    <a:cubicBezTo>
                      <a:pt x="13526" y="3904"/>
                      <a:pt x="10594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0"/>
                      <a:pt x="0" y="26781"/>
                      <a:pt x="0" y="31358"/>
                    </a:cubicBezTo>
                    <a:cubicBezTo>
                      <a:pt x="133" y="35968"/>
                      <a:pt x="866" y="40205"/>
                      <a:pt x="2065" y="44109"/>
                    </a:cubicBezTo>
                    <a:cubicBezTo>
                      <a:pt x="3265" y="48012"/>
                      <a:pt x="5064" y="51370"/>
                      <a:pt x="7396" y="54128"/>
                    </a:cubicBezTo>
                    <a:cubicBezTo>
                      <a:pt x="9861" y="56939"/>
                      <a:pt x="12859" y="59071"/>
                      <a:pt x="16391" y="60637"/>
                    </a:cubicBezTo>
                    <a:cubicBezTo>
                      <a:pt x="19923" y="62196"/>
                      <a:pt x="24121" y="62975"/>
                      <a:pt x="28918" y="62975"/>
                    </a:cubicBezTo>
                    <a:cubicBezTo>
                      <a:pt x="35714" y="62975"/>
                      <a:pt x="41445" y="61283"/>
                      <a:pt x="45975" y="57905"/>
                    </a:cubicBezTo>
                    <a:cubicBezTo>
                      <a:pt x="50440" y="54441"/>
                      <a:pt x="53372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C84EE16-5513-4975-A683-25F8F6BFF9CB}"/>
                  </a:ext>
                </a:extLst>
              </p:cNvPr>
              <p:cNvSpPr/>
              <p:nvPr/>
            </p:nvSpPr>
            <p:spPr>
              <a:xfrm>
                <a:off x="8714564" y="3855766"/>
                <a:ext cx="49973" cy="61675"/>
              </a:xfrm>
              <a:custGeom>
                <a:avLst/>
                <a:gdLst>
                  <a:gd name="connsiteX0" fmla="*/ 0 w 49973"/>
                  <a:gd name="connsiteY0" fmla="*/ 1432 h 61675"/>
                  <a:gd name="connsiteX1" fmla="*/ 0 w 49973"/>
                  <a:gd name="connsiteY1" fmla="*/ 61676 h 61675"/>
                  <a:gd name="connsiteX2" fmla="*/ 9995 w 49973"/>
                  <a:gd name="connsiteY2" fmla="*/ 61676 h 61675"/>
                  <a:gd name="connsiteX3" fmla="*/ 9995 w 49973"/>
                  <a:gd name="connsiteY3" fmla="*/ 27587 h 61675"/>
                  <a:gd name="connsiteX4" fmla="*/ 11061 w 49973"/>
                  <a:gd name="connsiteY4" fmla="*/ 20172 h 61675"/>
                  <a:gd name="connsiteX5" fmla="*/ 14459 w 49973"/>
                  <a:gd name="connsiteY5" fmla="*/ 14183 h 61675"/>
                  <a:gd name="connsiteX6" fmla="*/ 19924 w 49973"/>
                  <a:gd name="connsiteY6" fmla="*/ 10153 h 61675"/>
                  <a:gd name="connsiteX7" fmla="*/ 27852 w 49973"/>
                  <a:gd name="connsiteY7" fmla="*/ 8720 h 61675"/>
                  <a:gd name="connsiteX8" fmla="*/ 36714 w 49973"/>
                  <a:gd name="connsiteY8" fmla="*/ 11971 h 61675"/>
                  <a:gd name="connsiteX9" fmla="*/ 40046 w 49973"/>
                  <a:gd name="connsiteY9" fmla="*/ 20818 h 61675"/>
                  <a:gd name="connsiteX10" fmla="*/ 40046 w 49973"/>
                  <a:gd name="connsiteY10" fmla="*/ 61676 h 61675"/>
                  <a:gd name="connsiteX11" fmla="*/ 49974 w 49973"/>
                  <a:gd name="connsiteY11" fmla="*/ 61676 h 61675"/>
                  <a:gd name="connsiteX12" fmla="*/ 49974 w 49973"/>
                  <a:gd name="connsiteY12" fmla="*/ 21991 h 61675"/>
                  <a:gd name="connsiteX13" fmla="*/ 48908 w 49973"/>
                  <a:gd name="connsiteY13" fmla="*/ 13144 h 61675"/>
                  <a:gd name="connsiteX14" fmla="*/ 45510 w 49973"/>
                  <a:gd name="connsiteY14" fmla="*/ 6249 h 61675"/>
                  <a:gd name="connsiteX15" fmla="*/ 39047 w 49973"/>
                  <a:gd name="connsiteY15" fmla="*/ 1692 h 61675"/>
                  <a:gd name="connsiteX16" fmla="*/ 29119 w 49973"/>
                  <a:gd name="connsiteY16" fmla="*/ 0 h 61675"/>
                  <a:gd name="connsiteX17" fmla="*/ 9595 w 49973"/>
                  <a:gd name="connsiteY17" fmla="*/ 10932 h 61675"/>
                  <a:gd name="connsiteX18" fmla="*/ 9329 w 49973"/>
                  <a:gd name="connsiteY18" fmla="*/ 10932 h 61675"/>
                  <a:gd name="connsiteX19" fmla="*/ 9329 w 49973"/>
                  <a:gd name="connsiteY19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9995" y="61676"/>
                    </a:lnTo>
                    <a:lnTo>
                      <a:pt x="9995" y="27587"/>
                    </a:lnTo>
                    <a:cubicBezTo>
                      <a:pt x="9995" y="24929"/>
                      <a:pt x="10328" y="22431"/>
                      <a:pt x="11061" y="20172"/>
                    </a:cubicBezTo>
                    <a:cubicBezTo>
                      <a:pt x="11794" y="17827"/>
                      <a:pt x="12927" y="15849"/>
                      <a:pt x="14459" y="14183"/>
                    </a:cubicBezTo>
                    <a:cubicBezTo>
                      <a:pt x="15858" y="12464"/>
                      <a:pt x="17724" y="11139"/>
                      <a:pt x="19924" y="10153"/>
                    </a:cubicBezTo>
                    <a:cubicBezTo>
                      <a:pt x="22122" y="9213"/>
                      <a:pt x="24788" y="8720"/>
                      <a:pt x="27852" y="8720"/>
                    </a:cubicBezTo>
                    <a:cubicBezTo>
                      <a:pt x="31517" y="8720"/>
                      <a:pt x="34516" y="9840"/>
                      <a:pt x="36714" y="11971"/>
                    </a:cubicBezTo>
                    <a:cubicBezTo>
                      <a:pt x="38913" y="14157"/>
                      <a:pt x="40046" y="17121"/>
                      <a:pt x="40046" y="20818"/>
                    </a:cubicBezTo>
                    <a:lnTo>
                      <a:pt x="40046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574" y="15849"/>
                      <a:pt x="48908" y="13144"/>
                    </a:cubicBezTo>
                    <a:cubicBezTo>
                      <a:pt x="48308" y="10459"/>
                      <a:pt x="47176" y="8174"/>
                      <a:pt x="45510" y="6249"/>
                    </a:cubicBezTo>
                    <a:cubicBezTo>
                      <a:pt x="43844" y="4270"/>
                      <a:pt x="41711" y="2731"/>
                      <a:pt x="39047" y="1692"/>
                    </a:cubicBezTo>
                    <a:cubicBezTo>
                      <a:pt x="36448" y="573"/>
                      <a:pt x="33117" y="0"/>
                      <a:pt x="29119" y="0"/>
                    </a:cubicBezTo>
                    <a:cubicBezTo>
                      <a:pt x="20190" y="0"/>
                      <a:pt x="13660" y="3644"/>
                      <a:pt x="9595" y="10932"/>
                    </a:cubicBezTo>
                    <a:lnTo>
                      <a:pt x="9329" y="10932"/>
                    </a:lnTo>
                    <a:lnTo>
                      <a:pt x="9329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17C1418B-A2C5-41FA-895E-568629A1ECE3}"/>
                  </a:ext>
                </a:extLst>
              </p:cNvPr>
              <p:cNvSpPr/>
              <p:nvPr/>
            </p:nvSpPr>
            <p:spPr>
              <a:xfrm>
                <a:off x="8775599" y="3855766"/>
                <a:ext cx="51173" cy="62975"/>
              </a:xfrm>
              <a:custGeom>
                <a:avLst/>
                <a:gdLst>
                  <a:gd name="connsiteX0" fmla="*/ 9928 w 51173"/>
                  <a:gd name="connsiteY0" fmla="*/ 42676 h 62975"/>
                  <a:gd name="connsiteX1" fmla="*/ 0 w 51173"/>
                  <a:gd name="connsiteY1" fmla="*/ 42676 h 62975"/>
                  <a:gd name="connsiteX2" fmla="*/ 2332 w 51173"/>
                  <a:gd name="connsiteY2" fmla="*/ 52176 h 62975"/>
                  <a:gd name="connsiteX3" fmla="*/ 7930 w 51173"/>
                  <a:gd name="connsiteY3" fmla="*/ 58552 h 62975"/>
                  <a:gd name="connsiteX4" fmla="*/ 15858 w 51173"/>
                  <a:gd name="connsiteY4" fmla="*/ 61936 h 62975"/>
                  <a:gd name="connsiteX5" fmla="*/ 25520 w 51173"/>
                  <a:gd name="connsiteY5" fmla="*/ 62975 h 62975"/>
                  <a:gd name="connsiteX6" fmla="*/ 34649 w 51173"/>
                  <a:gd name="connsiteY6" fmla="*/ 62069 h 62975"/>
                  <a:gd name="connsiteX7" fmla="*/ 42978 w 51173"/>
                  <a:gd name="connsiteY7" fmla="*/ 58945 h 62975"/>
                  <a:gd name="connsiteX8" fmla="*/ 48842 w 51173"/>
                  <a:gd name="connsiteY8" fmla="*/ 53215 h 62975"/>
                  <a:gd name="connsiteX9" fmla="*/ 51173 w 51173"/>
                  <a:gd name="connsiteY9" fmla="*/ 44109 h 62975"/>
                  <a:gd name="connsiteX10" fmla="*/ 49441 w 51173"/>
                  <a:gd name="connsiteY10" fmla="*/ 36954 h 62975"/>
                  <a:gd name="connsiteX11" fmla="*/ 45043 w 51173"/>
                  <a:gd name="connsiteY11" fmla="*/ 32010 h 62975"/>
                  <a:gd name="connsiteX12" fmla="*/ 38647 w 51173"/>
                  <a:gd name="connsiteY12" fmla="*/ 28886 h 62975"/>
                  <a:gd name="connsiteX13" fmla="*/ 31517 w 51173"/>
                  <a:gd name="connsiteY13" fmla="*/ 26934 h 62975"/>
                  <a:gd name="connsiteX14" fmla="*/ 24454 w 51173"/>
                  <a:gd name="connsiteY14" fmla="*/ 25375 h 62975"/>
                  <a:gd name="connsiteX15" fmla="*/ 18124 w 51173"/>
                  <a:gd name="connsiteY15" fmla="*/ 23550 h 62975"/>
                  <a:gd name="connsiteX16" fmla="*/ 13526 w 51173"/>
                  <a:gd name="connsiteY16" fmla="*/ 20692 h 62975"/>
                  <a:gd name="connsiteX17" fmla="*/ 11727 w 51173"/>
                  <a:gd name="connsiteY17" fmla="*/ 16395 h 62975"/>
                  <a:gd name="connsiteX18" fmla="*/ 12927 w 51173"/>
                  <a:gd name="connsiteY18" fmla="*/ 12624 h 62975"/>
                  <a:gd name="connsiteX19" fmla="*/ 15858 w 51173"/>
                  <a:gd name="connsiteY19" fmla="*/ 10412 h 62975"/>
                  <a:gd name="connsiteX20" fmla="*/ 20056 w 51173"/>
                  <a:gd name="connsiteY20" fmla="*/ 9107 h 62975"/>
                  <a:gd name="connsiteX21" fmla="*/ 24588 w 51173"/>
                  <a:gd name="connsiteY21" fmla="*/ 8720 h 62975"/>
                  <a:gd name="connsiteX22" fmla="*/ 29451 w 51173"/>
                  <a:gd name="connsiteY22" fmla="*/ 9240 h 62975"/>
                  <a:gd name="connsiteX23" fmla="*/ 33716 w 51173"/>
                  <a:gd name="connsiteY23" fmla="*/ 10932 h 62975"/>
                  <a:gd name="connsiteX24" fmla="*/ 37114 w 51173"/>
                  <a:gd name="connsiteY24" fmla="*/ 14057 h 62975"/>
                  <a:gd name="connsiteX25" fmla="*/ 38513 w 51173"/>
                  <a:gd name="connsiteY25" fmla="*/ 18867 h 62975"/>
                  <a:gd name="connsiteX26" fmla="*/ 48575 w 51173"/>
                  <a:gd name="connsiteY26" fmla="*/ 18867 h 62975"/>
                  <a:gd name="connsiteX27" fmla="*/ 46109 w 51173"/>
                  <a:gd name="connsiteY27" fmla="*/ 9760 h 62975"/>
                  <a:gd name="connsiteX28" fmla="*/ 40712 w 51173"/>
                  <a:gd name="connsiteY28" fmla="*/ 3904 h 62975"/>
                  <a:gd name="connsiteX29" fmla="*/ 33182 w 51173"/>
                  <a:gd name="connsiteY29" fmla="*/ 913 h 62975"/>
                  <a:gd name="connsiteX30" fmla="*/ 23855 w 51173"/>
                  <a:gd name="connsiteY30" fmla="*/ 0 h 62975"/>
                  <a:gd name="connsiteX31" fmla="*/ 15725 w 51173"/>
                  <a:gd name="connsiteY31" fmla="*/ 1039 h 62975"/>
                  <a:gd name="connsiteX32" fmla="*/ 8462 w 51173"/>
                  <a:gd name="connsiteY32" fmla="*/ 4037 h 62975"/>
                  <a:gd name="connsiteX33" fmla="*/ 3265 w 51173"/>
                  <a:gd name="connsiteY33" fmla="*/ 9367 h 62975"/>
                  <a:gd name="connsiteX34" fmla="*/ 1333 w 51173"/>
                  <a:gd name="connsiteY34" fmla="*/ 17174 h 62975"/>
                  <a:gd name="connsiteX35" fmla="*/ 4198 w 51173"/>
                  <a:gd name="connsiteY35" fmla="*/ 26288 h 62975"/>
                  <a:gd name="connsiteX36" fmla="*/ 11460 w 51173"/>
                  <a:gd name="connsiteY36" fmla="*/ 31358 h 62975"/>
                  <a:gd name="connsiteX37" fmla="*/ 20989 w 51173"/>
                  <a:gd name="connsiteY37" fmla="*/ 34089 h 62975"/>
                  <a:gd name="connsiteX38" fmla="*/ 30451 w 51173"/>
                  <a:gd name="connsiteY38" fmla="*/ 36434 h 62975"/>
                  <a:gd name="connsiteX39" fmla="*/ 37780 w 51173"/>
                  <a:gd name="connsiteY39" fmla="*/ 39558 h 62975"/>
                  <a:gd name="connsiteX40" fmla="*/ 40645 w 51173"/>
                  <a:gd name="connsiteY40" fmla="*/ 45414 h 62975"/>
                  <a:gd name="connsiteX41" fmla="*/ 39179 w 51173"/>
                  <a:gd name="connsiteY41" fmla="*/ 49964 h 62975"/>
                  <a:gd name="connsiteX42" fmla="*/ 35648 w 51173"/>
                  <a:gd name="connsiteY42" fmla="*/ 52696 h 62975"/>
                  <a:gd name="connsiteX43" fmla="*/ 30984 w 51173"/>
                  <a:gd name="connsiteY43" fmla="*/ 54001 h 62975"/>
                  <a:gd name="connsiteX44" fmla="*/ 26053 w 51173"/>
                  <a:gd name="connsiteY44" fmla="*/ 54388 h 62975"/>
                  <a:gd name="connsiteX45" fmla="*/ 20190 w 51173"/>
                  <a:gd name="connsiteY45" fmla="*/ 53868 h 62975"/>
                  <a:gd name="connsiteX46" fmla="*/ 14992 w 51173"/>
                  <a:gd name="connsiteY46" fmla="*/ 51916 h 62975"/>
                  <a:gd name="connsiteX47" fmla="*/ 11328 w 51173"/>
                  <a:gd name="connsiteY47" fmla="*/ 48272 h 62975"/>
                  <a:gd name="connsiteX48" fmla="*/ 9928 w 51173"/>
                  <a:gd name="connsiteY48" fmla="*/ 42676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73" h="62975">
                    <a:moveTo>
                      <a:pt x="9928" y="42676"/>
                    </a:moveTo>
                    <a:lnTo>
                      <a:pt x="0" y="42676"/>
                    </a:lnTo>
                    <a:cubicBezTo>
                      <a:pt x="200" y="46427"/>
                      <a:pt x="933" y="49578"/>
                      <a:pt x="2332" y="52176"/>
                    </a:cubicBezTo>
                    <a:cubicBezTo>
                      <a:pt x="3732" y="54781"/>
                      <a:pt x="5597" y="56939"/>
                      <a:pt x="7930" y="58552"/>
                    </a:cubicBezTo>
                    <a:cubicBezTo>
                      <a:pt x="10262" y="60117"/>
                      <a:pt x="12927" y="61263"/>
                      <a:pt x="15858" y="61936"/>
                    </a:cubicBezTo>
                    <a:cubicBezTo>
                      <a:pt x="18923" y="62615"/>
                      <a:pt x="22122" y="62975"/>
                      <a:pt x="25520" y="62975"/>
                    </a:cubicBezTo>
                    <a:cubicBezTo>
                      <a:pt x="28519" y="62975"/>
                      <a:pt x="31583" y="62662"/>
                      <a:pt x="34649" y="62069"/>
                    </a:cubicBezTo>
                    <a:cubicBezTo>
                      <a:pt x="37780" y="61469"/>
                      <a:pt x="40513" y="60423"/>
                      <a:pt x="42978" y="58945"/>
                    </a:cubicBezTo>
                    <a:cubicBezTo>
                      <a:pt x="45377" y="57486"/>
                      <a:pt x="47308" y="55560"/>
                      <a:pt x="48842" y="53215"/>
                    </a:cubicBezTo>
                    <a:cubicBezTo>
                      <a:pt x="50374" y="50797"/>
                      <a:pt x="51173" y="47753"/>
                      <a:pt x="51173" y="44109"/>
                    </a:cubicBezTo>
                    <a:cubicBezTo>
                      <a:pt x="51173" y="41251"/>
                      <a:pt x="50573" y="38879"/>
                      <a:pt x="49441" y="36954"/>
                    </a:cubicBezTo>
                    <a:cubicBezTo>
                      <a:pt x="48308" y="34975"/>
                      <a:pt x="46842" y="33310"/>
                      <a:pt x="45043" y="32010"/>
                    </a:cubicBezTo>
                    <a:cubicBezTo>
                      <a:pt x="43244" y="30711"/>
                      <a:pt x="41045" y="29666"/>
                      <a:pt x="38647" y="28886"/>
                    </a:cubicBezTo>
                    <a:cubicBezTo>
                      <a:pt x="36315" y="28107"/>
                      <a:pt x="33915" y="27454"/>
                      <a:pt x="31517" y="26934"/>
                    </a:cubicBezTo>
                    <a:cubicBezTo>
                      <a:pt x="29185" y="26414"/>
                      <a:pt x="26853" y="25895"/>
                      <a:pt x="24454" y="25375"/>
                    </a:cubicBezTo>
                    <a:cubicBezTo>
                      <a:pt x="22122" y="24856"/>
                      <a:pt x="19990" y="24256"/>
                      <a:pt x="18124" y="23550"/>
                    </a:cubicBezTo>
                    <a:cubicBezTo>
                      <a:pt x="16259" y="22770"/>
                      <a:pt x="14726" y="21838"/>
                      <a:pt x="13526" y="20692"/>
                    </a:cubicBezTo>
                    <a:cubicBezTo>
                      <a:pt x="12327" y="19573"/>
                      <a:pt x="11727" y="18167"/>
                      <a:pt x="11727" y="16395"/>
                    </a:cubicBezTo>
                    <a:cubicBezTo>
                      <a:pt x="11727" y="14836"/>
                      <a:pt x="12127" y="13584"/>
                      <a:pt x="12927" y="12624"/>
                    </a:cubicBezTo>
                    <a:cubicBezTo>
                      <a:pt x="13660" y="11685"/>
                      <a:pt x="14659" y="10932"/>
                      <a:pt x="15858" y="10412"/>
                    </a:cubicBezTo>
                    <a:cubicBezTo>
                      <a:pt x="17191" y="9840"/>
                      <a:pt x="18524" y="9367"/>
                      <a:pt x="20056" y="9107"/>
                    </a:cubicBezTo>
                    <a:cubicBezTo>
                      <a:pt x="21589" y="8847"/>
                      <a:pt x="23121" y="8720"/>
                      <a:pt x="24588" y="8720"/>
                    </a:cubicBezTo>
                    <a:cubicBezTo>
                      <a:pt x="26253" y="8720"/>
                      <a:pt x="27852" y="8900"/>
                      <a:pt x="29451" y="9240"/>
                    </a:cubicBezTo>
                    <a:cubicBezTo>
                      <a:pt x="30984" y="9606"/>
                      <a:pt x="32383" y="10153"/>
                      <a:pt x="33716" y="10932"/>
                    </a:cubicBezTo>
                    <a:cubicBezTo>
                      <a:pt x="35048" y="11712"/>
                      <a:pt x="36248" y="12751"/>
                      <a:pt x="37114" y="14057"/>
                    </a:cubicBezTo>
                    <a:cubicBezTo>
                      <a:pt x="37914" y="15356"/>
                      <a:pt x="38447" y="16968"/>
                      <a:pt x="38513" y="18867"/>
                    </a:cubicBezTo>
                    <a:lnTo>
                      <a:pt x="48575" y="18867"/>
                    </a:lnTo>
                    <a:cubicBezTo>
                      <a:pt x="48308" y="15222"/>
                      <a:pt x="47442" y="12205"/>
                      <a:pt x="46109" y="9760"/>
                    </a:cubicBezTo>
                    <a:cubicBezTo>
                      <a:pt x="44776" y="7341"/>
                      <a:pt x="42978" y="5416"/>
                      <a:pt x="40712" y="3904"/>
                    </a:cubicBezTo>
                    <a:cubicBezTo>
                      <a:pt x="38580" y="2445"/>
                      <a:pt x="36048" y="1432"/>
                      <a:pt x="33182" y="913"/>
                    </a:cubicBezTo>
                    <a:cubicBezTo>
                      <a:pt x="30318" y="313"/>
                      <a:pt x="27186" y="0"/>
                      <a:pt x="23855" y="0"/>
                    </a:cubicBezTo>
                    <a:cubicBezTo>
                      <a:pt x="21123" y="0"/>
                      <a:pt x="18390" y="366"/>
                      <a:pt x="15725" y="1039"/>
                    </a:cubicBezTo>
                    <a:cubicBezTo>
                      <a:pt x="13060" y="1665"/>
                      <a:pt x="10594" y="2658"/>
                      <a:pt x="8462" y="4037"/>
                    </a:cubicBezTo>
                    <a:cubicBezTo>
                      <a:pt x="6397" y="5443"/>
                      <a:pt x="4598" y="7235"/>
                      <a:pt x="3265" y="9367"/>
                    </a:cubicBezTo>
                    <a:cubicBezTo>
                      <a:pt x="1933" y="11558"/>
                      <a:pt x="1333" y="14157"/>
                      <a:pt x="1333" y="17174"/>
                    </a:cubicBezTo>
                    <a:cubicBezTo>
                      <a:pt x="1333" y="21078"/>
                      <a:pt x="2265" y="24149"/>
                      <a:pt x="4198" y="26288"/>
                    </a:cubicBezTo>
                    <a:cubicBezTo>
                      <a:pt x="6064" y="28473"/>
                      <a:pt x="8462" y="30165"/>
                      <a:pt x="11460" y="31358"/>
                    </a:cubicBezTo>
                    <a:cubicBezTo>
                      <a:pt x="14393" y="32503"/>
                      <a:pt x="17591" y="33416"/>
                      <a:pt x="20989" y="34089"/>
                    </a:cubicBezTo>
                    <a:cubicBezTo>
                      <a:pt x="24321" y="34822"/>
                      <a:pt x="27519" y="35601"/>
                      <a:pt x="30451" y="36434"/>
                    </a:cubicBezTo>
                    <a:cubicBezTo>
                      <a:pt x="33383" y="37213"/>
                      <a:pt x="35848" y="38253"/>
                      <a:pt x="37780" y="39558"/>
                    </a:cubicBezTo>
                    <a:cubicBezTo>
                      <a:pt x="39646" y="40857"/>
                      <a:pt x="40645" y="42809"/>
                      <a:pt x="40645" y="45414"/>
                    </a:cubicBezTo>
                    <a:cubicBezTo>
                      <a:pt x="40645" y="47233"/>
                      <a:pt x="40112" y="48765"/>
                      <a:pt x="39179" y="49964"/>
                    </a:cubicBezTo>
                    <a:cubicBezTo>
                      <a:pt x="38313" y="51217"/>
                      <a:pt x="37114" y="52096"/>
                      <a:pt x="35648" y="52696"/>
                    </a:cubicBezTo>
                    <a:cubicBezTo>
                      <a:pt x="34249" y="53322"/>
                      <a:pt x="32716" y="53742"/>
                      <a:pt x="30984" y="54001"/>
                    </a:cubicBezTo>
                    <a:cubicBezTo>
                      <a:pt x="29185" y="54261"/>
                      <a:pt x="27586" y="54388"/>
                      <a:pt x="26053" y="54388"/>
                    </a:cubicBezTo>
                    <a:cubicBezTo>
                      <a:pt x="23987" y="54388"/>
                      <a:pt x="22055" y="54235"/>
                      <a:pt x="20190" y="53868"/>
                    </a:cubicBezTo>
                    <a:cubicBezTo>
                      <a:pt x="18257" y="53455"/>
                      <a:pt x="16525" y="52802"/>
                      <a:pt x="14992" y="51916"/>
                    </a:cubicBezTo>
                    <a:cubicBezTo>
                      <a:pt x="13460" y="50984"/>
                      <a:pt x="12260" y="49758"/>
                      <a:pt x="11328" y="48272"/>
                    </a:cubicBezTo>
                    <a:cubicBezTo>
                      <a:pt x="10462" y="46713"/>
                      <a:pt x="9928" y="44868"/>
                      <a:pt x="9928" y="42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04315EB-3DA3-4A37-A8D6-FCB117519B8D}"/>
                  </a:ext>
                </a:extLst>
              </p:cNvPr>
              <p:cNvSpPr/>
              <p:nvPr/>
            </p:nvSpPr>
            <p:spPr>
              <a:xfrm>
                <a:off x="8834435" y="3855766"/>
                <a:ext cx="55712" cy="62975"/>
              </a:xfrm>
              <a:custGeom>
                <a:avLst/>
                <a:gdLst>
                  <a:gd name="connsiteX0" fmla="*/ 45176 w 55712"/>
                  <a:gd name="connsiteY0" fmla="*/ 25762 h 62975"/>
                  <a:gd name="connsiteX1" fmla="*/ 10528 w 55712"/>
                  <a:gd name="connsiteY1" fmla="*/ 25762 h 62975"/>
                  <a:gd name="connsiteX2" fmla="*/ 11993 w 55712"/>
                  <a:gd name="connsiteY2" fmla="*/ 19260 h 62975"/>
                  <a:gd name="connsiteX3" fmla="*/ 15458 w 55712"/>
                  <a:gd name="connsiteY3" fmla="*/ 13790 h 62975"/>
                  <a:gd name="connsiteX4" fmla="*/ 20789 w 55712"/>
                  <a:gd name="connsiteY4" fmla="*/ 10153 h 62975"/>
                  <a:gd name="connsiteX5" fmla="*/ 27852 w 55712"/>
                  <a:gd name="connsiteY5" fmla="*/ 8720 h 62975"/>
                  <a:gd name="connsiteX6" fmla="*/ 34648 w 55712"/>
                  <a:gd name="connsiteY6" fmla="*/ 10153 h 62975"/>
                  <a:gd name="connsiteX7" fmla="*/ 39979 w 55712"/>
                  <a:gd name="connsiteY7" fmla="*/ 13790 h 62975"/>
                  <a:gd name="connsiteX8" fmla="*/ 43577 w 55712"/>
                  <a:gd name="connsiteY8" fmla="*/ 19126 h 62975"/>
                  <a:gd name="connsiteX9" fmla="*/ 45176 w 55712"/>
                  <a:gd name="connsiteY9" fmla="*/ 25762 h 62975"/>
                  <a:gd name="connsiteX10" fmla="*/ 54638 w 55712"/>
                  <a:gd name="connsiteY10" fmla="*/ 42550 h 62975"/>
                  <a:gd name="connsiteX11" fmla="*/ 44910 w 55712"/>
                  <a:gd name="connsiteY11" fmla="*/ 42550 h 62975"/>
                  <a:gd name="connsiteX12" fmla="*/ 39579 w 55712"/>
                  <a:gd name="connsiteY12" fmla="*/ 51530 h 62975"/>
                  <a:gd name="connsiteX13" fmla="*/ 29251 w 55712"/>
                  <a:gd name="connsiteY13" fmla="*/ 54388 h 62975"/>
                  <a:gd name="connsiteX14" fmla="*/ 20789 w 55712"/>
                  <a:gd name="connsiteY14" fmla="*/ 52696 h 62975"/>
                  <a:gd name="connsiteX15" fmla="*/ 14859 w 55712"/>
                  <a:gd name="connsiteY15" fmla="*/ 48272 h 62975"/>
                  <a:gd name="connsiteX16" fmla="*/ 11460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240 w 55712"/>
                  <a:gd name="connsiteY20" fmla="*/ 11845 h 62975"/>
                  <a:gd name="connsiteX21" fmla="*/ 41645 w 55712"/>
                  <a:gd name="connsiteY21" fmla="*/ 3384 h 62975"/>
                  <a:gd name="connsiteX22" fmla="*/ 28384 w 55712"/>
                  <a:gd name="connsiteY22" fmla="*/ 0 h 62975"/>
                  <a:gd name="connsiteX23" fmla="*/ 16924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918 w 55712"/>
                  <a:gd name="connsiteY30" fmla="*/ 62975 h 62975"/>
                  <a:gd name="connsiteX31" fmla="*/ 45909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76" y="25762"/>
                    </a:moveTo>
                    <a:lnTo>
                      <a:pt x="10528" y="25762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793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789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16" y="9213"/>
                      <a:pt x="34648" y="10153"/>
                    </a:cubicBezTo>
                    <a:cubicBezTo>
                      <a:pt x="36713" y="11032"/>
                      <a:pt x="38446" y="12231"/>
                      <a:pt x="39979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1"/>
                      <a:pt x="44976" y="23423"/>
                      <a:pt x="45176" y="25762"/>
                    </a:cubicBezTo>
                    <a:close/>
                    <a:moveTo>
                      <a:pt x="54638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251" y="54388"/>
                    </a:cubicBezTo>
                    <a:cubicBezTo>
                      <a:pt x="26052" y="54388"/>
                      <a:pt x="23188" y="53842"/>
                      <a:pt x="20789" y="52696"/>
                    </a:cubicBezTo>
                    <a:cubicBezTo>
                      <a:pt x="18390" y="51576"/>
                      <a:pt x="16391" y="50098"/>
                      <a:pt x="14859" y="48272"/>
                    </a:cubicBezTo>
                    <a:cubicBezTo>
                      <a:pt x="13260" y="46453"/>
                      <a:pt x="12127" y="44368"/>
                      <a:pt x="11460" y="42030"/>
                    </a:cubicBezTo>
                    <a:cubicBezTo>
                      <a:pt x="10728" y="39685"/>
                      <a:pt x="10461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80" y="1146"/>
                      <a:pt x="33715" y="0"/>
                      <a:pt x="28384" y="0"/>
                    </a:cubicBezTo>
                    <a:cubicBezTo>
                      <a:pt x="24187" y="0"/>
                      <a:pt x="20322" y="779"/>
                      <a:pt x="16924" y="2345"/>
                    </a:cubicBezTo>
                    <a:cubicBezTo>
                      <a:pt x="13526" y="3904"/>
                      <a:pt x="10594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0"/>
                      <a:pt x="0" y="26781"/>
                      <a:pt x="0" y="31358"/>
                    </a:cubicBezTo>
                    <a:cubicBezTo>
                      <a:pt x="133" y="35968"/>
                      <a:pt x="800" y="40205"/>
                      <a:pt x="2065" y="44109"/>
                    </a:cubicBezTo>
                    <a:cubicBezTo>
                      <a:pt x="3265" y="48012"/>
                      <a:pt x="5063" y="51370"/>
                      <a:pt x="7396" y="54128"/>
                    </a:cubicBezTo>
                    <a:cubicBezTo>
                      <a:pt x="9795" y="56939"/>
                      <a:pt x="12793" y="59071"/>
                      <a:pt x="16391" y="60637"/>
                    </a:cubicBezTo>
                    <a:cubicBezTo>
                      <a:pt x="19923" y="62196"/>
                      <a:pt x="24121" y="62975"/>
                      <a:pt x="28918" y="62975"/>
                    </a:cubicBezTo>
                    <a:cubicBezTo>
                      <a:pt x="35714" y="62975"/>
                      <a:pt x="41378" y="61283"/>
                      <a:pt x="45909" y="57905"/>
                    </a:cubicBezTo>
                    <a:cubicBezTo>
                      <a:pt x="50440" y="54441"/>
                      <a:pt x="53371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3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2 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16127125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FACB4-A9C6-4922-8EF6-6DC09F1D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4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AFEEA-75A9-4DAE-BE13-73BD14A6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1A19B7-F1C0-44AA-9AE1-6440B055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based on CNN (You only look once, YOLO [1])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F38A5C-EBE4-4BAC-9331-387C71702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344" y="1401763"/>
            <a:ext cx="10597312" cy="44577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0CB66-8855-44BF-8649-73892004F4AC}"/>
              </a:ext>
            </a:extLst>
          </p:cNvPr>
          <p:cNvSpPr txBox="1"/>
          <p:nvPr/>
        </p:nvSpPr>
        <p:spPr>
          <a:xfrm>
            <a:off x="521370" y="6116137"/>
            <a:ext cx="10741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Redmon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1" dirty="0">
                <a:effectLst/>
              </a:rPr>
              <a:t>et al.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u="none" strike="noStrike" dirty="0">
                <a:effectLst/>
              </a:rPr>
              <a:t>IEEE Conference on Computer Vision and Pattern Recognition (CVPR) (2016)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04656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835629-6E8A-4258-AD03-01A16E6D6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6DCB34-AF17-4045-A1BE-B9D867852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 with CNNs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D0EB7-DD15-4B7A-8402-C78A47050BB4}"/>
              </a:ext>
            </a:extLst>
          </p:cNvPr>
          <p:cNvSpPr txBox="1"/>
          <p:nvPr/>
        </p:nvSpPr>
        <p:spPr>
          <a:xfrm>
            <a:off x="521370" y="6116137"/>
            <a:ext cx="10741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Zhang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1" dirty="0">
                <a:effectLst/>
              </a:rPr>
              <a:t>et al.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 u="none" strike="noStrike" dirty="0">
                <a:effectLst/>
              </a:rPr>
              <a:t>ECCV (2016), </a:t>
            </a:r>
            <a:r>
              <a:rPr lang="en-US" sz="1400" b="0" i="0" u="none" strike="noStrike" dirty="0" err="1">
                <a:effectLst/>
              </a:rPr>
              <a:t>ArXiv</a:t>
            </a:r>
            <a:r>
              <a:rPr lang="en-US" sz="1400" b="0" i="0" u="none" strike="noStrike" dirty="0">
                <a:effectLst/>
              </a:rPr>
              <a:t>: 1603.08511 (2016)</a:t>
            </a:r>
            <a:endParaRPr lang="en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0074E-DE93-4C6B-8152-60D38F517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1445579"/>
            <a:ext cx="10541077" cy="45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1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5D022-6A6B-443A-BA41-35AB5DAA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15E683-B3C0-4360-AAD3-5AEFE873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(insightful) crystal structure recognition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6E2816-1208-488B-81AB-7C56B2AA6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659879"/>
          </a:xfrm>
        </p:spPr>
        <p:txBody>
          <a:bodyPr/>
          <a:lstStyle/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/>
              <a:t>goal</a:t>
            </a:r>
            <a:r>
              <a:rPr lang="en-US" sz="1800" b="0" i="0" u="none" strike="noStrike" baseline="0" dirty="0"/>
              <a:t>: given an atomic arrangement in a nanomaterial, determine the (“</a:t>
            </a:r>
            <a:r>
              <a:rPr lang="en-US" sz="1800" b="1" i="0" u="none" strike="noStrike" baseline="0" dirty="0"/>
              <a:t>most similar</a:t>
            </a:r>
            <a:r>
              <a:rPr lang="en-US" sz="1800" b="0" i="0" u="none" strike="noStrike" baseline="0" dirty="0"/>
              <a:t>”) </a:t>
            </a:r>
            <a:r>
              <a:rPr lang="en-US" sz="1800" b="1" i="0" u="none" strike="noStrike" baseline="0" dirty="0"/>
              <a:t>prototype</a:t>
            </a:r>
            <a:r>
              <a:rPr lang="en-US" sz="1800" b="0" i="0" u="none" strike="noStrike" baseline="0" dirty="0"/>
              <a:t> among the following classes: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1BD03-55B4-4C2F-9ACB-B3D3168E8812}"/>
              </a:ext>
            </a:extLst>
          </p:cNvPr>
          <p:cNvSpPr txBox="1"/>
          <p:nvPr/>
        </p:nvSpPr>
        <p:spPr>
          <a:xfrm>
            <a:off x="521370" y="6116137"/>
            <a:ext cx="10468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A. Ziletti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</a:t>
            </a:r>
            <a:r>
              <a:rPr lang="en-US" sz="1400" b="0" i="1" u="none" strike="noStrike" baseline="0" dirty="0"/>
              <a:t>Nature Communications</a:t>
            </a:r>
            <a:r>
              <a:rPr lang="en-US" sz="1400" b="0" i="0" u="none" strike="noStrike" baseline="0" dirty="0"/>
              <a:t>, </a:t>
            </a:r>
            <a:r>
              <a:rPr lang="en-US" sz="1400" i="0" u="none" strike="noStrike" baseline="0" dirty="0"/>
              <a:t>9</a:t>
            </a:r>
            <a:r>
              <a:rPr lang="en-US" sz="1400" b="0" i="0" u="none" strike="noStrike" baseline="0" dirty="0"/>
              <a:t>, 2775 (2018).</a:t>
            </a:r>
            <a:endParaRPr lang="en-DE" sz="14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DE7A8AD-3B5C-4F1E-92A1-D0E71E04F231}"/>
              </a:ext>
            </a:extLst>
          </p:cNvPr>
          <p:cNvSpPr txBox="1">
            <a:spLocks/>
          </p:cNvSpPr>
          <p:nvPr/>
        </p:nvSpPr>
        <p:spPr>
          <a:xfrm>
            <a:off x="581191" y="3466475"/>
            <a:ext cx="11029615" cy="3651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Assignment should be </a:t>
            </a:r>
            <a:r>
              <a:rPr lang="en-US" b="1" dirty="0"/>
              <a:t>robust</a:t>
            </a:r>
            <a:r>
              <a:rPr lang="en-US" dirty="0"/>
              <a:t> with respect to atom removals and deformations: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FC5612-D65F-42A4-93D7-BC3FEF2D9528}"/>
              </a:ext>
            </a:extLst>
          </p:cNvPr>
          <p:cNvGrpSpPr/>
          <p:nvPr/>
        </p:nvGrpSpPr>
        <p:grpSpPr>
          <a:xfrm>
            <a:off x="949567" y="2202904"/>
            <a:ext cx="9942511" cy="1152000"/>
            <a:chOff x="852852" y="2351431"/>
            <a:chExt cx="9942511" cy="1152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69F5B7-5429-43E4-876E-9D7B3E93A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2852" y="2351431"/>
              <a:ext cx="2431275" cy="1152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170E5C-8A25-4224-8972-93938CD1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1589" y="2407796"/>
              <a:ext cx="2305883" cy="10392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1E12B9-66EE-4E51-ADEF-93C6DA4E7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1190" y="2351431"/>
              <a:ext cx="2109292" cy="1152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6A9B71-730B-470D-8CDF-DBB1BF8AC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3340" y="2351431"/>
              <a:ext cx="2182023" cy="1152000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130CBED-2375-4F99-AC60-66AEEAFB2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530" y="4184857"/>
            <a:ext cx="5100976" cy="13272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C0F8EBC-892F-45AE-A701-2AC537A4275A}"/>
              </a:ext>
            </a:extLst>
          </p:cNvPr>
          <p:cNvGrpSpPr/>
          <p:nvPr/>
        </p:nvGrpSpPr>
        <p:grpSpPr>
          <a:xfrm>
            <a:off x="876570" y="3948505"/>
            <a:ext cx="5134619" cy="1800000"/>
            <a:chOff x="876570" y="3948505"/>
            <a:chExt cx="5134619" cy="1800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3E12DEA-0807-464A-8772-E453355DD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70" y="4132873"/>
              <a:ext cx="1586952" cy="161563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51DDCBE-6E23-43A9-99E7-62129BD5F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3540" y="3948505"/>
              <a:ext cx="1545369" cy="180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7F87E0C-99E2-46BE-ACA1-EB1B6B412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8462" y="4128505"/>
              <a:ext cx="1472727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80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2262AF-B4EA-4797-ABEC-AB6A5BAD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310444-5955-4EDC-A518-5B121F08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the crystals with an image: diffraction fingerprint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8DA1037-549D-4EA0-9A2B-CA17D6E9D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7490146" cy="4753644"/>
              </a:xfrm>
            </p:spPr>
            <p:txBody>
              <a:bodyPr/>
              <a:lstStyle/>
              <a:p>
                <a:pPr algn="l"/>
                <a:r>
                  <a:rPr lang="en-US" sz="1800" b="0" i="0" u="none" strike="noStrike" baseline="0" dirty="0"/>
                  <a:t>Solids are complex, non-rigid, three-dimensional objects with periodically repeated structures </a:t>
                </a:r>
              </a:p>
              <a:p>
                <a:pPr algn="l"/>
                <a:r>
                  <a:rPr lang="en-US" dirty="0"/>
                  <a:t>Desirable properties for </a:t>
                </a:r>
                <a:r>
                  <a:rPr lang="en-US" sz="1800" b="1" i="0" u="none" strike="noStrike" baseline="0" dirty="0"/>
                  <a:t>representation</a:t>
                </a:r>
                <a:r>
                  <a:rPr lang="en-US" sz="1800" b="0" i="0" u="none" strike="noStrike" baseline="0" dirty="0"/>
                  <a:t> of</a:t>
                </a:r>
                <a:r>
                  <a:rPr lang="en-US" dirty="0"/>
                  <a:t> solids</a:t>
                </a:r>
                <a:r>
                  <a:rPr lang="en-US" sz="1800" b="0" i="0" u="none" strike="noStrike" baseline="0" dirty="0"/>
                  <a:t>:</a:t>
                </a:r>
              </a:p>
              <a:p>
                <a:pPr lvl="1"/>
                <a:r>
                  <a:rPr lang="en-US" b="0" i="0" u="none" strike="noStrike" baseline="0" dirty="0"/>
                  <a:t>invariant with respect to system size</a:t>
                </a:r>
              </a:p>
              <a:p>
                <a:pPr lvl="1"/>
                <a:r>
                  <a:rPr lang="en-US" b="0" i="0" u="none" strike="noStrike" baseline="0" dirty="0"/>
                  <a:t>stable with respect to deformations and atoms removal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US" b="0" i="0" u="none" strike="noStrike" baseline="0" dirty="0"/>
                  <a:t>ompact</a:t>
                </a:r>
              </a:p>
              <a:p>
                <a:r>
                  <a:rPr lang="en-US" b="1" dirty="0"/>
                  <a:t>Diffraction fingerprint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0" i="0" u="none" strike="noStrike" baseline="0" dirty="0"/>
                  <a:t>Rotate the crystal structure of 45° </a:t>
                </a:r>
                <a:r>
                  <a:rPr lang="en-US" sz="1800" b="0" i="0" u="none" strike="noStrike" baseline="0" dirty="0"/>
                  <a:t>and (-45°) about the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b="0" i="0" u="none" strike="noStrike" baseline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b="0" i="0" u="none" strike="noStrike" baseline="0" dirty="0"/>
                  <a:t>, and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b="0" i="0" u="none" strike="noStrike" baseline="0" dirty="0"/>
                  <a:t> axis</a:t>
                </a:r>
              </a:p>
              <a:p>
                <a:pPr lvl="1"/>
                <a:r>
                  <a:rPr lang="en-US" i="0" u="none" strike="noStrike" baseline="0" dirty="0"/>
                  <a:t>Calculate the diffraction pattern </a:t>
                </a:r>
                <a:r>
                  <a:rPr lang="en-US" sz="1800" i="0" u="none" strike="noStrike" baseline="0" dirty="0"/>
                  <a:t>(~Fourier Transform) for each rotation:</a:t>
                </a:r>
              </a:p>
              <a:p>
                <a:pPr lvl="2"/>
                <a:r>
                  <a:rPr lang="en-US" b="0" i="0" u="none" strike="noStrike" baseline="0" dirty="0"/>
                  <a:t>     around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0" u="none" strike="noStrike" baseline="0" dirty="0"/>
                  <a:t>-axis;        around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u="none" strike="noStrike" baseline="0" dirty="0"/>
                  <a:t>-axis;       around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i="0" u="none" strike="noStrike" baseline="0" dirty="0"/>
                  <a:t>-axis</a:t>
                </a:r>
              </a:p>
              <a:p>
                <a:pPr lvl="1"/>
                <a:r>
                  <a:rPr lang="en-US" b="0" i="0" u="none" strike="noStrike" baseline="0" dirty="0"/>
                  <a:t>Sum results in a RGB image</a:t>
                </a:r>
              </a:p>
              <a:p>
                <a:r>
                  <a:rPr lang="en-US" dirty="0"/>
                  <a:t>Translational but not rotational invariant (good and bad)</a:t>
                </a:r>
                <a:endParaRPr lang="en-US" b="0" i="0" u="none" strike="noStrike" baseline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8DA1037-549D-4EA0-9A2B-CA17D6E9D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7490146" cy="4753644"/>
              </a:xfrm>
              <a:blipFill>
                <a:blip r:embed="rId2"/>
                <a:stretch>
                  <a:fillRect l="-325" t="-6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240DD07-89A1-4F79-B294-45866ECBC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799" y="1402200"/>
            <a:ext cx="2664069" cy="2285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AA9D49-841F-413B-B6FB-6084667E6062}"/>
              </a:ext>
            </a:extLst>
          </p:cNvPr>
          <p:cNvSpPr/>
          <p:nvPr/>
        </p:nvSpPr>
        <p:spPr>
          <a:xfrm>
            <a:off x="1469547" y="4810378"/>
            <a:ext cx="263769" cy="263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8B9EBD-F703-45F7-A00D-B2D395852EDD}"/>
              </a:ext>
            </a:extLst>
          </p:cNvPr>
          <p:cNvSpPr/>
          <p:nvPr/>
        </p:nvSpPr>
        <p:spPr>
          <a:xfrm>
            <a:off x="4279397" y="4810376"/>
            <a:ext cx="263769" cy="263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850538-8EC5-434F-B961-FA2A3BA05805}"/>
              </a:ext>
            </a:extLst>
          </p:cNvPr>
          <p:cNvSpPr/>
          <p:nvPr/>
        </p:nvSpPr>
        <p:spPr>
          <a:xfrm>
            <a:off x="2919378" y="4810377"/>
            <a:ext cx="263769" cy="263769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38B669-9AD3-485B-BD1C-1CA9585EA899}"/>
              </a:ext>
            </a:extLst>
          </p:cNvPr>
          <p:cNvGrpSpPr/>
          <p:nvPr/>
        </p:nvGrpSpPr>
        <p:grpSpPr>
          <a:xfrm>
            <a:off x="7873349" y="4240352"/>
            <a:ext cx="4208678" cy="1915492"/>
            <a:chOff x="7647857" y="4137724"/>
            <a:chExt cx="4434170" cy="201812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792330-3019-4649-A630-5B6E2E9BCE3F}"/>
                </a:ext>
              </a:extLst>
            </p:cNvPr>
            <p:cNvGrpSpPr/>
            <p:nvPr/>
          </p:nvGrpSpPr>
          <p:grpSpPr>
            <a:xfrm>
              <a:off x="7647857" y="4137725"/>
              <a:ext cx="2253241" cy="2018119"/>
              <a:chOff x="8777652" y="3856854"/>
              <a:chExt cx="2566835" cy="229899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C08199F-8095-483D-A01D-37625DE0F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7652" y="3856854"/>
                <a:ext cx="2566835" cy="12240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261065F-A1E6-4E0B-81D4-831C342BB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14502" y="4967844"/>
                <a:ext cx="2507116" cy="11880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81EF87-4E0C-4A7A-8B2E-BDBAC6349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81021" y="4137724"/>
              <a:ext cx="2139850" cy="1008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067DE9-9D27-41FD-8A7F-8291CD1D9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655" b="5789"/>
            <a:stretch/>
          </p:blipFill>
          <p:spPr>
            <a:xfrm>
              <a:off x="9819864" y="5177325"/>
              <a:ext cx="2262163" cy="943658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512F7A-8C15-433F-844B-8191861D43DB}"/>
              </a:ext>
            </a:extLst>
          </p:cNvPr>
          <p:cNvSpPr txBox="1"/>
          <p:nvPr/>
        </p:nvSpPr>
        <p:spPr>
          <a:xfrm>
            <a:off x="521370" y="6116137"/>
            <a:ext cx="10468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A. Ziletti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</a:t>
            </a:r>
            <a:r>
              <a:rPr lang="en-US" sz="1400" b="0" i="1" u="none" strike="noStrike" baseline="0" dirty="0"/>
              <a:t>Nature Communications</a:t>
            </a:r>
            <a:r>
              <a:rPr lang="en-US" sz="1400" b="0" i="0" u="none" strike="noStrike" baseline="0" dirty="0"/>
              <a:t>, </a:t>
            </a:r>
            <a:r>
              <a:rPr lang="en-US" sz="1400" i="0" u="none" strike="noStrike" baseline="0" dirty="0"/>
              <a:t>9</a:t>
            </a:r>
            <a:r>
              <a:rPr lang="en-US" sz="1400" b="0" i="0" u="none" strike="noStrike" baseline="0" dirty="0"/>
              <a:t>, 2775 (2018).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39252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F04BA0-5557-4788-9092-7C43CD1D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62D744-FC96-4580-931F-3CEC2B9D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crystal structure classification: architecture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741D9-C6C7-409A-9213-864A13376E01}"/>
              </a:ext>
            </a:extLst>
          </p:cNvPr>
          <p:cNvSpPr txBox="1"/>
          <p:nvPr/>
        </p:nvSpPr>
        <p:spPr>
          <a:xfrm>
            <a:off x="521370" y="6116137"/>
            <a:ext cx="104685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A. Ziletti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</a:t>
            </a:r>
            <a:r>
              <a:rPr lang="en-US" sz="1400" b="0" i="1" u="none" strike="noStrike" baseline="0" dirty="0"/>
              <a:t>Nature Communications</a:t>
            </a:r>
            <a:r>
              <a:rPr lang="en-US" sz="1400" b="0" i="0" u="none" strike="noStrike" baseline="0" dirty="0"/>
              <a:t>, </a:t>
            </a:r>
            <a:r>
              <a:rPr lang="en-US" sz="1400" i="0" u="none" strike="noStrike" baseline="0" dirty="0"/>
              <a:t>9</a:t>
            </a:r>
            <a:r>
              <a:rPr lang="en-US" sz="1400" b="0" i="0" u="none" strike="noStrike" baseline="0" dirty="0"/>
              <a:t>, 2775 (2018).</a:t>
            </a:r>
            <a:endParaRPr lang="en-D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0DF34-D8BD-4A8E-AFD0-E0E476492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61" y="1540584"/>
            <a:ext cx="6887078" cy="1776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570C6-E4ED-474E-BA18-505C646F6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" t="4569" r="941" b="3071"/>
          <a:stretch/>
        </p:blipFill>
        <p:spPr>
          <a:xfrm>
            <a:off x="2300948" y="3417739"/>
            <a:ext cx="8605510" cy="25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19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3A1395-FF84-4C0D-89C8-489D7D29E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B1BFC4-7374-4BCF-BD82-B888ED8F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the black box of CNNs</a:t>
            </a:r>
            <a:endParaRPr lang="en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313BA9-B9EE-4CAF-9734-669EDBF1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66"/>
          <a:stretch/>
        </p:blipFill>
        <p:spPr>
          <a:xfrm>
            <a:off x="5885473" y="1343418"/>
            <a:ext cx="5842165" cy="139931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C1864F3-28AA-4DE1-8F6E-8394A4FBA4BE}"/>
              </a:ext>
            </a:extLst>
          </p:cNvPr>
          <p:cNvGrpSpPr/>
          <p:nvPr/>
        </p:nvGrpSpPr>
        <p:grpSpPr>
          <a:xfrm>
            <a:off x="6272867" y="2544374"/>
            <a:ext cx="3745073" cy="285166"/>
            <a:chOff x="8104979" y="2712342"/>
            <a:chExt cx="2690384" cy="2851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F1B71E-3D70-47F0-83CE-B8FDD2BFA633}"/>
                    </a:ext>
                  </a:extLst>
                </p14:cNvPr>
                <p14:cNvContentPartPr/>
                <p14:nvPr/>
              </p14:nvContentPartPr>
              <p14:xfrm>
                <a:off x="8145127" y="2731384"/>
                <a:ext cx="2650236" cy="266124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F1B71E-3D70-47F0-83CE-B8FDD2BFA63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38403" y="2722034"/>
                  <a:ext cx="2663684" cy="284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A60140-4A3C-44BB-B334-7F30BCA9BDA7}"/>
                    </a:ext>
                  </a:extLst>
                </p14:cNvPr>
                <p14:cNvContentPartPr/>
                <p14:nvPr/>
              </p14:nvContentPartPr>
              <p14:xfrm>
                <a:off x="8104979" y="2712342"/>
                <a:ext cx="94061" cy="69055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A60140-4A3C-44BB-B334-7F30BCA9BD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8260" y="2702991"/>
                  <a:ext cx="107498" cy="8775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DFBFEAC-4471-4A68-81A9-5CFA98AF8E82}"/>
              </a:ext>
            </a:extLst>
          </p:cNvPr>
          <p:cNvSpPr txBox="1">
            <a:spLocks/>
          </p:cNvSpPr>
          <p:nvPr/>
        </p:nvSpPr>
        <p:spPr>
          <a:xfrm>
            <a:off x="863125" y="1544328"/>
            <a:ext cx="1820253" cy="393165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Forward pass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9ECFCE-07A0-4D87-9189-BE4AFED5A3EA}"/>
              </a:ext>
            </a:extLst>
          </p:cNvPr>
          <p:cNvSpPr txBox="1"/>
          <p:nvPr/>
        </p:nvSpPr>
        <p:spPr>
          <a:xfrm>
            <a:off x="393183" y="5975978"/>
            <a:ext cx="11217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[Method] </a:t>
            </a:r>
            <a:r>
              <a:rPr lang="en-US" sz="1400" b="0" i="0" u="none" strike="noStrike" baseline="0" dirty="0" err="1"/>
              <a:t>Zeiler</a:t>
            </a:r>
            <a:r>
              <a:rPr lang="en-US" sz="1400" b="0" i="0" u="none" strike="noStrike" baseline="0" dirty="0"/>
              <a:t> and Fergus, European Conf. on Computer Vision, Springer (2014)</a:t>
            </a:r>
          </a:p>
          <a:p>
            <a:r>
              <a:rPr lang="en-US" sz="1400" b="0" i="0" u="none" strike="noStrike" baseline="0" dirty="0"/>
              <a:t>[Application to Materials Science] A. Ziletti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</a:t>
            </a:r>
            <a:r>
              <a:rPr lang="en-US" sz="1400" b="0" i="1" u="none" strike="noStrike" baseline="0" dirty="0"/>
              <a:t>Nature Communications</a:t>
            </a:r>
            <a:r>
              <a:rPr lang="en-US" sz="1400" b="0" i="0" u="none" strike="noStrike" baseline="0" dirty="0"/>
              <a:t>, </a:t>
            </a:r>
            <a:r>
              <a:rPr lang="en-US" sz="1400" i="0" u="none" strike="noStrike" baseline="0" dirty="0"/>
              <a:t>9</a:t>
            </a:r>
            <a:r>
              <a:rPr lang="en-US" sz="1400" b="0" i="0" u="none" strike="noStrike" baseline="0" dirty="0"/>
              <a:t>, 2775 (2018).</a:t>
            </a:r>
            <a:endParaRPr lang="en-DE" sz="140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9145531-5715-4597-80B3-9A51000215DF}"/>
              </a:ext>
            </a:extLst>
          </p:cNvPr>
          <p:cNvSpPr txBox="1">
            <a:spLocks/>
          </p:cNvSpPr>
          <p:nvPr/>
        </p:nvSpPr>
        <p:spPr>
          <a:xfrm>
            <a:off x="3463895" y="1406065"/>
            <a:ext cx="2065220" cy="66969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0" u="none" strike="noStrike" baseline="0" dirty="0"/>
              <a:t>Going backwards: reconstruction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0F7B78-E78A-433A-9EAA-CBA64EEF375A}"/>
              </a:ext>
            </a:extLst>
          </p:cNvPr>
          <p:cNvSpPr/>
          <p:nvPr/>
        </p:nvSpPr>
        <p:spPr>
          <a:xfrm>
            <a:off x="863125" y="2213361"/>
            <a:ext cx="1820254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to layer</a:t>
            </a:r>
            <a:endParaRPr lang="en-DE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E3DD4B9-843B-4867-BB2B-46631E5185C3}"/>
              </a:ext>
            </a:extLst>
          </p:cNvPr>
          <p:cNvGrpSpPr/>
          <p:nvPr/>
        </p:nvGrpSpPr>
        <p:grpSpPr>
          <a:xfrm>
            <a:off x="863125" y="3079530"/>
            <a:ext cx="1820254" cy="1747357"/>
            <a:chOff x="863125" y="3159807"/>
            <a:chExt cx="1820254" cy="174735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CD0898-CE59-4093-96B9-7E63E3051316}"/>
                </a:ext>
              </a:extLst>
            </p:cNvPr>
            <p:cNvSpPr/>
            <p:nvPr/>
          </p:nvSpPr>
          <p:spPr>
            <a:xfrm>
              <a:off x="863125" y="3159807"/>
              <a:ext cx="1820254" cy="538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Convolution</a:t>
              </a:r>
              <a:endParaRPr lang="en-DE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1641E1-0205-4113-B377-11B2F6F31690}"/>
                </a:ext>
              </a:extLst>
            </p:cNvPr>
            <p:cNvSpPr/>
            <p:nvPr/>
          </p:nvSpPr>
          <p:spPr>
            <a:xfrm>
              <a:off x="863125" y="3764293"/>
              <a:ext cx="1820254" cy="538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Nonlinearity</a:t>
              </a:r>
              <a:endParaRPr lang="en-D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1DEEEB-3EE5-4C59-9EF3-233314ED786B}"/>
                </a:ext>
              </a:extLst>
            </p:cNvPr>
            <p:cNvSpPr/>
            <p:nvPr/>
          </p:nvSpPr>
          <p:spPr>
            <a:xfrm>
              <a:off x="863125" y="4368779"/>
              <a:ext cx="1820254" cy="538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Pooling</a:t>
              </a:r>
              <a:endParaRPr lang="en-DE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277BF9D-8961-41A2-BE05-874042CFA814}"/>
              </a:ext>
            </a:extLst>
          </p:cNvPr>
          <p:cNvSpPr/>
          <p:nvPr/>
        </p:nvSpPr>
        <p:spPr>
          <a:xfrm>
            <a:off x="863125" y="5154671"/>
            <a:ext cx="1820254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layer</a:t>
            </a:r>
            <a:endParaRPr lang="en-DE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A15819-5B20-4148-8763-4A763BB3207B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773252" y="2751746"/>
            <a:ext cx="0" cy="327784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6BB1E4-5577-478E-90DB-75BA992759E7}"/>
              </a:ext>
            </a:extLst>
          </p:cNvPr>
          <p:cNvCxnSpPr>
            <a:cxnSpLocks/>
          </p:cNvCxnSpPr>
          <p:nvPr/>
        </p:nvCxnSpPr>
        <p:spPr>
          <a:xfrm>
            <a:off x="1793192" y="4826887"/>
            <a:ext cx="0" cy="327784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0873E27-5879-4F52-BC78-F8194896D1F7}"/>
              </a:ext>
            </a:extLst>
          </p:cNvPr>
          <p:cNvSpPr/>
          <p:nvPr/>
        </p:nvSpPr>
        <p:spPr>
          <a:xfrm>
            <a:off x="3463894" y="2229643"/>
            <a:ext cx="2065221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Reconstruction</a:t>
            </a:r>
            <a:endParaRPr lang="en-D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38829AC-F41E-4C91-AD23-9CD3F9E2321F}"/>
              </a:ext>
            </a:extLst>
          </p:cNvPr>
          <p:cNvSpPr/>
          <p:nvPr/>
        </p:nvSpPr>
        <p:spPr>
          <a:xfrm>
            <a:off x="3463894" y="3095812"/>
            <a:ext cx="2065233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Fractionally strided convolution</a:t>
            </a:r>
            <a:endParaRPr lang="en-D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74D720-7764-4686-B47E-BAB8E9B1B831}"/>
              </a:ext>
            </a:extLst>
          </p:cNvPr>
          <p:cNvSpPr/>
          <p:nvPr/>
        </p:nvSpPr>
        <p:spPr>
          <a:xfrm>
            <a:off x="3463895" y="3700298"/>
            <a:ext cx="2065232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Nonlinearity</a:t>
            </a:r>
            <a:endParaRPr lang="en-D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7DC6A6-30C8-468B-9D3F-3B845E64049B}"/>
              </a:ext>
            </a:extLst>
          </p:cNvPr>
          <p:cNvSpPr/>
          <p:nvPr/>
        </p:nvSpPr>
        <p:spPr>
          <a:xfrm>
            <a:off x="3463894" y="4304784"/>
            <a:ext cx="2065225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Unpooling</a:t>
            </a:r>
            <a:endParaRPr lang="en-D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AF4F0D-DE4C-4311-B735-11DA09ABCF09}"/>
              </a:ext>
            </a:extLst>
          </p:cNvPr>
          <p:cNvSpPr/>
          <p:nvPr/>
        </p:nvSpPr>
        <p:spPr>
          <a:xfrm>
            <a:off x="3463895" y="5170953"/>
            <a:ext cx="2065224" cy="538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above reconstruction</a:t>
            </a:r>
            <a:endParaRPr lang="en-DE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CA7002D-8510-49B1-9892-19BCE17C3065}"/>
              </a:ext>
            </a:extLst>
          </p:cNvPr>
          <p:cNvCxnSpPr>
            <a:cxnSpLocks/>
            <a:stCxn id="34" idx="0"/>
            <a:endCxn id="32" idx="2"/>
          </p:cNvCxnSpPr>
          <p:nvPr/>
        </p:nvCxnSpPr>
        <p:spPr>
          <a:xfrm flipH="1" flipV="1">
            <a:off x="4496505" y="2768028"/>
            <a:ext cx="6" cy="327784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B19458E-E8EC-4988-841D-0F20AF87A3F0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flipV="1">
            <a:off x="4496507" y="4843169"/>
            <a:ext cx="0" cy="327784"/>
          </a:xfrm>
          <a:prstGeom prst="straightConnector1">
            <a:avLst/>
          </a:prstGeom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E367CE-187C-4F41-9726-5D84DEE96B3C}"/>
              </a:ext>
            </a:extLst>
          </p:cNvPr>
          <p:cNvGrpSpPr/>
          <p:nvPr/>
        </p:nvGrpSpPr>
        <p:grpSpPr>
          <a:xfrm flipH="1">
            <a:off x="6300810" y="2594195"/>
            <a:ext cx="3745073" cy="285166"/>
            <a:chOff x="8104979" y="2712342"/>
            <a:chExt cx="2690384" cy="2851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5C0DE4-5992-4FA0-ADB1-50C3FD7F604D}"/>
                    </a:ext>
                  </a:extLst>
                </p14:cNvPr>
                <p14:cNvContentPartPr/>
                <p14:nvPr/>
              </p14:nvContentPartPr>
              <p14:xfrm>
                <a:off x="8145127" y="2731384"/>
                <a:ext cx="2650236" cy="266124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5C0DE4-5992-4FA0-ADB1-50C3FD7F60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38403" y="2722034"/>
                  <a:ext cx="2663684" cy="2848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3E4D3A-A967-4BC9-8D52-72E0F575F83F}"/>
                    </a:ext>
                  </a:extLst>
                </p14:cNvPr>
                <p14:cNvContentPartPr/>
                <p14:nvPr/>
              </p14:nvContentPartPr>
              <p14:xfrm>
                <a:off x="8104979" y="2712342"/>
                <a:ext cx="94061" cy="69055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3E4D3A-A967-4BC9-8D52-72E0F575F8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8260" y="2702991"/>
                  <a:ext cx="107498" cy="8775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17015BA-71AE-46EC-9394-5D8FF7AF307D}"/>
              </a:ext>
            </a:extLst>
          </p:cNvPr>
          <p:cNvSpPr txBox="1"/>
          <p:nvPr/>
        </p:nvSpPr>
        <p:spPr>
          <a:xfrm>
            <a:off x="8193673" y="6015280"/>
            <a:ext cx="3535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Hands-on example in the tutorial…</a:t>
            </a:r>
            <a:endParaRPr lang="en-DE" dirty="0"/>
          </a:p>
        </p:txBody>
      </p:sp>
      <p:pic>
        <p:nvPicPr>
          <p:cNvPr id="55" name="Picture 54" descr="A picture containing shape&#10;&#10;Description automatically generated">
            <a:extLst>
              <a:ext uri="{FF2B5EF4-FFF2-40B4-BE49-F238E27FC236}">
                <a16:creationId xmlns:a16="http://schemas.microsoft.com/office/drawing/2014/main" id="{362E0F85-302A-41FE-A004-2F2EFF16AA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8714" y="3025047"/>
            <a:ext cx="1330034" cy="151186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AC4CD51-EAC8-430C-BDB4-4EAA5CD4AC47}"/>
              </a:ext>
            </a:extLst>
          </p:cNvPr>
          <p:cNvGrpSpPr/>
          <p:nvPr/>
        </p:nvGrpSpPr>
        <p:grpSpPr>
          <a:xfrm>
            <a:off x="6060392" y="3219429"/>
            <a:ext cx="2586620" cy="987361"/>
            <a:chOff x="6796976" y="3035117"/>
            <a:chExt cx="2649969" cy="98736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8D5DCC-BF81-4977-992B-1E5C02947F2A}"/>
                </a:ext>
              </a:extLst>
            </p:cNvPr>
            <p:cNvSpPr/>
            <p:nvPr/>
          </p:nvSpPr>
          <p:spPr>
            <a:xfrm>
              <a:off x="6796976" y="3035117"/>
              <a:ext cx="2649968" cy="9873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Content Placeholder 4">
              <a:extLst>
                <a:ext uri="{FF2B5EF4-FFF2-40B4-BE49-F238E27FC236}">
                  <a16:creationId xmlns:a16="http://schemas.microsoft.com/office/drawing/2014/main" id="{C5486F90-8323-466B-A5A9-49D0058FBCD6}"/>
                </a:ext>
              </a:extLst>
            </p:cNvPr>
            <p:cNvSpPr txBox="1">
              <a:spLocks/>
            </p:cNvSpPr>
            <p:nvPr/>
          </p:nvSpPr>
          <p:spPr>
            <a:xfrm>
              <a:off x="6796977" y="3052872"/>
              <a:ext cx="2649968" cy="95185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-72000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/>
                <a:t>Also called:</a:t>
              </a:r>
            </a:p>
            <a:p>
              <a:pPr marL="216000" lvl="1" indent="-7200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/>
                <a:t>Transposed convolution</a:t>
              </a:r>
            </a:p>
            <a:p>
              <a:pPr marL="216000" lvl="1" indent="-7200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/>
                <a:t>Backward strided convolution</a:t>
              </a:r>
            </a:p>
            <a:p>
              <a:pPr marL="216000" lvl="1" indent="-72000">
                <a:spcBef>
                  <a:spcPts val="0"/>
                </a:spcBef>
                <a:spcAft>
                  <a:spcPts val="0"/>
                </a:spcAft>
              </a:pPr>
              <a:r>
                <a:rPr lang="en-US" sz="1400" strike="sngStrike" dirty="0"/>
                <a:t>Deconvolution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C372F45-FB3E-482E-A791-40C472D16B8D}"/>
              </a:ext>
            </a:extLst>
          </p:cNvPr>
          <p:cNvGrpSpPr/>
          <p:nvPr/>
        </p:nvGrpSpPr>
        <p:grpSpPr>
          <a:xfrm>
            <a:off x="6060392" y="4736438"/>
            <a:ext cx="2586633" cy="987361"/>
            <a:chOff x="6796975" y="3035117"/>
            <a:chExt cx="2649969" cy="987361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AA2F3C1-C88D-4B98-923D-49C4D7542B04}"/>
                </a:ext>
              </a:extLst>
            </p:cNvPr>
            <p:cNvSpPr/>
            <p:nvPr/>
          </p:nvSpPr>
          <p:spPr>
            <a:xfrm>
              <a:off x="6796976" y="3035117"/>
              <a:ext cx="2649968" cy="9873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C65EC57F-64EF-4932-BE48-6F35EC214AD6}"/>
                </a:ext>
              </a:extLst>
            </p:cNvPr>
            <p:cNvSpPr txBox="1">
              <a:spLocks/>
            </p:cNvSpPr>
            <p:nvPr/>
          </p:nvSpPr>
          <p:spPr>
            <a:xfrm>
              <a:off x="6796975" y="3052872"/>
              <a:ext cx="2649955" cy="95185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-18000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/>
                <a:t>Store pool switches at forward pass</a:t>
              </a:r>
            </a:p>
            <a:p>
              <a:pPr marL="0" indent="-180000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/>
                <a:t>Unpool the top filters in backward pass 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C2E4271F-AFB4-4BB6-BAF5-C9C91800A5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6555" y="4557694"/>
            <a:ext cx="2732577" cy="1238537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C158149-D9FE-4390-892E-38565E3B227A}"/>
              </a:ext>
            </a:extLst>
          </p:cNvPr>
          <p:cNvSpPr/>
          <p:nvPr/>
        </p:nvSpPr>
        <p:spPr>
          <a:xfrm>
            <a:off x="5572564" y="3237184"/>
            <a:ext cx="444381" cy="951850"/>
          </a:xfrm>
          <a:custGeom>
            <a:avLst/>
            <a:gdLst>
              <a:gd name="connsiteX0" fmla="*/ 452927 w 461473"/>
              <a:gd name="connsiteY0" fmla="*/ 965675 h 965675"/>
              <a:gd name="connsiteX1" fmla="*/ 0 w 461473"/>
              <a:gd name="connsiteY1" fmla="*/ 102550 h 965675"/>
              <a:gd name="connsiteX2" fmla="*/ 461473 w 461473"/>
              <a:gd name="connsiteY2" fmla="*/ 0 h 965675"/>
              <a:gd name="connsiteX3" fmla="*/ 452927 w 461473"/>
              <a:gd name="connsiteY3" fmla="*/ 965675 h 965675"/>
              <a:gd name="connsiteX0" fmla="*/ 487111 w 495657"/>
              <a:gd name="connsiteY0" fmla="*/ 968096 h 968096"/>
              <a:gd name="connsiteX1" fmla="*/ 0 w 495657"/>
              <a:gd name="connsiteY1" fmla="*/ 10967 h 968096"/>
              <a:gd name="connsiteX2" fmla="*/ 495657 w 495657"/>
              <a:gd name="connsiteY2" fmla="*/ 2421 h 968096"/>
              <a:gd name="connsiteX3" fmla="*/ 487111 w 495657"/>
              <a:gd name="connsiteY3" fmla="*/ 968096 h 968096"/>
              <a:gd name="connsiteX0" fmla="*/ 435836 w 444382"/>
              <a:gd name="connsiteY0" fmla="*/ 965675 h 965675"/>
              <a:gd name="connsiteX1" fmla="*/ 0 w 444382"/>
              <a:gd name="connsiteY1" fmla="*/ 59821 h 965675"/>
              <a:gd name="connsiteX2" fmla="*/ 444382 w 444382"/>
              <a:gd name="connsiteY2" fmla="*/ 0 h 965675"/>
              <a:gd name="connsiteX3" fmla="*/ 435836 w 444382"/>
              <a:gd name="connsiteY3" fmla="*/ 965675 h 965675"/>
              <a:gd name="connsiteX0" fmla="*/ 435836 w 444382"/>
              <a:gd name="connsiteY0" fmla="*/ 965675 h 965675"/>
              <a:gd name="connsiteX1" fmla="*/ 0 w 444382"/>
              <a:gd name="connsiteY1" fmla="*/ 59821 h 965675"/>
              <a:gd name="connsiteX2" fmla="*/ 444382 w 444382"/>
              <a:gd name="connsiteY2" fmla="*/ 0 h 965675"/>
              <a:gd name="connsiteX3" fmla="*/ 435836 w 444382"/>
              <a:gd name="connsiteY3" fmla="*/ 965675 h 965675"/>
              <a:gd name="connsiteX0" fmla="*/ 435836 w 444382"/>
              <a:gd name="connsiteY0" fmla="*/ 965675 h 965675"/>
              <a:gd name="connsiteX1" fmla="*/ 0 w 444382"/>
              <a:gd name="connsiteY1" fmla="*/ 59821 h 965675"/>
              <a:gd name="connsiteX2" fmla="*/ 444382 w 444382"/>
              <a:gd name="connsiteY2" fmla="*/ 0 h 965675"/>
              <a:gd name="connsiteX3" fmla="*/ 435836 w 444382"/>
              <a:gd name="connsiteY3" fmla="*/ 965675 h 96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382" h="965675">
                <a:moveTo>
                  <a:pt x="435836" y="965675"/>
                </a:moveTo>
                <a:lnTo>
                  <a:pt x="0" y="59821"/>
                </a:lnTo>
                <a:cubicBezTo>
                  <a:pt x="153824" y="25638"/>
                  <a:pt x="384561" y="537038"/>
                  <a:pt x="444382" y="0"/>
                </a:cubicBezTo>
                <a:cubicBezTo>
                  <a:pt x="441533" y="321892"/>
                  <a:pt x="438685" y="643783"/>
                  <a:pt x="435836" y="96567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0B115DE-22C2-4F51-AE3D-0FFF4C8365F8}"/>
              </a:ext>
            </a:extLst>
          </p:cNvPr>
          <p:cNvSpPr/>
          <p:nvPr/>
        </p:nvSpPr>
        <p:spPr>
          <a:xfrm>
            <a:off x="5570413" y="4529674"/>
            <a:ext cx="444381" cy="1172440"/>
          </a:xfrm>
          <a:custGeom>
            <a:avLst/>
            <a:gdLst>
              <a:gd name="connsiteX0" fmla="*/ 452927 w 461473"/>
              <a:gd name="connsiteY0" fmla="*/ 965675 h 965675"/>
              <a:gd name="connsiteX1" fmla="*/ 0 w 461473"/>
              <a:gd name="connsiteY1" fmla="*/ 102550 h 965675"/>
              <a:gd name="connsiteX2" fmla="*/ 461473 w 461473"/>
              <a:gd name="connsiteY2" fmla="*/ 0 h 965675"/>
              <a:gd name="connsiteX3" fmla="*/ 452927 w 461473"/>
              <a:gd name="connsiteY3" fmla="*/ 965675 h 965675"/>
              <a:gd name="connsiteX0" fmla="*/ 487111 w 495657"/>
              <a:gd name="connsiteY0" fmla="*/ 968096 h 968096"/>
              <a:gd name="connsiteX1" fmla="*/ 0 w 495657"/>
              <a:gd name="connsiteY1" fmla="*/ 10967 h 968096"/>
              <a:gd name="connsiteX2" fmla="*/ 495657 w 495657"/>
              <a:gd name="connsiteY2" fmla="*/ 2421 h 968096"/>
              <a:gd name="connsiteX3" fmla="*/ 487111 w 495657"/>
              <a:gd name="connsiteY3" fmla="*/ 968096 h 968096"/>
              <a:gd name="connsiteX0" fmla="*/ 435836 w 444382"/>
              <a:gd name="connsiteY0" fmla="*/ 965675 h 965675"/>
              <a:gd name="connsiteX1" fmla="*/ 0 w 444382"/>
              <a:gd name="connsiteY1" fmla="*/ 59821 h 965675"/>
              <a:gd name="connsiteX2" fmla="*/ 444382 w 444382"/>
              <a:gd name="connsiteY2" fmla="*/ 0 h 965675"/>
              <a:gd name="connsiteX3" fmla="*/ 435836 w 444382"/>
              <a:gd name="connsiteY3" fmla="*/ 965675 h 965675"/>
              <a:gd name="connsiteX0" fmla="*/ 461473 w 470019"/>
              <a:gd name="connsiteY0" fmla="*/ 1114671 h 1114671"/>
              <a:gd name="connsiteX1" fmla="*/ 0 w 470019"/>
              <a:gd name="connsiteY1" fmla="*/ 3718 h 1114671"/>
              <a:gd name="connsiteX2" fmla="*/ 470019 w 470019"/>
              <a:gd name="connsiteY2" fmla="*/ 148996 h 1114671"/>
              <a:gd name="connsiteX3" fmla="*/ 461473 w 470019"/>
              <a:gd name="connsiteY3" fmla="*/ 1114671 h 1114671"/>
              <a:gd name="connsiteX0" fmla="*/ 463730 w 472276"/>
              <a:gd name="connsiteY0" fmla="*/ 1148413 h 1148413"/>
              <a:gd name="connsiteX1" fmla="*/ 2257 w 472276"/>
              <a:gd name="connsiteY1" fmla="*/ 37460 h 1148413"/>
              <a:gd name="connsiteX2" fmla="*/ 363064 w 472276"/>
              <a:gd name="connsiteY2" fmla="*/ 369528 h 1148413"/>
              <a:gd name="connsiteX3" fmla="*/ 472276 w 472276"/>
              <a:gd name="connsiteY3" fmla="*/ 182738 h 1148413"/>
              <a:gd name="connsiteX4" fmla="*/ 463730 w 472276"/>
              <a:gd name="connsiteY4" fmla="*/ 1148413 h 114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276" h="1148413">
                <a:moveTo>
                  <a:pt x="463730" y="1148413"/>
                </a:moveTo>
                <a:lnTo>
                  <a:pt x="2257" y="37460"/>
                </a:lnTo>
                <a:cubicBezTo>
                  <a:pt x="-29585" y="-135517"/>
                  <a:pt x="284727" y="345315"/>
                  <a:pt x="363064" y="369528"/>
                </a:cubicBezTo>
                <a:cubicBezTo>
                  <a:pt x="441401" y="393741"/>
                  <a:pt x="440434" y="9761"/>
                  <a:pt x="472276" y="182738"/>
                </a:cubicBezTo>
                <a:cubicBezTo>
                  <a:pt x="469427" y="504630"/>
                  <a:pt x="466579" y="826521"/>
                  <a:pt x="463730" y="114841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19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6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53" grpId="0"/>
      <p:bldP spid="67" grpId="0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C9F64-4B28-4258-AFF5-9BEE6319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71898A-14D1-40EF-9C1E-7476697B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CNN with attentive response maps </a:t>
            </a:r>
            <a:endParaRPr lang="en-D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E86EEF-77A8-47CA-A9F2-3DFBCB2B1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660533"/>
            <a:ext cx="1068438" cy="1638271"/>
          </a:xfr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2F2EA8-471A-49A3-98A4-BF9A0B66AA4D}"/>
              </a:ext>
            </a:extLst>
          </p:cNvPr>
          <p:cNvSpPr txBox="1">
            <a:spLocks/>
          </p:cNvSpPr>
          <p:nvPr/>
        </p:nvSpPr>
        <p:spPr>
          <a:xfrm>
            <a:off x="8306512" y="1607299"/>
            <a:ext cx="3304296" cy="12897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22222"/>
                </a:solidFill>
              </a:rPr>
              <a:t>Attentive response maps</a:t>
            </a:r>
            <a:r>
              <a:rPr lang="en-US" dirty="0">
                <a:solidFill>
                  <a:srgbClr val="222222"/>
                </a:solidFill>
              </a:rPr>
              <a:t>: the </a:t>
            </a:r>
            <a:r>
              <a:rPr lang="en-US" b="1" dirty="0">
                <a:solidFill>
                  <a:srgbClr val="222222"/>
                </a:solidFill>
              </a:rPr>
              <a:t>brighter</a:t>
            </a:r>
            <a:r>
              <a:rPr lang="en-US" dirty="0">
                <a:solidFill>
                  <a:srgbClr val="222222"/>
                </a:solidFill>
              </a:rPr>
              <a:t> the pixel, the </a:t>
            </a:r>
            <a:r>
              <a:rPr lang="en-US" b="1" dirty="0">
                <a:solidFill>
                  <a:srgbClr val="222222"/>
                </a:solidFill>
              </a:rPr>
              <a:t>more important </a:t>
            </a:r>
            <a:r>
              <a:rPr lang="en-US" dirty="0">
                <a:solidFill>
                  <a:srgbClr val="222222"/>
                </a:solidFill>
              </a:rPr>
              <a:t>is that </a:t>
            </a:r>
            <a:r>
              <a:rPr lang="en-US" b="1" dirty="0">
                <a:solidFill>
                  <a:srgbClr val="222222"/>
                </a:solidFill>
              </a:rPr>
              <a:t>location</a:t>
            </a:r>
            <a:r>
              <a:rPr lang="en-US" dirty="0">
                <a:solidFill>
                  <a:srgbClr val="222222"/>
                </a:solidFill>
              </a:rPr>
              <a:t> for classification</a:t>
            </a:r>
          </a:p>
          <a:p>
            <a:pPr lvl="1"/>
            <a:endParaRPr lang="en-US" dirty="0">
              <a:solidFill>
                <a:srgbClr val="222222"/>
              </a:solidFill>
            </a:endParaRPr>
          </a:p>
          <a:p>
            <a:r>
              <a:rPr lang="en-US" dirty="0">
                <a:solidFill>
                  <a:srgbClr val="222222"/>
                </a:solidFill>
              </a:rPr>
              <a:t>Comparing across layers, the </a:t>
            </a:r>
            <a:r>
              <a:rPr lang="en-US" b="1" dirty="0">
                <a:solidFill>
                  <a:srgbClr val="222222"/>
                </a:solidFill>
              </a:rPr>
              <a:t>CNN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filters</a:t>
            </a:r>
            <a:r>
              <a:rPr lang="en-US" dirty="0">
                <a:solidFill>
                  <a:srgbClr val="222222"/>
                </a:solidFill>
              </a:rPr>
              <a:t> are composed in a </a:t>
            </a:r>
            <a:r>
              <a:rPr lang="en-US" b="1" dirty="0">
                <a:solidFill>
                  <a:srgbClr val="222222"/>
                </a:solidFill>
              </a:rPr>
              <a:t>hierarchical fashion</a:t>
            </a:r>
            <a:r>
              <a:rPr lang="en-US" dirty="0">
                <a:solidFill>
                  <a:srgbClr val="222222"/>
                </a:solidFill>
              </a:rPr>
              <a:t>, </a:t>
            </a:r>
            <a:r>
              <a:rPr lang="en-US" b="1" dirty="0">
                <a:solidFill>
                  <a:srgbClr val="222222"/>
                </a:solidFill>
              </a:rPr>
              <a:t>increasing</a:t>
            </a:r>
            <a:r>
              <a:rPr lang="en-US" dirty="0">
                <a:solidFill>
                  <a:srgbClr val="222222"/>
                </a:solidFill>
              </a:rPr>
              <a:t> their </a:t>
            </a:r>
            <a:r>
              <a:rPr lang="en-US" b="1" dirty="0">
                <a:solidFill>
                  <a:srgbClr val="222222"/>
                </a:solidFill>
              </a:rPr>
              <a:t>complexity</a:t>
            </a:r>
            <a:r>
              <a:rPr lang="en-US" dirty="0">
                <a:solidFill>
                  <a:srgbClr val="222222"/>
                </a:solidFill>
              </a:rPr>
              <a:t> from one layer to another</a:t>
            </a:r>
          </a:p>
          <a:p>
            <a:r>
              <a:rPr lang="en-US" dirty="0">
                <a:solidFill>
                  <a:srgbClr val="222222"/>
                </a:solidFill>
              </a:rPr>
              <a:t>It demonstrates that deep learning learns its own features	</a:t>
            </a:r>
          </a:p>
          <a:p>
            <a:pPr lvl="1"/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9D5046-B6F7-4E00-BD42-08F302A335F7}"/>
              </a:ext>
            </a:extLst>
          </p:cNvPr>
          <p:cNvSpPr txBox="1"/>
          <p:nvPr/>
        </p:nvSpPr>
        <p:spPr>
          <a:xfrm>
            <a:off x="457644" y="4281712"/>
            <a:ext cx="132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Input image</a:t>
            </a:r>
            <a:endParaRPr lang="en-D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CC16A2-B2D1-4355-8929-D08C5E7A9679}"/>
              </a:ext>
            </a:extLst>
          </p:cNvPr>
          <p:cNvSpPr/>
          <p:nvPr/>
        </p:nvSpPr>
        <p:spPr>
          <a:xfrm>
            <a:off x="355101" y="2557981"/>
            <a:ext cx="1523281" cy="2210572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373B57-68A4-479E-9F08-6F189F7A2083}"/>
              </a:ext>
            </a:extLst>
          </p:cNvPr>
          <p:cNvGrpSpPr/>
          <p:nvPr/>
        </p:nvGrpSpPr>
        <p:grpSpPr>
          <a:xfrm>
            <a:off x="2034421" y="1384179"/>
            <a:ext cx="6046974" cy="4640606"/>
            <a:chOff x="2034421" y="1384179"/>
            <a:chExt cx="6046974" cy="46406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1CFCC1-FB80-47D7-9FCB-2B8BFF40E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628" y="1756091"/>
              <a:ext cx="5707015" cy="41445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03F6F8-E47F-4282-93E6-72241B37A71E}"/>
                </a:ext>
              </a:extLst>
            </p:cNvPr>
            <p:cNvSpPr txBox="1"/>
            <p:nvPr/>
          </p:nvSpPr>
          <p:spPr>
            <a:xfrm>
              <a:off x="2145628" y="1384179"/>
              <a:ext cx="5707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222222"/>
                  </a:solidFill>
                </a:rPr>
                <a:t>Attentive response maps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A68656C-4D11-4A54-8A99-7E0BD0E0714A}"/>
                </a:ext>
              </a:extLst>
            </p:cNvPr>
            <p:cNvSpPr/>
            <p:nvPr/>
          </p:nvSpPr>
          <p:spPr>
            <a:xfrm>
              <a:off x="2034421" y="1384179"/>
              <a:ext cx="6046974" cy="4640606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A75404F-16BD-4E8C-8F2F-CF3D0CFAB469}"/>
              </a:ext>
            </a:extLst>
          </p:cNvPr>
          <p:cNvSpPr txBox="1"/>
          <p:nvPr/>
        </p:nvSpPr>
        <p:spPr>
          <a:xfrm>
            <a:off x="393183" y="6155844"/>
            <a:ext cx="11217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A. Ziletti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</a:t>
            </a:r>
            <a:r>
              <a:rPr lang="en-US" sz="1400" b="0" i="1" u="none" strike="noStrike" baseline="0" dirty="0"/>
              <a:t>Nature Communications</a:t>
            </a:r>
            <a:r>
              <a:rPr lang="en-US" sz="1400" b="0" i="0" u="none" strike="noStrike" baseline="0" dirty="0"/>
              <a:t>, </a:t>
            </a:r>
            <a:r>
              <a:rPr lang="en-US" sz="1400" i="0" u="none" strike="noStrike" baseline="0" dirty="0"/>
              <a:t>9</a:t>
            </a:r>
            <a:r>
              <a:rPr lang="en-US" sz="1400" b="0" i="0" u="none" strike="noStrike" baseline="0" dirty="0"/>
              <a:t>, 2775 (2018).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5078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3E13D-2A07-4D23-AB53-CA87CBC9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6EC9B-6831-4351-9CE7-8C9AA926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 for detecting atomic positions from experimental STEM images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E6012F-E4D2-46C8-9516-E41F2305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708611"/>
          </a:xfrm>
        </p:spPr>
        <p:txBody>
          <a:bodyPr/>
          <a:lstStyle/>
          <a:p>
            <a:pPr algn="l"/>
            <a:r>
              <a:rPr lang="en-US" dirty="0"/>
              <a:t>[1] uses </a:t>
            </a:r>
            <a:r>
              <a:rPr lang="en-US" sz="1800" b="0" i="0" u="none" strike="noStrike" baseline="0" dirty="0"/>
              <a:t>of deep neural networks (CNN) to extract </a:t>
            </a:r>
            <a:r>
              <a:rPr lang="en-US" dirty="0"/>
              <a:t>atomic species and type of defects from </a:t>
            </a:r>
            <a:r>
              <a:rPr lang="en-US" sz="1800" b="0" i="0" u="none" strike="noStrike" baseline="0" dirty="0"/>
              <a:t>atomically resolved scanning transmission electron microscopy (STEM)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35350-C48F-4D0B-9BBF-5F13FC1258F0}"/>
              </a:ext>
            </a:extLst>
          </p:cNvPr>
          <p:cNvSpPr txBox="1"/>
          <p:nvPr/>
        </p:nvSpPr>
        <p:spPr>
          <a:xfrm>
            <a:off x="521370" y="6116137"/>
            <a:ext cx="44010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[1] M. </a:t>
            </a:r>
            <a:r>
              <a:rPr lang="en-US" sz="1400" b="0" i="0" u="none" strike="noStrike" baseline="0" dirty="0" err="1"/>
              <a:t>Ziatdinov</a:t>
            </a:r>
            <a:r>
              <a:rPr lang="en-US" sz="1400" dirty="0"/>
              <a:t>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ACS nano 11, 12742–12752 (2017)</a:t>
            </a:r>
            <a:endParaRPr lang="en-DE" sz="14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D36608B-F877-40E1-938A-8D422A51EF57}"/>
              </a:ext>
            </a:extLst>
          </p:cNvPr>
          <p:cNvSpPr txBox="1">
            <a:spLocks/>
          </p:cNvSpPr>
          <p:nvPr/>
        </p:nvSpPr>
        <p:spPr>
          <a:xfrm>
            <a:off x="733592" y="2264060"/>
            <a:ext cx="4485691" cy="33441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dvOT51c1769e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8CE12C-0C18-4374-B27A-BF5A9BD52C79}"/>
              </a:ext>
            </a:extLst>
          </p:cNvPr>
          <p:cNvGrpSpPr/>
          <p:nvPr/>
        </p:nvGrpSpPr>
        <p:grpSpPr>
          <a:xfrm>
            <a:off x="1118671" y="2174327"/>
            <a:ext cx="4962895" cy="3674589"/>
            <a:chOff x="1118671" y="2174327"/>
            <a:chExt cx="4962895" cy="367458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4A85A1-C1A4-4A29-824A-5A287F5D8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671" y="2174327"/>
              <a:ext cx="4902044" cy="2724279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3890DF1B-DCD9-4ECF-9BE1-E1F51B5E54BD}"/>
                </a:ext>
              </a:extLst>
            </p:cNvPr>
            <p:cNvSpPr txBox="1">
              <a:spLocks/>
            </p:cNvSpPr>
            <p:nvPr/>
          </p:nvSpPr>
          <p:spPr>
            <a:xfrm>
              <a:off x="1446897" y="4962122"/>
              <a:ext cx="4634669" cy="886794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1400" b="0" i="0" u="none" strike="noStrike" baseline="0" dirty="0"/>
                <a:t>Finding atomic positions from raw experimental images graphene (a-c) and Mo</a:t>
              </a:r>
              <a:r>
                <a:rPr lang="en-US" sz="1050" b="0" i="0" u="none" strike="noStrike" baseline="0" dirty="0"/>
                <a:t>1−x</a:t>
              </a:r>
              <a:r>
                <a:rPr lang="en-US" sz="1400" b="0" i="0" u="none" strike="noStrike" baseline="0" dirty="0"/>
                <a:t>W</a:t>
              </a:r>
              <a:r>
                <a:rPr lang="en-US" sz="1100" b="0" i="0" u="none" strike="noStrike" baseline="0" dirty="0"/>
                <a:t>x</a:t>
              </a:r>
              <a:r>
                <a:rPr lang="en-US" sz="1400" b="0" i="0" u="none" strike="noStrike" baseline="0" dirty="0"/>
                <a:t>Se2 (d-f), using FCN and Laplacian of Gaussian (</a:t>
              </a:r>
              <a:r>
                <a:rPr lang="en-US" sz="1400" b="0" i="0" u="none" strike="noStrike" baseline="0" dirty="0" err="1"/>
                <a:t>LoG</a:t>
              </a:r>
              <a:r>
                <a:rPr lang="en-US" sz="1400" b="0" i="0" u="none" strike="noStrike" baseline="0" dirty="0"/>
                <a:t>) blob detection method</a:t>
              </a:r>
              <a:endParaRPr lang="en-US" sz="14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CD3CD0-6F7A-4DF6-9F3A-AB756D96EEE6}"/>
              </a:ext>
            </a:extLst>
          </p:cNvPr>
          <p:cNvGrpSpPr/>
          <p:nvPr/>
        </p:nvGrpSpPr>
        <p:grpSpPr>
          <a:xfrm>
            <a:off x="6920809" y="2147787"/>
            <a:ext cx="4400809" cy="3576685"/>
            <a:chOff x="6819819" y="2174327"/>
            <a:chExt cx="4400809" cy="357668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76C437-37CA-40C9-83F2-C7C867DA9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5917" y="2174327"/>
              <a:ext cx="3273040" cy="2929653"/>
            </a:xfrm>
            <a:prstGeom prst="rect">
              <a:avLst/>
            </a:prstGeom>
          </p:spPr>
        </p:pic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9B1D126A-1122-46FB-87F3-6789688B4B1C}"/>
                </a:ext>
              </a:extLst>
            </p:cNvPr>
            <p:cNvSpPr txBox="1">
              <a:spLocks/>
            </p:cNvSpPr>
            <p:nvPr/>
          </p:nvSpPr>
          <p:spPr>
            <a:xfrm>
              <a:off x="6819819" y="5179635"/>
              <a:ext cx="4400809" cy="571377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1400" b="0" i="0" u="none" strike="noStrike" baseline="0" dirty="0"/>
                <a:t>Prediction of defect types from STEM images: FCN output for class “dopants” (c) and class “vacancy” (d)</a:t>
              </a:r>
              <a:endParaRPr lang="en-DE" sz="14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6B53379-A9B3-4A0C-B967-CE804493E14E}"/>
              </a:ext>
            </a:extLst>
          </p:cNvPr>
          <p:cNvSpPr/>
          <p:nvPr/>
        </p:nvSpPr>
        <p:spPr>
          <a:xfrm>
            <a:off x="974221" y="2048521"/>
            <a:ext cx="5204388" cy="38908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799396-7F41-4C29-ADAC-0EAC33E1F026}"/>
              </a:ext>
            </a:extLst>
          </p:cNvPr>
          <p:cNvSpPr/>
          <p:nvPr/>
        </p:nvSpPr>
        <p:spPr>
          <a:xfrm>
            <a:off x="6762914" y="2048521"/>
            <a:ext cx="4558703" cy="38908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041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3E13D-2A07-4D23-AB53-CA87CBC9C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B6EC9B-6831-4351-9CE7-8C9AA926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for detecting atomic positions from experimental STEM images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E6012F-E4D2-46C8-9516-E41F2305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98212"/>
            <a:ext cx="5605962" cy="426058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Uses as special type of CNN called </a:t>
            </a:r>
            <a:r>
              <a:rPr lang="en-US" b="1" dirty="0">
                <a:solidFill>
                  <a:srgbClr val="000000"/>
                </a:solidFill>
              </a:rPr>
              <a:t>fully-convolutional neural network</a:t>
            </a:r>
            <a:r>
              <a:rPr lang="en-US" dirty="0">
                <a:solidFill>
                  <a:srgbClr val="000000"/>
                </a:solidFill>
              </a:rPr>
              <a:t> (FCN)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No dense layers, less parameters, can predict pixel-wise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Harder to build a “global” representation</a:t>
            </a:r>
          </a:p>
          <a:p>
            <a:r>
              <a:rPr lang="en-US" b="1" dirty="0">
                <a:solidFill>
                  <a:srgbClr val="000000"/>
                </a:solidFill>
              </a:rPr>
              <a:t>Trained</a:t>
            </a:r>
            <a:r>
              <a:rPr lang="en-US" dirty="0">
                <a:solidFill>
                  <a:srgbClr val="000000"/>
                </a:solidFill>
              </a:rPr>
              <a:t> using the </a:t>
            </a:r>
            <a:r>
              <a:rPr lang="en-US" b="1" dirty="0">
                <a:solidFill>
                  <a:srgbClr val="000000"/>
                </a:solidFill>
              </a:rPr>
              <a:t>simulated, theoretical images</a:t>
            </a:r>
            <a:r>
              <a:rPr lang="en-US" dirty="0">
                <a:solidFill>
                  <a:srgbClr val="000000"/>
                </a:solidFill>
              </a:rPr>
              <a:t> (e.g. </a:t>
            </a:r>
            <a:r>
              <a:rPr lang="en-US" i="1" dirty="0">
                <a:solidFill>
                  <a:srgbClr val="000000"/>
                </a:solidFill>
              </a:rPr>
              <a:t>ab initio </a:t>
            </a:r>
            <a:r>
              <a:rPr lang="en-US" dirty="0">
                <a:solidFill>
                  <a:srgbClr val="000000"/>
                </a:solidFill>
              </a:rPr>
              <a:t>molecular dynamics) of atomic lattice and defects </a:t>
            </a:r>
          </a:p>
          <a:p>
            <a:r>
              <a:rPr lang="en-US" b="1" dirty="0">
                <a:solidFill>
                  <a:srgbClr val="000000"/>
                </a:solidFill>
              </a:rPr>
              <a:t>Applied</a:t>
            </a:r>
            <a:r>
              <a:rPr lang="en-US" dirty="0">
                <a:solidFill>
                  <a:srgbClr val="000000"/>
                </a:solidFill>
              </a:rPr>
              <a:t> the trained model to the </a:t>
            </a:r>
            <a:r>
              <a:rPr lang="en-US" b="1" dirty="0">
                <a:solidFill>
                  <a:srgbClr val="000000"/>
                </a:solidFill>
              </a:rPr>
              <a:t>experimental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(i.e. test set)</a:t>
            </a:r>
          </a:p>
          <a:p>
            <a:r>
              <a:rPr lang="en-US" dirty="0">
                <a:solidFill>
                  <a:srgbClr val="000000"/>
                </a:solidFill>
              </a:rPr>
              <a:t>In </a:t>
            </a:r>
            <a:r>
              <a:rPr lang="en-US" b="1" dirty="0">
                <a:solidFill>
                  <a:srgbClr val="000000"/>
                </a:solidFill>
              </a:rPr>
              <a:t>physics/materials science </a:t>
            </a:r>
            <a:r>
              <a:rPr lang="en-US" dirty="0">
                <a:solidFill>
                  <a:srgbClr val="000000"/>
                </a:solidFill>
              </a:rPr>
              <a:t>you can </a:t>
            </a:r>
            <a:r>
              <a:rPr lang="en-US" b="1" dirty="0">
                <a:solidFill>
                  <a:srgbClr val="000000"/>
                </a:solidFill>
              </a:rPr>
              <a:t>generate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your own training data </a:t>
            </a:r>
            <a:r>
              <a:rPr lang="en-US" dirty="0">
                <a:solidFill>
                  <a:srgbClr val="000000"/>
                </a:solidFill>
              </a:rPr>
              <a:t>from first principles: a big advantage</a:t>
            </a:r>
          </a:p>
          <a:p>
            <a:pPr lvl="1"/>
            <a:endParaRPr lang="en-DE" dirty="0"/>
          </a:p>
          <a:p>
            <a:pPr algn="l"/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35350-C48F-4D0B-9BBF-5F13FC1258F0}"/>
              </a:ext>
            </a:extLst>
          </p:cNvPr>
          <p:cNvSpPr txBox="1"/>
          <p:nvPr/>
        </p:nvSpPr>
        <p:spPr>
          <a:xfrm>
            <a:off x="487187" y="6073044"/>
            <a:ext cx="10853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[1] M. </a:t>
            </a:r>
            <a:r>
              <a:rPr lang="en-US" sz="1400" b="0" i="0" u="none" strike="noStrike" baseline="0" dirty="0" err="1"/>
              <a:t>Ziatdinov</a:t>
            </a:r>
            <a:r>
              <a:rPr lang="en-US" sz="1400" dirty="0"/>
              <a:t>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ACS nano 11, 12742–12752 (2017) 	</a:t>
            </a:r>
            <a:r>
              <a:rPr lang="en-US" sz="1400" b="0" i="0" dirty="0">
                <a:effectLst/>
              </a:rPr>
              <a:t>[FCN] Long et al, CVPR, ArXiv:1411.4038 (2015)</a:t>
            </a:r>
            <a:endParaRPr lang="en-DE" sz="1400" dirty="0"/>
          </a:p>
          <a:p>
            <a:pPr algn="l"/>
            <a:endParaRPr lang="en-DE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B4F0E-7EEB-4AE0-AEB6-D0291CEE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20" y="1967027"/>
            <a:ext cx="5278373" cy="238834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F1BE455-0482-4732-B04B-D51468E3858A}"/>
              </a:ext>
            </a:extLst>
          </p:cNvPr>
          <p:cNvSpPr txBox="1">
            <a:spLocks/>
          </p:cNvSpPr>
          <p:nvPr/>
        </p:nvSpPr>
        <p:spPr>
          <a:xfrm>
            <a:off x="6677498" y="4387049"/>
            <a:ext cx="4485691" cy="3651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U-shape fully convolutional network (FCN)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484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 graph CNN (1/2)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5705307" cy="44566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 graph representation of the crystals that is composed of two parts: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Nodes</a:t>
                </a:r>
                <a:r>
                  <a:rPr lang="en-US" dirty="0">
                    <a:solidFill>
                      <a:schemeClr val="tx1"/>
                    </a:solidFill>
                  </a:rPr>
                  <a:t>: atoms of the crystal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Represented as a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/>
                    </a:solidFill>
                  </a:rPr>
                  <a:t>containing</a:t>
                </a:r>
                <a:r>
                  <a:rPr lang="en-US" b="0" i="0" u="none" strike="noStrike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at</a:t>
                </a:r>
                <a:r>
                  <a:rPr lang="en-US" b="0" i="0" u="none" strike="noStrike" baseline="0" dirty="0">
                    <a:solidFill>
                      <a:schemeClr val="tx1"/>
                    </a:solidFill>
                  </a:rPr>
                  <a:t>omic features (group, period, electronegativity)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Edges</a:t>
                </a:r>
                <a:r>
                  <a:rPr lang="en-US" dirty="0">
                    <a:solidFill>
                      <a:schemeClr val="tx1"/>
                    </a:solidFill>
                  </a:rPr>
                  <a:t>: bonds between neighboring atoms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distance information between neighboring atoms 𝑖 and 𝑗 of the crystal unit cell (can also include information on Voronoi polyhedral)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5705307" cy="4456600"/>
              </a:xfrm>
              <a:blipFill>
                <a:blip r:embed="rId2"/>
                <a:stretch>
                  <a:fillRect l="-427" t="-684" r="-10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CA55EE3-2E45-406C-AEA8-BA67606D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98" y="1591315"/>
            <a:ext cx="5390210" cy="34057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CBAFE4-BA19-4724-B2F2-4F81698BB775}"/>
              </a:ext>
            </a:extLst>
          </p:cNvPr>
          <p:cNvSpPr txBox="1"/>
          <p:nvPr/>
        </p:nvSpPr>
        <p:spPr>
          <a:xfrm>
            <a:off x="8222742" y="4925907"/>
            <a:ext cx="21922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 taken from [3]</a:t>
            </a:r>
            <a:endParaRPr lang="en-US" sz="160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8642B-6488-426A-9431-34E8578A1256}"/>
              </a:ext>
            </a:extLst>
          </p:cNvPr>
          <p:cNvSpPr txBox="1"/>
          <p:nvPr/>
        </p:nvSpPr>
        <p:spPr>
          <a:xfrm>
            <a:off x="581192" y="6041409"/>
            <a:ext cx="10940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[1] T. </a:t>
            </a:r>
            <a:r>
              <a:rPr lang="en-US" sz="1400" b="0" i="0" u="none" strike="noStrike" baseline="0" dirty="0" err="1"/>
              <a:t>Xie</a:t>
            </a:r>
            <a:r>
              <a:rPr lang="en-US" sz="1400" b="0" i="0" u="none" strike="noStrike" baseline="0" dirty="0"/>
              <a:t> and J. C. Grossman, Phys. Rev. Lett. 120,145301 (2018) </a:t>
            </a:r>
            <a:r>
              <a:rPr lang="en-US" sz="1400" dirty="0"/>
              <a:t>[2] </a:t>
            </a:r>
            <a:r>
              <a:rPr lang="en-US" sz="1400" b="0" i="0" u="none" strike="noStrike" dirty="0">
                <a:effectLst/>
              </a:rPr>
              <a:t>Cheol Woo Park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 </a:t>
            </a:r>
            <a:r>
              <a:rPr lang="en-US" sz="1400" b="0" i="0" u="none" strike="noStrike" dirty="0">
                <a:effectLst/>
              </a:rPr>
              <a:t>Chris Wolverton, </a:t>
            </a:r>
            <a:r>
              <a:rPr lang="en-US" sz="1400" dirty="0">
                <a:effectLst/>
              </a:rPr>
              <a:t>Phys. Rev. Materials 4, 063801 (2020)</a:t>
            </a:r>
          </a:p>
        </p:txBody>
      </p:sp>
    </p:spTree>
    <p:extLst>
      <p:ext uri="{BB962C8B-B14F-4D97-AF65-F5344CB8AC3E}">
        <p14:creationId xmlns:p14="http://schemas.microsoft.com/office/powerpoint/2010/main" val="3523815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6E0A5-5968-47BE-B30F-38F4D038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6332C5-5FD2-48C6-8DCB-0D27811A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Going beyond multi-layer perceptrons: a-priori knowledge from data structure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EB0CAE-8417-423A-A117-361B54BA04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7655848" cy="4870413"/>
              </a:xfrm>
            </p:spPr>
            <p:txBody>
              <a:bodyPr/>
              <a:lstStyle/>
              <a:p>
                <a:r>
                  <a:rPr lang="en-US" dirty="0"/>
                  <a:t>Fully connected neural networks (multilayer perceptrons or MLP)</a:t>
                </a:r>
                <a:r>
                  <a:rPr lang="en-US" b="0" i="0" dirty="0">
                    <a:effectLst/>
                  </a:rPr>
                  <a:t> are the most appropriate options when dealing with </a:t>
                </a:r>
                <a:r>
                  <a:rPr lang="en-US" b="1" i="0" dirty="0">
                    <a:effectLst/>
                  </a:rPr>
                  <a:t>tabular data</a:t>
                </a:r>
              </a:p>
              <a:p>
                <a:pPr lvl="1"/>
                <a:r>
                  <a:rPr lang="en-US" b="0" i="0" dirty="0">
                    <a:effectLst/>
                  </a:rPr>
                  <a:t>Tabular data: examples are rows, corresponding features in columns</a:t>
                </a:r>
              </a:p>
              <a:p>
                <a:r>
                  <a:rPr lang="en-US" b="0" i="0" dirty="0">
                    <a:effectLst/>
                  </a:rPr>
                  <a:t>Model tries to discover interactions among the features, but </a:t>
                </a:r>
                <a:r>
                  <a:rPr lang="en-US" b="1" i="0" dirty="0">
                    <a:effectLst/>
                  </a:rPr>
                  <a:t>no </a:t>
                </a:r>
                <a:r>
                  <a:rPr lang="en-US" b="1" dirty="0"/>
                  <a:t>a priori </a:t>
                </a:r>
                <a:r>
                  <a:rPr lang="en-US" b="1" i="0" dirty="0">
                    <a:effectLst/>
                  </a:rPr>
                  <a:t>assumption</a:t>
                </a:r>
                <a:r>
                  <a:rPr lang="en-US" b="0" i="0" dirty="0">
                    <a:effectLst/>
                  </a:rPr>
                  <a:t> on how the features interact</a:t>
                </a:r>
              </a:p>
              <a:p>
                <a:r>
                  <a:rPr lang="en-US" dirty="0"/>
                  <a:t>Sometimes this is </a:t>
                </a:r>
                <a:r>
                  <a:rPr lang="en-US" b="1" dirty="0"/>
                  <a:t>appropriate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/>
                  <a:t>Example 1</a:t>
                </a:r>
                <a:r>
                  <a:rPr lang="en-US" dirty="0"/>
                  <a:t>: property prediction from atomic features</a:t>
                </a:r>
                <a:endParaRPr lang="en-US" b="0" i="0" dirty="0">
                  <a:effectLst/>
                </a:endParaRPr>
              </a:p>
              <a:p>
                <a:endParaRPr lang="en-US" dirty="0"/>
              </a:p>
              <a:p>
                <a:endParaRPr lang="en-US" b="0" i="0" dirty="0">
                  <a:effectLst/>
                </a:endParaRPr>
              </a:p>
              <a:p>
                <a:endParaRPr lang="en-US" dirty="0"/>
              </a:p>
              <a:p>
                <a:endParaRPr lang="en-US" b="0" i="0" dirty="0">
                  <a:effectLst/>
                </a:endParaRPr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Example II</a:t>
                </a:r>
                <a:r>
                  <a:rPr lang="en-US" dirty="0"/>
                  <a:t>: basis set expansion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0" dirty="0" smtClean="0"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effectLst/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  <m:sup>
                        <m:r>
                          <a:rPr lang="en-US" b="0" i="0" dirty="0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d>
                      <m:dPr>
                        <m:ctrlPr>
                          <a:rPr lang="en-US" b="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dirty="0" smtClean="0">
                            <a:effectLst/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0" dirty="0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effectLst/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b="0" i="0" dirty="0">
                    <a:effectLst/>
                  </a:rPr>
                  <a:t>: features are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b="0" i="0" dirty="0">
                    <a:effectLst/>
                  </a:rPr>
                  <a:t>,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b="0" i="0" dirty="0">
                    <a:effectLst/>
                  </a:rPr>
                  <a:t>,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b="0" i="0" dirty="0">
                  <a:effectLst/>
                </a:endParaRPr>
              </a:p>
              <a:p>
                <a:endParaRPr lang="en-US" dirty="0"/>
              </a:p>
              <a:p>
                <a:endParaRPr lang="en-US" b="0" i="0" dirty="0">
                  <a:effectLst/>
                </a:endParaRPr>
              </a:p>
              <a:p>
                <a:endParaRPr lang="en-US" dirty="0"/>
              </a:p>
              <a:p>
                <a:endParaRPr lang="en-US" b="0" i="0" dirty="0">
                  <a:effectLst/>
                </a:endParaRPr>
              </a:p>
              <a:p>
                <a:pPr marL="0" indent="0">
                  <a:buNone/>
                </a:pPr>
                <a:endParaRPr lang="en-US" b="0" i="0" dirty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9EB0CAE-8417-423A-A117-361B54BA0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7655848" cy="4870413"/>
              </a:xfrm>
              <a:blipFill>
                <a:blip r:embed="rId2"/>
                <a:stretch>
                  <a:fillRect l="-318" t="-626" b="-7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7" name="Group 326">
            <a:extLst>
              <a:ext uri="{FF2B5EF4-FFF2-40B4-BE49-F238E27FC236}">
                <a16:creationId xmlns:a16="http://schemas.microsoft.com/office/drawing/2014/main" id="{788E4E23-7331-4927-AACC-7717163007CC}"/>
              </a:ext>
            </a:extLst>
          </p:cNvPr>
          <p:cNvGrpSpPr/>
          <p:nvPr/>
        </p:nvGrpSpPr>
        <p:grpSpPr>
          <a:xfrm>
            <a:off x="8637434" y="1639782"/>
            <a:ext cx="2973374" cy="4326275"/>
            <a:chOff x="8637434" y="1639782"/>
            <a:chExt cx="2973374" cy="4326275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0E5B0D7-BF61-44F8-92D4-4F46B9B467EE}"/>
                </a:ext>
              </a:extLst>
            </p:cNvPr>
            <p:cNvGrpSpPr/>
            <p:nvPr/>
          </p:nvGrpSpPr>
          <p:grpSpPr>
            <a:xfrm>
              <a:off x="9472041" y="4056695"/>
              <a:ext cx="1304160" cy="282038"/>
              <a:chOff x="6615782" y="4633535"/>
              <a:chExt cx="3313014" cy="701336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ACCD99DC-9535-40C7-922F-08AA5E058785}"/>
                  </a:ext>
                </a:extLst>
              </p:cNvPr>
              <p:cNvSpPr/>
              <p:nvPr/>
            </p:nvSpPr>
            <p:spPr>
              <a:xfrm>
                <a:off x="6615782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B4C2C66D-A5B0-4E55-9971-81C3CE883C68}"/>
                  </a:ext>
                </a:extLst>
              </p:cNvPr>
              <p:cNvSpPr/>
              <p:nvPr/>
            </p:nvSpPr>
            <p:spPr>
              <a:xfrm>
                <a:off x="7486341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2A4D993-3307-4AC7-99C5-5F33191A1E71}"/>
                  </a:ext>
                </a:extLst>
              </p:cNvPr>
              <p:cNvSpPr/>
              <p:nvPr/>
            </p:nvSpPr>
            <p:spPr>
              <a:xfrm>
                <a:off x="8356900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73E3A36B-9C60-4A9E-A26F-02F014645440}"/>
                  </a:ext>
                </a:extLst>
              </p:cNvPr>
              <p:cNvSpPr/>
              <p:nvPr/>
            </p:nvSpPr>
            <p:spPr>
              <a:xfrm>
                <a:off x="9227460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D0081281-D7B9-4199-B1D6-261AFCBB49E1}"/>
                </a:ext>
              </a:extLst>
            </p:cNvPr>
            <p:cNvGrpSpPr/>
            <p:nvPr/>
          </p:nvGrpSpPr>
          <p:grpSpPr>
            <a:xfrm>
              <a:off x="9304247" y="2244892"/>
              <a:ext cx="1639748" cy="282038"/>
              <a:chOff x="6017904" y="3289637"/>
              <a:chExt cx="4165520" cy="701336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A0C7181F-08D3-4707-8AD8-3157CF023C43}"/>
                  </a:ext>
                </a:extLst>
              </p:cNvPr>
              <p:cNvSpPr/>
              <p:nvPr/>
            </p:nvSpPr>
            <p:spPr>
              <a:xfrm>
                <a:off x="6017904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E218A34-0BE6-401C-98FB-9CFC3ABF784E}"/>
                  </a:ext>
                </a:extLst>
              </p:cNvPr>
              <p:cNvSpPr/>
              <p:nvPr/>
            </p:nvSpPr>
            <p:spPr>
              <a:xfrm>
                <a:off x="6883950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7429BBB0-0447-495C-B873-7FB15A5C713A}"/>
                  </a:ext>
                </a:extLst>
              </p:cNvPr>
              <p:cNvSpPr/>
              <p:nvPr/>
            </p:nvSpPr>
            <p:spPr>
              <a:xfrm>
                <a:off x="7749996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28604A3-3E22-4B2B-8A4B-C2B31F96320C}"/>
                  </a:ext>
                </a:extLst>
              </p:cNvPr>
              <p:cNvSpPr/>
              <p:nvPr/>
            </p:nvSpPr>
            <p:spPr>
              <a:xfrm>
                <a:off x="8616042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470AB22F-A03F-42CE-9C48-5ED5AED068A9}"/>
                  </a:ext>
                </a:extLst>
              </p:cNvPr>
              <p:cNvSpPr/>
              <p:nvPr/>
            </p:nvSpPr>
            <p:spPr>
              <a:xfrm>
                <a:off x="9482088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189F01F-07A6-4A7F-98CA-08F7F9836D3B}"/>
                </a:ext>
              </a:extLst>
            </p:cNvPr>
            <p:cNvGrpSpPr/>
            <p:nvPr/>
          </p:nvGrpSpPr>
          <p:grpSpPr>
            <a:xfrm>
              <a:off x="9638261" y="1639782"/>
              <a:ext cx="971720" cy="285609"/>
              <a:chOff x="7227960" y="1972373"/>
              <a:chExt cx="2468503" cy="710214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3D9F96A-B23D-4760-B681-E7CCAE3FDBE7}"/>
                  </a:ext>
                </a:extLst>
              </p:cNvPr>
              <p:cNvSpPr/>
              <p:nvPr/>
            </p:nvSpPr>
            <p:spPr>
              <a:xfrm>
                <a:off x="7227960" y="1981251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9EE99D5E-C20A-4DFE-92F2-42720517613A}"/>
                  </a:ext>
                </a:extLst>
              </p:cNvPr>
              <p:cNvSpPr/>
              <p:nvPr/>
            </p:nvSpPr>
            <p:spPr>
              <a:xfrm>
                <a:off x="8111544" y="1981251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0E864F7-F5E8-4D06-8F5B-8658E179BA44}"/>
                  </a:ext>
                </a:extLst>
              </p:cNvPr>
              <p:cNvSpPr/>
              <p:nvPr/>
            </p:nvSpPr>
            <p:spPr>
              <a:xfrm>
                <a:off x="8995127" y="1972373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D5D5441-4944-4B43-9004-40F8D0592EF3}"/>
                </a:ext>
              </a:extLst>
            </p:cNvPr>
            <p:cNvGrpSpPr/>
            <p:nvPr/>
          </p:nvGrpSpPr>
          <p:grpSpPr>
            <a:xfrm>
              <a:off x="9304247" y="3455158"/>
              <a:ext cx="1639748" cy="282038"/>
              <a:chOff x="7931522" y="3803502"/>
              <a:chExt cx="1639748" cy="282038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2C176EA-D84D-4199-8B24-893D63829147}"/>
                  </a:ext>
                </a:extLst>
              </p:cNvPr>
              <p:cNvSpPr/>
              <p:nvPr/>
            </p:nvSpPr>
            <p:spPr>
              <a:xfrm>
                <a:off x="7931522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0F1DF74-24BF-43EF-AD7B-02A3B78A7092}"/>
                  </a:ext>
                </a:extLst>
              </p:cNvPr>
              <p:cNvSpPr/>
              <p:nvPr/>
            </p:nvSpPr>
            <p:spPr>
              <a:xfrm>
                <a:off x="8272439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62EF2F4-81CD-43C8-AC1D-AA177FE25F9C}"/>
                  </a:ext>
                </a:extLst>
              </p:cNvPr>
              <p:cNvSpPr/>
              <p:nvPr/>
            </p:nvSpPr>
            <p:spPr>
              <a:xfrm>
                <a:off x="8613356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5888477-2D91-406B-8A86-39A7BE414523}"/>
                  </a:ext>
                </a:extLst>
              </p:cNvPr>
              <p:cNvSpPr/>
              <p:nvPr/>
            </p:nvSpPr>
            <p:spPr>
              <a:xfrm>
                <a:off x="8954273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AF6BEE42-A6CB-4329-973E-71ADD5464C08}"/>
                  </a:ext>
                </a:extLst>
              </p:cNvPr>
              <p:cNvSpPr/>
              <p:nvPr/>
            </p:nvSpPr>
            <p:spPr>
              <a:xfrm>
                <a:off x="9295191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C7637BC6-E59C-4CD6-A590-C9773ED3DBE2}"/>
                </a:ext>
              </a:extLst>
            </p:cNvPr>
            <p:cNvGrpSpPr/>
            <p:nvPr/>
          </p:nvGrpSpPr>
          <p:grpSpPr>
            <a:xfrm>
              <a:off x="8951867" y="2846431"/>
              <a:ext cx="2344508" cy="289226"/>
              <a:chOff x="7582695" y="3399875"/>
              <a:chExt cx="2344508" cy="289226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0EA8BA6-EE22-44E6-A0AD-441776FFDAD9}"/>
                  </a:ext>
                </a:extLst>
              </p:cNvPr>
              <p:cNvSpPr/>
              <p:nvPr/>
            </p:nvSpPr>
            <p:spPr>
              <a:xfrm>
                <a:off x="7927433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64B9C350-9E6A-4913-926F-15741058DF5E}"/>
                  </a:ext>
                </a:extLst>
              </p:cNvPr>
              <p:cNvSpPr/>
              <p:nvPr/>
            </p:nvSpPr>
            <p:spPr>
              <a:xfrm>
                <a:off x="8272171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2E17A1E-F136-4FF3-9B10-6349D5966E30}"/>
                  </a:ext>
                </a:extLst>
              </p:cNvPr>
              <p:cNvSpPr/>
              <p:nvPr/>
            </p:nvSpPr>
            <p:spPr>
              <a:xfrm>
                <a:off x="8616909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83467FE-3D0D-47BC-A20E-FD5E8046202E}"/>
                  </a:ext>
                </a:extLst>
              </p:cNvPr>
              <p:cNvSpPr/>
              <p:nvPr/>
            </p:nvSpPr>
            <p:spPr>
              <a:xfrm>
                <a:off x="8961647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6CBDEC2C-F412-4342-9540-1E6CCCFBFA6D}"/>
                  </a:ext>
                </a:extLst>
              </p:cNvPr>
              <p:cNvSpPr/>
              <p:nvPr/>
            </p:nvSpPr>
            <p:spPr>
              <a:xfrm>
                <a:off x="9306385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F956A68-0275-4380-94AC-F42EF1EAB7BA}"/>
                  </a:ext>
                </a:extLst>
              </p:cNvPr>
              <p:cNvSpPr/>
              <p:nvPr/>
            </p:nvSpPr>
            <p:spPr>
              <a:xfrm>
                <a:off x="9651124" y="340706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AD53344-C281-40AB-9955-650AB820EA0A}"/>
                  </a:ext>
                </a:extLst>
              </p:cNvPr>
              <p:cNvSpPr/>
              <p:nvPr/>
            </p:nvSpPr>
            <p:spPr>
              <a:xfrm>
                <a:off x="7582695" y="3399875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sp>
          <p:nvSpPr>
            <p:cNvPr id="224" name="Content Placeholder 4">
              <a:extLst>
                <a:ext uri="{FF2B5EF4-FFF2-40B4-BE49-F238E27FC236}">
                  <a16:creationId xmlns:a16="http://schemas.microsoft.com/office/drawing/2014/main" id="{F7C7A0ED-F19B-479F-89FC-FD7A3E646BAB}"/>
                </a:ext>
              </a:extLst>
            </p:cNvPr>
            <p:cNvSpPr txBox="1">
              <a:spLocks/>
            </p:cNvSpPr>
            <p:nvPr/>
          </p:nvSpPr>
          <p:spPr>
            <a:xfrm>
              <a:off x="8637434" y="4487968"/>
              <a:ext cx="2973374" cy="1168293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0"/>
                </a:spcAft>
                <a:buFont typeface="Wingdings 2" panose="05020102010507070707" pitchFamily="18" charset="2"/>
                <a:buNone/>
              </a:pPr>
              <a:r>
                <a:rPr lang="en-US" dirty="0"/>
                <a:t>Fully connected neural network </a:t>
              </a:r>
            </a:p>
            <a:p>
              <a:pPr marL="0" indent="0" algn="ctr">
                <a:spcAft>
                  <a:spcPts val="0"/>
                </a:spcAft>
                <a:buFont typeface="Wingdings 2" panose="05020102010507070707" pitchFamily="18" charset="2"/>
                <a:buNone/>
              </a:pPr>
              <a:r>
                <a:rPr lang="en-US" dirty="0"/>
                <a:t>(multilayer perceptron)</a:t>
              </a:r>
            </a:p>
            <a:p>
              <a:endParaRPr lang="en-DE" dirty="0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E1D10C0-2A63-4088-BA7F-B7CFC6CF01AD}"/>
                </a:ext>
              </a:extLst>
            </p:cNvPr>
            <p:cNvSpPr/>
            <p:nvPr/>
          </p:nvSpPr>
          <p:spPr>
            <a:xfrm>
              <a:off x="9986082" y="1971799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4035BF3C-7BCE-401C-A04B-172FD6EFCB56}"/>
                </a:ext>
              </a:extLst>
            </p:cNvPr>
            <p:cNvSpPr/>
            <p:nvPr/>
          </p:nvSpPr>
          <p:spPr>
            <a:xfrm>
              <a:off x="9986082" y="2578333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54019238-A8BD-4C75-906C-AB095399CD1A}"/>
                </a:ext>
              </a:extLst>
            </p:cNvPr>
            <p:cNvSpPr/>
            <p:nvPr/>
          </p:nvSpPr>
          <p:spPr>
            <a:xfrm>
              <a:off x="9986082" y="3183079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D84BAD4-4BD9-4671-A3A3-49E2E08ED503}"/>
                </a:ext>
              </a:extLst>
            </p:cNvPr>
            <p:cNvSpPr/>
            <p:nvPr/>
          </p:nvSpPr>
          <p:spPr>
            <a:xfrm>
              <a:off x="9986082" y="3805008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FD450D0-4DF9-475B-AFDA-906FCDAB3839}"/>
                </a:ext>
              </a:extLst>
            </p:cNvPr>
            <p:cNvGrpSpPr/>
            <p:nvPr/>
          </p:nvGrpSpPr>
          <p:grpSpPr>
            <a:xfrm>
              <a:off x="9109781" y="5598125"/>
              <a:ext cx="2095294" cy="367932"/>
              <a:chOff x="8976147" y="5705938"/>
              <a:chExt cx="2095294" cy="367932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EF3A365-BD19-4075-80C5-A4C67038E7A8}"/>
                  </a:ext>
                </a:extLst>
              </p:cNvPr>
              <p:cNvGrpSpPr/>
              <p:nvPr/>
            </p:nvGrpSpPr>
            <p:grpSpPr>
              <a:xfrm>
                <a:off x="8976147" y="5705938"/>
                <a:ext cx="1363669" cy="367932"/>
                <a:chOff x="9086482" y="4039400"/>
                <a:chExt cx="1363669" cy="367932"/>
              </a:xfrm>
            </p:grpSpPr>
            <p:cxnSp>
              <p:nvCxnSpPr>
                <p:cNvPr id="296" name="Straight Arrow Connector 295">
                  <a:extLst>
                    <a:ext uri="{FF2B5EF4-FFF2-40B4-BE49-F238E27FC236}">
                      <a16:creationId xmlns:a16="http://schemas.microsoft.com/office/drawing/2014/main" id="{332E6059-35D4-4A0E-A7D2-E1763037E5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4276" y="4080704"/>
                  <a:ext cx="173123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Arrow Connector 296">
                  <a:extLst>
                    <a:ext uri="{FF2B5EF4-FFF2-40B4-BE49-F238E27FC236}">
                      <a16:creationId xmlns:a16="http://schemas.microsoft.com/office/drawing/2014/main" id="{82B1749B-370F-47D2-B460-CBBEFF91B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9153" y="4080704"/>
                  <a:ext cx="49916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Arrow Connector 297">
                  <a:extLst>
                    <a:ext uri="{FF2B5EF4-FFF2-40B4-BE49-F238E27FC236}">
                      <a16:creationId xmlns:a16="http://schemas.microsoft.com/office/drawing/2014/main" id="{F61C2DFC-6E8C-4EFF-8C19-9AA2D1D6E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4276" y="4080704"/>
                  <a:ext cx="854957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Arrow Connector 298">
                  <a:extLst>
                    <a:ext uri="{FF2B5EF4-FFF2-40B4-BE49-F238E27FC236}">
                      <a16:creationId xmlns:a16="http://schemas.microsoft.com/office/drawing/2014/main" id="{71DE618F-FD2A-47C8-8EF8-CEAB36906A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4276" y="4080704"/>
                  <a:ext cx="1195875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5BB224A2-780F-4314-849E-3321CD81E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6482" y="4080704"/>
                  <a:ext cx="167794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Arrow Connector 300">
                  <a:extLst>
                    <a:ext uri="{FF2B5EF4-FFF2-40B4-BE49-F238E27FC236}">
                      <a16:creationId xmlns:a16="http://schemas.microsoft.com/office/drawing/2014/main" id="{BF7C3D54-9548-4EAB-AA4B-04FC1B81AB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95193" y="4077134"/>
                  <a:ext cx="17312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412716C9-8F1C-4C36-85B8-198280190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10070" y="4077134"/>
                  <a:ext cx="49916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AA200D64-7D1E-497D-882D-556F60502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95193" y="4077134"/>
                  <a:ext cx="854957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FBC8F82C-4546-4870-A32B-B76D287B98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84090" y="4039400"/>
                  <a:ext cx="411104" cy="35723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29640760-982D-4999-BA50-6781AF688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427399" y="4077134"/>
                  <a:ext cx="167794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Arrow Connector 305">
                  <a:extLst>
                    <a:ext uri="{FF2B5EF4-FFF2-40B4-BE49-F238E27FC236}">
                      <a16:creationId xmlns:a16="http://schemas.microsoft.com/office/drawing/2014/main" id="{73E5F4F0-1247-401C-8C0E-7A7260870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29996" y="4039400"/>
                  <a:ext cx="276845" cy="35366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Arrow Connector 306">
                  <a:extLst>
                    <a:ext uri="{FF2B5EF4-FFF2-40B4-BE49-F238E27FC236}">
                      <a16:creationId xmlns:a16="http://schemas.microsoft.com/office/drawing/2014/main" id="{ED758A9F-9B43-420A-B589-7CC083AB61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44873" y="4073564"/>
                  <a:ext cx="49916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>
                  <a:extLst>
                    <a:ext uri="{FF2B5EF4-FFF2-40B4-BE49-F238E27FC236}">
                      <a16:creationId xmlns:a16="http://schemas.microsoft.com/office/drawing/2014/main" id="{4375EF29-ABDB-4059-B15A-01A4D7E8A0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84090" y="4039400"/>
                  <a:ext cx="745906" cy="35366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Arrow Connector 308">
                  <a:extLst>
                    <a:ext uri="{FF2B5EF4-FFF2-40B4-BE49-F238E27FC236}">
                      <a16:creationId xmlns:a16="http://schemas.microsoft.com/office/drawing/2014/main" id="{AC6CF724-0AD0-409D-A23A-112DEF7923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427399" y="4080704"/>
                  <a:ext cx="502598" cy="31236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Arrow Connector 309">
                  <a:extLst>
                    <a:ext uri="{FF2B5EF4-FFF2-40B4-BE49-F238E27FC236}">
                      <a16:creationId xmlns:a16="http://schemas.microsoft.com/office/drawing/2014/main" id="{5F962917-C670-4072-BFAB-E81E00FCB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65924" y="4039400"/>
                  <a:ext cx="64072" cy="35366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265637C-8FC0-41A7-933B-FAE2356302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61365" y="4087831"/>
                  <a:ext cx="17312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Arrow Connector 311">
                  <a:extLst>
                    <a:ext uri="{FF2B5EF4-FFF2-40B4-BE49-F238E27FC236}">
                      <a16:creationId xmlns:a16="http://schemas.microsoft.com/office/drawing/2014/main" id="{4C442E31-0F30-4097-BE8A-638F15BCF8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25007" y="4039400"/>
                  <a:ext cx="751236" cy="367932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Arrow Connector 312">
                  <a:extLst>
                    <a:ext uri="{FF2B5EF4-FFF2-40B4-BE49-F238E27FC236}">
                      <a16:creationId xmlns:a16="http://schemas.microsoft.com/office/drawing/2014/main" id="{6F47B19F-8F38-466F-AD4E-8B0180DC1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6482" y="4080704"/>
                  <a:ext cx="1174884" cy="326628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>
                  <a:extLst>
                    <a:ext uri="{FF2B5EF4-FFF2-40B4-BE49-F238E27FC236}">
                      <a16:creationId xmlns:a16="http://schemas.microsoft.com/office/drawing/2014/main" id="{1309B5BC-6749-44F8-9F2E-994EDD6A8B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65924" y="4039400"/>
                  <a:ext cx="395442" cy="367932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Arrow Connector 314">
                  <a:extLst>
                    <a:ext uri="{FF2B5EF4-FFF2-40B4-BE49-F238E27FC236}">
                      <a16:creationId xmlns:a16="http://schemas.microsoft.com/office/drawing/2014/main" id="{A2D73DBD-3C9E-4E73-88FB-2D88DFDBB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206841" y="4039400"/>
                  <a:ext cx="54524" cy="367932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7163B5C2-CE70-462A-9F67-5FCC6132BFCA}"/>
                  </a:ext>
                </a:extLst>
              </p:cNvPr>
              <p:cNvSpPr/>
              <p:nvPr/>
            </p:nvSpPr>
            <p:spPr>
              <a:xfrm>
                <a:off x="10795363" y="5776766"/>
                <a:ext cx="276078" cy="2262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X</a:t>
                </a:r>
                <a:endParaRPr lang="en-DE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AFEEBC88-0F4D-43C6-906D-1675CA25BFEA}"/>
                  </a:ext>
                </a:extLst>
              </p:cNvPr>
              <p:cNvGrpSpPr/>
              <p:nvPr/>
            </p:nvGrpSpPr>
            <p:grpSpPr>
              <a:xfrm>
                <a:off x="10442753" y="5846816"/>
                <a:ext cx="188484" cy="86177"/>
                <a:chOff x="7044853" y="4227419"/>
                <a:chExt cx="307080" cy="140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321" name="Ink 320">
                      <a:extLst>
                        <a:ext uri="{FF2B5EF4-FFF2-40B4-BE49-F238E27FC236}">
                          <a16:creationId xmlns:a16="http://schemas.microsoft.com/office/drawing/2014/main" id="{130E21E2-99CE-45CE-8E2A-4B734C95C9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4853" y="4227419"/>
                    <a:ext cx="307080" cy="1800"/>
                  </p14:xfrm>
                </p:contentPart>
              </mc:Choice>
              <mc:Fallback xmlns="">
                <p:pic>
                  <p:nvPicPr>
                    <p:cNvPr id="321" name="Ink 320">
                      <a:extLst>
                        <a:ext uri="{FF2B5EF4-FFF2-40B4-BE49-F238E27FC236}">
                          <a16:creationId xmlns:a16="http://schemas.microsoft.com/office/drawing/2014/main" id="{130E21E2-99CE-45CE-8E2A-4B734C95C96F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015551" y="4204919"/>
                      <a:ext cx="365097" cy="463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F855046B-8274-4853-BBEC-42B4945CB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87693" y="4358819"/>
                    <a:ext cx="238320" cy="900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F855046B-8274-4853-BBEC-42B4945CB28A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58343" y="4330694"/>
                      <a:ext cx="296433" cy="646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5" name="Table 325">
                <a:extLst>
                  <a:ext uri="{FF2B5EF4-FFF2-40B4-BE49-F238E27FC236}">
                    <a16:creationId xmlns:a16="http://schemas.microsoft.com/office/drawing/2014/main" id="{2A2F081A-6E29-4125-B3CB-5D11FA67B8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796291"/>
                  </p:ext>
                </p:extLst>
              </p:nvPr>
            </p:nvGraphicFramePr>
            <p:xfrm>
              <a:off x="1274114" y="4219311"/>
              <a:ext cx="6396072" cy="1449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012">
                      <a:extLst>
                        <a:ext uri="{9D8B030D-6E8A-4147-A177-3AD203B41FA5}">
                          <a16:colId xmlns:a16="http://schemas.microsoft.com/office/drawing/2014/main" val="681633211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1011588692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4171191627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185506351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1205676622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3218073884"/>
                        </a:ext>
                      </a:extLst>
                    </a:gridCol>
                  </a:tblGrid>
                  <a:tr h="510084">
                    <a:tc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Feature 1 </a:t>
                          </a:r>
                          <a:r>
                            <a:rPr lang="en-US" sz="14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</m:oMath>
                          </a14:m>
                          <a:r>
                            <a:rPr lang="en-US" sz="1400" b="0" dirty="0"/>
                            <a:t>)</a:t>
                          </a:r>
                          <a:endParaRPr lang="en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/>
                            <a:t>Feature 2 </a:t>
                          </a:r>
                          <a:r>
                            <a:rPr lang="en-US" sz="1400" b="0" dirty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dirty="0" smtClean="0"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  <m:sup>
                                  <m:r>
                                    <a:rPr lang="en-US" sz="1400" b="0" i="0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b="0" dirty="0"/>
                            <a:t>)</a:t>
                          </a:r>
                          <a:endParaRPr lang="en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Feature 3 </a:t>
                          </a:r>
                          <a:r>
                            <a:rPr lang="en-US" sz="1400" b="0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b="0" dirty="0"/>
                            <a:t>)</a:t>
                          </a:r>
                          <a:endParaRPr lang="en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Feature 4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𝑓𝑜𝑟𝑚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)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Property</a:t>
                          </a:r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9740681"/>
                      </a:ext>
                    </a:extLst>
                  </a:tr>
                  <a:tr h="29147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Material I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12.3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1.45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2.4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198.12</a:t>
                          </a:r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84130"/>
                      </a:ext>
                    </a:extLst>
                  </a:tr>
                  <a:tr h="29147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71032"/>
                      </a:ext>
                    </a:extLst>
                  </a:tr>
                  <a:tr h="29147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Material N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8.67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2.11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1.72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234.18</a:t>
                          </a:r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793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5" name="Table 325">
                <a:extLst>
                  <a:ext uri="{FF2B5EF4-FFF2-40B4-BE49-F238E27FC236}">
                    <a16:creationId xmlns:a16="http://schemas.microsoft.com/office/drawing/2014/main" id="{2A2F081A-6E29-4125-B3CB-5D11FA67B8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8796291"/>
                  </p:ext>
                </p:extLst>
              </p:nvPr>
            </p:nvGraphicFramePr>
            <p:xfrm>
              <a:off x="1274114" y="4219311"/>
              <a:ext cx="6396072" cy="14496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6012">
                      <a:extLst>
                        <a:ext uri="{9D8B030D-6E8A-4147-A177-3AD203B41FA5}">
                          <a16:colId xmlns:a16="http://schemas.microsoft.com/office/drawing/2014/main" val="681633211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1011588692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4171191627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185506351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1205676622"/>
                        </a:ext>
                      </a:extLst>
                    </a:gridCol>
                    <a:gridCol w="1066012">
                      <a:extLst>
                        <a:ext uri="{9D8B030D-6E8A-4147-A177-3AD203B41FA5}">
                          <a16:colId xmlns:a16="http://schemas.microsoft.com/office/drawing/2014/main" val="3218073884"/>
                        </a:ext>
                      </a:extLst>
                    </a:gridCol>
                  </a:tblGrid>
                  <a:tr h="535242">
                    <a:tc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101143" t="-2273" r="-402286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201143" t="-2273" r="-302286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301143" t="-2273" r="-202286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7"/>
                          <a:stretch>
                            <a:fillRect l="-401143" t="-2273" r="-102286" b="-1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Property</a:t>
                          </a:r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974068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Material I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12.3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1.45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2.4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198.12</a:t>
                          </a:r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8413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…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710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Material N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8.67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2.11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1.72</a:t>
                          </a:r>
                          <a:endParaRPr lang="en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234.18</a:t>
                          </a:r>
                          <a:endParaRPr lang="en-DE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67939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48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 graph CNN (2/2)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7412188" cy="4625877"/>
              </a:xfrm>
            </p:spPr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Initialize feature vectors via atomic features</a:t>
                </a:r>
              </a:p>
              <a:p>
                <a:pPr algn="l"/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Update initial feature vectors via convolution function - best performing choice: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nary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concatenation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activation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learned weight to discriminate interaction strengths between neighbors;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CNN because </a:t>
                </a:r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filter parameters are shared over whole graph</a:t>
                </a:r>
              </a:p>
              <a:p>
                <a:pPr algn="l"/>
                <a:r>
                  <a:rPr lang="fi-FI" sz="1800" b="0" i="0" u="none" strike="noStrike" baseline="0" dirty="0">
                    <a:solidFill>
                      <a:schemeClr val="tx1"/>
                    </a:solidFill>
                  </a:rPr>
                  <a:t>Prediction of formation energies </a:t>
                </a:r>
                <a:r>
                  <a:rPr lang="fi-FI" dirty="0">
                    <a:solidFill>
                      <a:schemeClr val="tx1"/>
                    </a:solidFill>
                  </a:rPr>
                  <a:t>of </a:t>
                </a:r>
                <a:r>
                  <a:rPr lang="fi-FI" sz="1800" b="0" i="0" u="none" strike="noStrike" baseline="0" dirty="0">
                    <a:solidFill>
                      <a:schemeClr val="tx1"/>
                    </a:solidFill>
                  </a:rPr>
                  <a:t>of </a:t>
                </a:r>
                <a:r>
                  <a:rPr lang="en-US" dirty="0">
                    <a:solidFill>
                      <a:schemeClr val="tx1"/>
                    </a:solidFill>
                  </a:rPr>
                  <a:t>inorganic compounds</a:t>
                </a:r>
                <a:r>
                  <a:rPr lang="fi-FI" dirty="0">
                    <a:solidFill>
                      <a:schemeClr val="tx1"/>
                    </a:solidFill>
                  </a:rPr>
                  <a:t> </a:t>
                </a:r>
                <a:r>
                  <a:rPr lang="fi-FI" sz="1800" b="0" i="0" u="none" strike="noStrike" baseline="0" dirty="0">
                    <a:solidFill>
                      <a:schemeClr val="tx1"/>
                    </a:solidFill>
                  </a:rPr>
                  <a:t>(OQMD):</a:t>
                </a:r>
              </a:p>
              <a:p>
                <a:pPr lvl="1"/>
                <a:r>
                  <a:rPr lang="da-DK" b="0" i="0" u="none" strike="noStrike" baseline="0" dirty="0">
                    <a:solidFill>
                      <a:schemeClr val="tx1"/>
                    </a:solidFill>
                  </a:rPr>
                  <a:t>CGCNN[1]: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=0.991</m:t>
                    </m:r>
                  </m:oMath>
                </a14:m>
                <a:r>
                  <a:rPr lang="da-DK" b="0" i="0" u="none" strike="noStrike" baseline="0" dirty="0">
                    <a:solidFill>
                      <a:schemeClr val="tx1"/>
                    </a:solidFill>
                    <a:latin typeface="CMMI10"/>
                  </a:rPr>
                  <a:t>; </a:t>
                </a:r>
                <a14:m>
                  <m:oMath xmlns:m="http://schemas.openxmlformats.org/officeDocument/2006/math">
                    <m:r>
                      <a:rPr lang="da-DK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da-DK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41.3 </m:t>
                    </m:r>
                    <m:r>
                      <a:rPr lang="da-DK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𝑚𝑒𝑉</m:t>
                    </m:r>
                  </m:oMath>
                </a14:m>
                <a:r>
                  <a:rPr lang="da-DK" b="0" i="0" u="none" strike="noStrike" baseline="0" dirty="0">
                    <a:solidFill>
                      <a:schemeClr val="tx1"/>
                    </a:solidFill>
                    <a:latin typeface="CMMI10"/>
                  </a:rPr>
                  <a:t>; </a:t>
                </a:r>
                <a14:m>
                  <m:oMath xmlns:m="http://schemas.openxmlformats.org/officeDocument/2006/math">
                    <m:r>
                      <a:rPr lang="da-DK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da-DK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78.6 </m:t>
                    </m:r>
                    <m:r>
                      <a:rPr lang="da-DK" b="0" i="1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𝑚𝑒𝑉</m:t>
                    </m:r>
                  </m:oMath>
                </a14:m>
                <a:endParaRPr lang="da-DK" b="0" i="0" u="none" strike="noStrike" baseline="0" dirty="0">
                  <a:solidFill>
                    <a:schemeClr val="tx1"/>
                  </a:solidFill>
                  <a:latin typeface="SFSS1095"/>
                </a:endParaRPr>
              </a:p>
              <a:p>
                <a:pPr lvl="1"/>
                <a:r>
                  <a:rPr lang="da-DK" b="0" i="0" u="none" strike="noStrike" baseline="0" dirty="0">
                    <a:solidFill>
                      <a:schemeClr val="tx1"/>
                    </a:solidFill>
                  </a:rPr>
                  <a:t>iCGCN[2]: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u="none" strike="noStrike" baseline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u="none" strike="noStrike" baseline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=0.993</m:t>
                    </m:r>
                  </m:oMath>
                </a14:m>
                <a:r>
                  <a:rPr lang="da-DK" b="0" i="0" u="none" strike="noStrike" baseline="0" dirty="0">
                    <a:solidFill>
                      <a:schemeClr val="tx1"/>
                    </a:solidFill>
                    <a:latin typeface="CMMI10"/>
                  </a:rPr>
                  <a:t>;</a:t>
                </a:r>
                <a:r>
                  <a:rPr lang="da-DK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a-DK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𝑀𝐴𝐸</m:t>
                    </m:r>
                    <m:r>
                      <a:rPr lang="da-DK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=30.5 </m:t>
                    </m:r>
                    <m:r>
                      <a:rPr lang="da-DK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𝑚𝑒𝑉</m:t>
                    </m:r>
                  </m:oMath>
                </a14:m>
                <a:r>
                  <a:rPr lang="da-DK" dirty="0">
                    <a:solidFill>
                      <a:schemeClr val="tx1"/>
                    </a:solidFill>
                    <a:latin typeface="CMMI10"/>
                  </a:rPr>
                  <a:t>; </a:t>
                </a:r>
                <a14:m>
                  <m:oMath xmlns:m="http://schemas.openxmlformats.org/officeDocument/2006/math">
                    <m:r>
                      <a:rPr lang="da-DK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da-DK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=66.7 </m:t>
                    </m:r>
                    <m:r>
                      <a:rPr lang="da-DK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𝑚𝑒𝑉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Also [3] has comparable accuracies (compared on another dataset)  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7412188" cy="4625877"/>
              </a:xfrm>
              <a:blipFill>
                <a:blip r:embed="rId2"/>
                <a:stretch>
                  <a:fillRect l="-329" t="-6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63497A-F0A3-4DF6-960E-AF5A4905EF49}"/>
              </a:ext>
            </a:extLst>
          </p:cNvPr>
          <p:cNvSpPr txBox="1"/>
          <p:nvPr/>
        </p:nvSpPr>
        <p:spPr>
          <a:xfrm>
            <a:off x="581192" y="6041409"/>
            <a:ext cx="109402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/>
              <a:t>[1] T. </a:t>
            </a:r>
            <a:r>
              <a:rPr lang="en-US" sz="1400" b="0" i="0" u="none" strike="noStrike" baseline="0" dirty="0" err="1"/>
              <a:t>Xie</a:t>
            </a:r>
            <a:r>
              <a:rPr lang="en-US" sz="1400" b="0" i="0" u="none" strike="noStrike" baseline="0" dirty="0"/>
              <a:t> and J. C. Grossman, Phys. Rev. Lett. 120,145301 (2018) </a:t>
            </a:r>
            <a:r>
              <a:rPr lang="en-US" sz="1400" dirty="0"/>
              <a:t>[2] </a:t>
            </a:r>
            <a:r>
              <a:rPr lang="en-US" sz="1400" b="0" i="0" u="none" strike="noStrike" dirty="0">
                <a:effectLst/>
              </a:rPr>
              <a:t>C. Park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, </a:t>
            </a:r>
            <a:r>
              <a:rPr lang="en-US" sz="1400" b="0" i="0" u="none" strike="noStrike" dirty="0">
                <a:effectLst/>
              </a:rPr>
              <a:t>C. Wolverton, </a:t>
            </a:r>
            <a:r>
              <a:rPr lang="en-US" sz="1400" dirty="0">
                <a:effectLst/>
              </a:rPr>
              <a:t>Phys. Rev. Materials 4, 063801 (2020)</a:t>
            </a:r>
          </a:p>
          <a:p>
            <a:r>
              <a:rPr lang="fr-FR" sz="1400" b="0" i="0" u="none" strike="noStrike" baseline="0" dirty="0"/>
              <a:t>[3] </a:t>
            </a:r>
            <a:r>
              <a:rPr lang="fr-FR" sz="1400" b="0" i="0" u="none" strike="noStrike" baseline="0" dirty="0" err="1"/>
              <a:t>Schütt</a:t>
            </a:r>
            <a:r>
              <a:rPr lang="fr-FR" sz="1400" dirty="0"/>
              <a:t> et al., J. </a:t>
            </a:r>
            <a:r>
              <a:rPr lang="fr-FR" sz="1400" dirty="0" err="1"/>
              <a:t>Chem</a:t>
            </a:r>
            <a:r>
              <a:rPr lang="fr-FR" sz="1400" dirty="0"/>
              <a:t>. Phys 148, 241722 (2018)</a:t>
            </a:r>
            <a:endParaRPr lang="en-US" sz="1400" dirty="0"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5F2E3E-0B93-43A5-993F-1881B66C9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49" y="1475175"/>
            <a:ext cx="2228034" cy="40476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78BD68-E414-4E19-84B4-95E0C5F47610}"/>
              </a:ext>
            </a:extLst>
          </p:cNvPr>
          <p:cNvSpPr txBox="1"/>
          <p:nvPr/>
        </p:nvSpPr>
        <p:spPr>
          <a:xfrm>
            <a:off x="8235148" y="5689523"/>
            <a:ext cx="3375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Figure courtesy of Andreas Leitherer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564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708C7-4DB5-46D4-B33E-5135DEB3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45A6FC-D2BA-47B2-AD1A-4D81C2C5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passaging neural networks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BD82DB0-7C88-4F43-BB29-469A23D65C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Represent the system (often molecules, rarely crystals) as a unidirected graph</a:t>
                </a:r>
              </a:p>
              <a:p>
                <a:pPr lvl="1"/>
                <a:r>
                  <a:rPr lang="en-US" dirty="0"/>
                  <a:t>Atoms are nodes (or vertex);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DE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: vertex features; hidden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Bonds are edges;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sub>
                    </m:sSub>
                  </m:oMath>
                </a14:m>
                <a:r>
                  <a:rPr lang="en-US" dirty="0"/>
                  <a:t>: edge features; hidden state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Forward pass divided in two phases:</a:t>
                </a:r>
              </a:p>
              <a:p>
                <a:pPr lvl="1"/>
                <a:r>
                  <a:rPr lang="en-US" b="1" dirty="0"/>
                  <a:t>Message passing phase</a:t>
                </a:r>
                <a:r>
                  <a:rPr lang="en-US" dirty="0"/>
                  <a:t>: transmit information across the system to build a neural representation of nodes and edges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At each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hidden 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messages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associated with each vertex v are updating via  </a:t>
                </a:r>
              </a:p>
              <a:p>
                <a:pPr marL="630000" lvl="2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sz="16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sz="160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𝑣𝑤</m:t>
                                </m:r>
                              </m:sub>
                              <m:sup>
                                <m:r>
                                  <a:rPr lang="en-US" sz="16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		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message passing function;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edge update function;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: neighbors of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is some function of the initial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b="1" dirty="0"/>
                  <a:t>Readout phase</a:t>
                </a:r>
                <a:r>
                  <a:rPr lang="en-US" dirty="0"/>
                  <a:t>: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interaction steps, the readout function R make predictions about the property of interest: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might be either a scalar or a vector: formation energy, HOMO, LUMO, dipole moment 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BD82DB0-7C88-4F43-BB29-469A23D65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41DEF83-9455-4AF4-8B46-64E833E1F098}"/>
              </a:ext>
            </a:extLst>
          </p:cNvPr>
          <p:cNvSpPr txBox="1"/>
          <p:nvPr/>
        </p:nvSpPr>
        <p:spPr>
          <a:xfrm>
            <a:off x="581191" y="6016917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J. </a:t>
            </a:r>
            <a:r>
              <a:rPr lang="en-US" sz="1400" b="0" i="0" u="none" strike="noStrike" baseline="0" dirty="0"/>
              <a:t>Gilmer </a:t>
            </a:r>
            <a:r>
              <a:rPr lang="en-US" sz="1400" b="0" i="1" u="none" strike="noStrike" baseline="0" dirty="0"/>
              <a:t>et al</a:t>
            </a:r>
            <a:r>
              <a:rPr lang="en-US" sz="1400" b="0" i="0" u="none" strike="noStrike" baseline="0" dirty="0"/>
              <a:t>.,  </a:t>
            </a:r>
            <a:r>
              <a:rPr lang="en-US" sz="1400" dirty="0"/>
              <a:t>ICML </a:t>
            </a:r>
            <a:r>
              <a:rPr lang="en-US" sz="1400" b="0" i="0" u="none" strike="noStrike" baseline="0" dirty="0"/>
              <a:t>70,</a:t>
            </a:r>
            <a:r>
              <a:rPr lang="fr-FR" sz="1400" b="0" i="0" u="none" strike="noStrike" baseline="0" dirty="0"/>
              <a:t> 1263 (2017) [2] </a:t>
            </a:r>
            <a:r>
              <a:rPr lang="fr-FR" sz="1400" b="0" i="0" u="none" strike="noStrike" baseline="0" dirty="0" err="1"/>
              <a:t>Schütt</a:t>
            </a:r>
            <a:r>
              <a:rPr lang="fr-FR" sz="1400" dirty="0"/>
              <a:t> et al., J. </a:t>
            </a:r>
            <a:r>
              <a:rPr lang="fr-FR" sz="1400" dirty="0" err="1"/>
              <a:t>Chem</a:t>
            </a:r>
            <a:r>
              <a:rPr lang="fr-FR" sz="1400" dirty="0"/>
              <a:t>. Phys 148, 241722 (2018)</a:t>
            </a:r>
            <a:r>
              <a:rPr lang="fr-FR" sz="1400" b="0" i="0" u="none" strike="noStrike" baseline="0" dirty="0"/>
              <a:t> [3] </a:t>
            </a:r>
            <a:r>
              <a:rPr lang="en-US" sz="1400" dirty="0" err="1"/>
              <a:t>Jørgensen</a:t>
            </a:r>
            <a:r>
              <a:rPr lang="en-US" sz="1400" dirty="0"/>
              <a:t> et al.,</a:t>
            </a:r>
            <a:r>
              <a:rPr lang="fr-FR" sz="1400" b="0" i="0" u="none" strike="noStrike" baseline="0" dirty="0"/>
              <a:t> </a:t>
            </a:r>
            <a:r>
              <a:rPr lang="en-US" sz="1400" b="0" i="0" u="none" strike="noStrike" baseline="0" dirty="0"/>
              <a:t>NIPS 2018, 1806.03146 (2018)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9435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F35CB-7468-49BA-B4FE-C1DE0CB5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Universita' Cattolica // Summer Training Lab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548E8F-135B-470E-8B50-CCBCD413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Tutorials: convolutional neural networks (CNNs)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E8ABB-4896-46B8-BCCE-CBCF9F9F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(great) tutorials from </a:t>
            </a:r>
            <a:r>
              <a:rPr lang="en-US" dirty="0">
                <a:hlinkClick r:id="rId2"/>
              </a:rPr>
              <a:t>Dive into Deep Learning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http://d2l.ai/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Convolutional Neural Networks (LeNet)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6.6. Convolutional Neural Networks (LeNet)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3"/>
              </a:rPr>
              <a:t>http://d2l.ai/chapter_convolutional-neural-networks/lenet.html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PyTorch implementation: </a:t>
            </a:r>
            <a:r>
              <a:rPr lang="en-US" dirty="0" err="1">
                <a:hlinkClick r:id="rId4"/>
              </a:rPr>
              <a:t>lenet.ipynb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Colaboratory</a:t>
            </a:r>
            <a:r>
              <a:rPr lang="en-US" dirty="0">
                <a:hlinkClick r:id="rId4"/>
              </a:rPr>
              <a:t> (google.com)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[Optional] </a:t>
            </a:r>
            <a:r>
              <a:rPr lang="en-US" b="1" dirty="0"/>
              <a:t>Modern</a:t>
            </a:r>
            <a:r>
              <a:rPr lang="en-US" dirty="0"/>
              <a:t> </a:t>
            </a:r>
            <a:r>
              <a:rPr lang="en-US" b="1" dirty="0"/>
              <a:t>CNN (</a:t>
            </a:r>
            <a:r>
              <a:rPr lang="en-US" b="1" dirty="0" err="1"/>
              <a:t>AlexNet</a:t>
            </a:r>
            <a:r>
              <a:rPr lang="en-US" b="1" dirty="0"/>
              <a:t>)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7.1. Deep Convolutional Neural Networks (</a:t>
            </a:r>
            <a:r>
              <a:rPr lang="en-US" dirty="0" err="1">
                <a:hlinkClick r:id="rId5"/>
              </a:rPr>
              <a:t>AlexNet</a:t>
            </a:r>
            <a:r>
              <a:rPr lang="en-US" dirty="0">
                <a:hlinkClick r:id="rId5"/>
              </a:rPr>
              <a:t>)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5"/>
              </a:rPr>
              <a:t>h</a:t>
            </a:r>
            <a:r>
              <a:rPr lang="fr-FR" dirty="0">
                <a:hlinkClick r:id="rId5"/>
              </a:rPr>
              <a:t>ttp://d2l.ai/chapter_convolutional-modern/alexnet.html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PyTorch </a:t>
            </a:r>
            <a:r>
              <a:rPr lang="fr-FR" dirty="0" err="1"/>
              <a:t>implementation</a:t>
            </a:r>
            <a:r>
              <a:rPr lang="fr-FR" dirty="0"/>
              <a:t>: </a:t>
            </a:r>
            <a:r>
              <a:rPr lang="en-US" dirty="0" err="1">
                <a:hlinkClick r:id="rId6"/>
              </a:rPr>
              <a:t>alexnet.ipynb</a:t>
            </a:r>
            <a:r>
              <a:rPr lang="en-US" dirty="0">
                <a:hlinkClick r:id="rId6"/>
              </a:rPr>
              <a:t> - </a:t>
            </a:r>
            <a:r>
              <a:rPr lang="en-US" dirty="0" err="1">
                <a:hlinkClick r:id="rId6"/>
              </a:rPr>
              <a:t>Colaboratory</a:t>
            </a:r>
            <a:r>
              <a:rPr lang="en-US" dirty="0">
                <a:hlinkClick r:id="rId6"/>
              </a:rPr>
              <a:t> (google.com)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67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126BF-C151-4380-AC1E-E1A4A59E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F23782-B9DF-43FB-93C4-0AC2F553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dataset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D505A-4E0B-424B-9977-F7896211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7980145" cy="4456600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</a:t>
            </a:r>
            <a:r>
              <a:rPr lang="en-US" b="0" dirty="0">
                <a:effectLst/>
              </a:rPr>
              <a:t>(Modified </a:t>
            </a:r>
            <a:r>
              <a:rPr lang="en-US" dirty="0"/>
              <a:t>National Institute of Standards and Technology</a:t>
            </a:r>
            <a:r>
              <a:rPr lang="en-US" b="0" dirty="0">
                <a:effectLst/>
              </a:rPr>
              <a:t> database) is a large </a:t>
            </a:r>
            <a:r>
              <a:rPr lang="en-US" dirty="0"/>
              <a:t>database</a:t>
            </a:r>
            <a:r>
              <a:rPr lang="en-US" b="0" dirty="0">
                <a:effectLst/>
              </a:rPr>
              <a:t> of handwritten digits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</a:rPr>
              <a:t>60,000 training images and 10,000 testing images</a:t>
            </a:r>
            <a:endParaRPr lang="en-US" dirty="0"/>
          </a:p>
          <a:p>
            <a:pPr lvl="1"/>
            <a:r>
              <a:rPr lang="en-US" dirty="0"/>
              <a:t>Each image is a 28x28 grayscale image, </a:t>
            </a:r>
          </a:p>
          <a:p>
            <a:pPr lvl="1"/>
            <a:r>
              <a:rPr lang="en-US" dirty="0"/>
              <a:t>Labels: 10 classes (digits)</a:t>
            </a:r>
          </a:p>
          <a:p>
            <a:r>
              <a:rPr lang="en-US" b="1" dirty="0"/>
              <a:t>Example</a:t>
            </a:r>
            <a:r>
              <a:rPr lang="en-US" dirty="0"/>
              <a:t> of dim. reduction on MNIST:  </a:t>
            </a:r>
            <a:r>
              <a:rPr lang="en-US" dirty="0">
                <a:hlinkClick r:id="rId2"/>
              </a:rPr>
              <a:t>Visualizing MNIST: An Exploration of Dimensionality Reduction - </a:t>
            </a:r>
            <a:r>
              <a:rPr lang="en-US" dirty="0" err="1">
                <a:hlinkClick r:id="rId2"/>
              </a:rPr>
              <a:t>colah's</a:t>
            </a:r>
            <a:r>
              <a:rPr lang="en-US" dirty="0">
                <a:hlinkClick r:id="rId2"/>
              </a:rPr>
              <a:t> blog</a:t>
            </a:r>
            <a:endParaRPr lang="en-US" dirty="0"/>
          </a:p>
          <a:p>
            <a:r>
              <a:rPr lang="en-US" b="1" dirty="0"/>
              <a:t>Fashion-MNIST</a:t>
            </a:r>
            <a:r>
              <a:rPr lang="en-US" dirty="0"/>
              <a:t> is a database of </a:t>
            </a:r>
            <a:r>
              <a:rPr lang="en-DE" altLang="en-DE" dirty="0"/>
              <a:t>Zalando</a:t>
            </a:r>
            <a:r>
              <a:rPr lang="en-US" altLang="en-DE" dirty="0"/>
              <a:t>’</a:t>
            </a:r>
            <a:r>
              <a:rPr lang="en-DE" altLang="en-DE" dirty="0"/>
              <a:t>s article images</a:t>
            </a:r>
            <a:endParaRPr lang="en-US" altLang="en-DE" dirty="0"/>
          </a:p>
          <a:p>
            <a:pPr lvl="1"/>
            <a:r>
              <a:rPr lang="en-US" altLang="en-DE" dirty="0"/>
              <a:t>Drop-in replacement for MNIST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60,000 training images and 10,000 testing images</a:t>
            </a:r>
            <a:endParaRPr lang="en-US" dirty="0"/>
          </a:p>
          <a:p>
            <a:pPr lvl="1"/>
            <a:r>
              <a:rPr lang="en-DE" altLang="en-DE" dirty="0"/>
              <a:t>Each example is a 28x28 grayscale image, associated with a label from 10 classes</a:t>
            </a:r>
            <a:endParaRPr lang="en-US" altLang="en-DE" dirty="0"/>
          </a:p>
          <a:p>
            <a:pPr lvl="1"/>
            <a:r>
              <a:rPr lang="en-US" altLang="en-DE" dirty="0"/>
              <a:t>Labels: 10 classes (trousers, pullover, dress, coat, sandal…)</a:t>
            </a:r>
            <a:endParaRPr lang="en-US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35B1A-769B-4108-8835-16A7A4A87445}"/>
              </a:ext>
            </a:extLst>
          </p:cNvPr>
          <p:cNvSpPr txBox="1"/>
          <p:nvPr/>
        </p:nvSpPr>
        <p:spPr>
          <a:xfrm>
            <a:off x="495734" y="5960632"/>
            <a:ext cx="8065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[MNIST] LeCun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(1998),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Proceedings of the IEEE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86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(11), 2278–2324 (1998)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FashionMNIST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Xiao et al., </a:t>
            </a:r>
            <a:r>
              <a:rPr lang="en-US" sz="1400" i="0" dirty="0">
                <a:solidFill>
                  <a:srgbClr val="C9D1D9"/>
                </a:solidFill>
                <a:effectLst/>
              </a:rPr>
              <a:t> 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  <a:hlinkClick r:id="rId3"/>
              </a:rPr>
              <a:t>arXiv:1708.07747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</a:rPr>
              <a:t> </a:t>
            </a:r>
            <a:r>
              <a:rPr lang="en-US" sz="1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(2017); data available here: </a:t>
            </a:r>
            <a:r>
              <a:rPr lang="en-US" sz="1400" dirty="0">
                <a:hlinkClick r:id="rId4"/>
              </a:rPr>
              <a:t>Fashion MNIST | Kaggle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8EB1F0-AFC2-45C0-9CF5-ED0FBB584C72}"/>
              </a:ext>
            </a:extLst>
          </p:cNvPr>
          <p:cNvGrpSpPr/>
          <p:nvPr/>
        </p:nvGrpSpPr>
        <p:grpSpPr>
          <a:xfrm>
            <a:off x="8561337" y="1402199"/>
            <a:ext cx="2879848" cy="2130574"/>
            <a:chOff x="8561337" y="1402199"/>
            <a:chExt cx="2879848" cy="2130574"/>
          </a:xfrm>
        </p:grpSpPr>
        <p:pic>
          <p:nvPicPr>
            <p:cNvPr id="8" name="Picture 7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F3FD981E-C881-40FE-8870-066CC75B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1337" y="1402199"/>
              <a:ext cx="2879848" cy="17502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CD26B-EFB9-43B7-914C-9BFBD3D3D280}"/>
                </a:ext>
              </a:extLst>
            </p:cNvPr>
            <p:cNvSpPr txBox="1"/>
            <p:nvPr/>
          </p:nvSpPr>
          <p:spPr>
            <a:xfrm>
              <a:off x="8667999" y="3071108"/>
              <a:ext cx="26665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>
                  <a:hlinkClick r:id="rId6"/>
                </a:rPr>
                <a:t>MNIST database - Wikipedia</a:t>
              </a:r>
              <a:endParaRPr lang="en-DE" sz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2F141B-2AD1-460A-A4EC-CA8A05D67765}"/>
              </a:ext>
            </a:extLst>
          </p:cNvPr>
          <p:cNvGrpSpPr/>
          <p:nvPr/>
        </p:nvGrpSpPr>
        <p:grpSpPr>
          <a:xfrm>
            <a:off x="8793621" y="3682681"/>
            <a:ext cx="2540901" cy="2799554"/>
            <a:chOff x="8793621" y="3682681"/>
            <a:chExt cx="2540901" cy="2799554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BC59A9D6-05C2-417B-BA79-F9F7DC6F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633" y="3682681"/>
              <a:ext cx="2337889" cy="2337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C48006-5093-4974-AC93-3C25FA9AD21A}"/>
                </a:ext>
              </a:extLst>
            </p:cNvPr>
            <p:cNvSpPr txBox="1"/>
            <p:nvPr/>
          </p:nvSpPr>
          <p:spPr>
            <a:xfrm>
              <a:off x="8793621" y="6020570"/>
              <a:ext cx="25409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>
                  <a:hlinkClick r:id="rId8"/>
                </a:rPr>
                <a:t>zalandoresearch/fashion-</a:t>
              </a:r>
              <a:r>
                <a:rPr lang="en-US" sz="1200" dirty="0" err="1">
                  <a:hlinkClick r:id="rId8"/>
                </a:rPr>
                <a:t>mnist</a:t>
              </a:r>
              <a:r>
                <a:rPr lang="en-US" sz="1200" dirty="0">
                  <a:hlinkClick r:id="rId8"/>
                </a:rPr>
                <a:t> (github.com)</a:t>
              </a:r>
              <a:endParaRPr lang="en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59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9DFE2-8F48-42F6-AD4F-3BF0DE25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959BC1-38D4-43EF-9CB5-7AA50DE4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Tutorial: the first CNN (LeNet,1989)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3A498-788F-43D2-BBA7-97820B4C8CBA}"/>
              </a:ext>
            </a:extLst>
          </p:cNvPr>
          <p:cNvSpPr txBox="1"/>
          <p:nvPr/>
        </p:nvSpPr>
        <p:spPr>
          <a:xfrm>
            <a:off x="521370" y="6116137"/>
            <a:ext cx="5514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</a:rPr>
              <a:t>[1] LeCun </a:t>
            </a:r>
            <a:r>
              <a:rPr lang="en-US" sz="1400" b="0" i="1" dirty="0">
                <a:effectLst/>
              </a:rPr>
              <a:t>et al.</a:t>
            </a:r>
            <a:r>
              <a:rPr lang="en-US" sz="1400" b="0" i="0" dirty="0">
                <a:effectLst/>
              </a:rPr>
              <a:t>, (1998), </a:t>
            </a:r>
            <a:r>
              <a:rPr lang="en-US" sz="1400" b="0" i="1" dirty="0">
                <a:effectLst/>
              </a:rPr>
              <a:t>Proceedings of the IEEE</a:t>
            </a:r>
            <a:r>
              <a:rPr lang="en-US" sz="1400" b="0" i="0" dirty="0">
                <a:effectLst/>
              </a:rPr>
              <a:t>, </a:t>
            </a:r>
            <a:r>
              <a:rPr lang="en-US" sz="1400" b="0" i="1" dirty="0">
                <a:effectLst/>
              </a:rPr>
              <a:t>86</a:t>
            </a:r>
            <a:r>
              <a:rPr lang="en-US" sz="1400" b="0" i="0" dirty="0">
                <a:effectLst/>
              </a:rPr>
              <a:t>(11), 2278–2324 (1998)</a:t>
            </a:r>
            <a:endParaRPr lang="en-DE" sz="1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094932F-F20C-4FD7-AED8-541D9DBC1EFE}"/>
              </a:ext>
            </a:extLst>
          </p:cNvPr>
          <p:cNvSpPr txBox="1">
            <a:spLocks/>
          </p:cNvSpPr>
          <p:nvPr/>
        </p:nvSpPr>
        <p:spPr>
          <a:xfrm>
            <a:off x="581191" y="1402200"/>
            <a:ext cx="7827871" cy="132856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Task: classify handwritten digits from 1 to 9 (MNIST dataset)</a:t>
            </a:r>
          </a:p>
          <a:p>
            <a:r>
              <a:rPr lang="en-US" dirty="0" err="1"/>
              <a:t>LeCun</a:t>
            </a:r>
            <a:r>
              <a:rPr lang="en-US" dirty="0"/>
              <a:t> proposes the first convolutional neural network [1]</a:t>
            </a:r>
          </a:p>
          <a:p>
            <a:pPr lvl="1"/>
            <a:r>
              <a:rPr lang="en-US" dirty="0"/>
              <a:t>Arguably the first breakthrough in machine learning</a:t>
            </a: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6DEB37A9-C0B0-499A-AAF1-BCA0BD826F25}"/>
              </a:ext>
            </a:extLst>
          </p:cNvPr>
          <p:cNvGrpSpPr/>
          <p:nvPr/>
        </p:nvGrpSpPr>
        <p:grpSpPr>
          <a:xfrm>
            <a:off x="8561337" y="1402199"/>
            <a:ext cx="2879848" cy="1945908"/>
            <a:chOff x="8561337" y="1402199"/>
            <a:chExt cx="2879848" cy="1945908"/>
          </a:xfrm>
        </p:grpSpPr>
        <p:pic>
          <p:nvPicPr>
            <p:cNvPr id="12" name="Picture 11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158BC915-D52D-40A2-9B85-08EFC9BC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1337" y="1402199"/>
              <a:ext cx="2879848" cy="17502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3278-6399-4851-8ABF-551B95A09B4C}"/>
                </a:ext>
              </a:extLst>
            </p:cNvPr>
            <p:cNvSpPr txBox="1"/>
            <p:nvPr/>
          </p:nvSpPr>
          <p:spPr>
            <a:xfrm>
              <a:off x="8667999" y="3071108"/>
              <a:ext cx="2666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/>
                <a:t>Wikipedia</a:t>
              </a:r>
              <a:endParaRPr lang="en-DE" sz="1200" dirty="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03E0220-A799-4AA1-8960-53A2560D00D0}"/>
              </a:ext>
            </a:extLst>
          </p:cNvPr>
          <p:cNvGrpSpPr/>
          <p:nvPr/>
        </p:nvGrpSpPr>
        <p:grpSpPr>
          <a:xfrm>
            <a:off x="898597" y="3665423"/>
            <a:ext cx="8185628" cy="2296825"/>
            <a:chOff x="750815" y="3384489"/>
            <a:chExt cx="8185628" cy="22968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DAE32-69EC-422C-B344-32FF5015A369}"/>
                </a:ext>
              </a:extLst>
            </p:cNvPr>
            <p:cNvSpPr txBox="1"/>
            <p:nvPr/>
          </p:nvSpPr>
          <p:spPr>
            <a:xfrm>
              <a:off x="7497270" y="5404315"/>
              <a:ext cx="14391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u="none" strike="noStrike" baseline="0" dirty="0">
                  <a:solidFill>
                    <a:schemeClr val="tx1"/>
                  </a:solidFill>
                </a:rPr>
                <a:t>Figure from </a:t>
              </a:r>
              <a:r>
                <a:rPr lang="en-US" sz="1200" dirty="0">
                  <a:hlinkClick r:id="rId3"/>
                </a:rPr>
                <a:t>d2l.ai</a:t>
              </a:r>
              <a:endParaRPr lang="en-DE" sz="1200" dirty="0"/>
            </a:p>
          </p:txBody>
        </p:sp>
        <p:grpSp>
          <p:nvGrpSpPr>
            <p:cNvPr id="16" name="Content Placeholder 6">
              <a:extLst>
                <a:ext uri="{FF2B5EF4-FFF2-40B4-BE49-F238E27FC236}">
                  <a16:creationId xmlns:a16="http://schemas.microsoft.com/office/drawing/2014/main" id="{012AA023-F400-4A12-AF91-AFCDDCB71759}"/>
                </a:ext>
              </a:extLst>
            </p:cNvPr>
            <p:cNvGrpSpPr/>
            <p:nvPr/>
          </p:nvGrpSpPr>
          <p:grpSpPr>
            <a:xfrm>
              <a:off x="750815" y="3384489"/>
              <a:ext cx="8139332" cy="1966563"/>
              <a:chOff x="750815" y="3384489"/>
              <a:chExt cx="8139332" cy="196656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9F8E07C-9AB1-4FE6-869E-B0B667D3D715}"/>
                  </a:ext>
                </a:extLst>
              </p:cNvPr>
              <p:cNvSpPr/>
              <p:nvPr/>
            </p:nvSpPr>
            <p:spPr>
              <a:xfrm>
                <a:off x="750815" y="3784204"/>
                <a:ext cx="1199369" cy="1199144"/>
              </a:xfrm>
              <a:custGeom>
                <a:avLst/>
                <a:gdLst>
                  <a:gd name="connsiteX0" fmla="*/ 18 w 1199369"/>
                  <a:gd name="connsiteY0" fmla="*/ 52 h 1199144"/>
                  <a:gd name="connsiteX1" fmla="*/ 1199388 w 1199369"/>
                  <a:gd name="connsiteY1" fmla="*/ 52 h 1199144"/>
                  <a:gd name="connsiteX2" fmla="*/ 1199388 w 1199369"/>
                  <a:gd name="connsiteY2" fmla="*/ 1199196 h 1199144"/>
                  <a:gd name="connsiteX3" fmla="*/ 18 w 1199369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199144">
                    <a:moveTo>
                      <a:pt x="18" y="52"/>
                    </a:moveTo>
                    <a:lnTo>
                      <a:pt x="1199388" y="52"/>
                    </a:lnTo>
                    <a:lnTo>
                      <a:pt x="1199388" y="1199196"/>
                    </a:lnTo>
                    <a:lnTo>
                      <a:pt x="18" y="1199196"/>
                    </a:lnTo>
                    <a:close/>
                  </a:path>
                </a:pathLst>
              </a:custGeom>
              <a:solidFill>
                <a:srgbClr val="FFFFFF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E23CDDD-9F7C-4E38-A7FD-AAE333A74B88}"/>
                  </a:ext>
                </a:extLst>
              </p:cNvPr>
              <p:cNvSpPr/>
              <p:nvPr/>
            </p:nvSpPr>
            <p:spPr>
              <a:xfrm>
                <a:off x="900736" y="3784204"/>
                <a:ext cx="149921" cy="1199144"/>
              </a:xfrm>
              <a:custGeom>
                <a:avLst/>
                <a:gdLst>
                  <a:gd name="connsiteX0" fmla="*/ 7 w 149921"/>
                  <a:gd name="connsiteY0" fmla="*/ 52 h 1199144"/>
                  <a:gd name="connsiteX1" fmla="*/ 149928 w 149921"/>
                  <a:gd name="connsiteY1" fmla="*/ 52 h 1199144"/>
                  <a:gd name="connsiteX2" fmla="*/ 149928 w 149921"/>
                  <a:gd name="connsiteY2" fmla="*/ 1199196 h 1199144"/>
                  <a:gd name="connsiteX3" fmla="*/ 7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7" y="52"/>
                    </a:moveTo>
                    <a:lnTo>
                      <a:pt x="149928" y="52"/>
                    </a:lnTo>
                    <a:lnTo>
                      <a:pt x="149928" y="1199196"/>
                    </a:lnTo>
                    <a:lnTo>
                      <a:pt x="7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B50F504-F897-4F39-9AEC-1EBB744CA91B}"/>
                  </a:ext>
                </a:extLst>
              </p:cNvPr>
              <p:cNvSpPr/>
              <p:nvPr/>
            </p:nvSpPr>
            <p:spPr>
              <a:xfrm>
                <a:off x="1200578" y="3784204"/>
                <a:ext cx="149921" cy="1199144"/>
              </a:xfrm>
              <a:custGeom>
                <a:avLst/>
                <a:gdLst>
                  <a:gd name="connsiteX0" fmla="*/ 16 w 149921"/>
                  <a:gd name="connsiteY0" fmla="*/ 52 h 1199144"/>
                  <a:gd name="connsiteX1" fmla="*/ 149937 w 149921"/>
                  <a:gd name="connsiteY1" fmla="*/ 52 h 1199144"/>
                  <a:gd name="connsiteX2" fmla="*/ 149937 w 149921"/>
                  <a:gd name="connsiteY2" fmla="*/ 1199196 h 1199144"/>
                  <a:gd name="connsiteX3" fmla="*/ 16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16" y="52"/>
                    </a:moveTo>
                    <a:lnTo>
                      <a:pt x="149937" y="52"/>
                    </a:lnTo>
                    <a:lnTo>
                      <a:pt x="149937" y="1199196"/>
                    </a:lnTo>
                    <a:lnTo>
                      <a:pt x="16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9AE215B-AB44-49FB-9217-4F3C26B12899}"/>
                  </a:ext>
                </a:extLst>
              </p:cNvPr>
              <p:cNvSpPr/>
              <p:nvPr/>
            </p:nvSpPr>
            <p:spPr>
              <a:xfrm>
                <a:off x="1500421" y="3784204"/>
                <a:ext cx="149921" cy="1199144"/>
              </a:xfrm>
              <a:custGeom>
                <a:avLst/>
                <a:gdLst>
                  <a:gd name="connsiteX0" fmla="*/ 25 w 149921"/>
                  <a:gd name="connsiteY0" fmla="*/ 52 h 1199144"/>
                  <a:gd name="connsiteX1" fmla="*/ 149946 w 149921"/>
                  <a:gd name="connsiteY1" fmla="*/ 52 h 1199144"/>
                  <a:gd name="connsiteX2" fmla="*/ 149946 w 149921"/>
                  <a:gd name="connsiteY2" fmla="*/ 1199196 h 1199144"/>
                  <a:gd name="connsiteX3" fmla="*/ 25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25" y="52"/>
                    </a:moveTo>
                    <a:lnTo>
                      <a:pt x="149946" y="52"/>
                    </a:lnTo>
                    <a:lnTo>
                      <a:pt x="149946" y="1199196"/>
                    </a:lnTo>
                    <a:lnTo>
                      <a:pt x="25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FAE61C-1D44-41DA-9E9B-FFDA0F28F90C}"/>
                  </a:ext>
                </a:extLst>
              </p:cNvPr>
              <p:cNvSpPr/>
              <p:nvPr/>
            </p:nvSpPr>
            <p:spPr>
              <a:xfrm>
                <a:off x="1800263" y="3784204"/>
                <a:ext cx="149921" cy="1199144"/>
              </a:xfrm>
              <a:custGeom>
                <a:avLst/>
                <a:gdLst>
                  <a:gd name="connsiteX0" fmla="*/ 34 w 149921"/>
                  <a:gd name="connsiteY0" fmla="*/ 52 h 1199144"/>
                  <a:gd name="connsiteX1" fmla="*/ 149955 w 149921"/>
                  <a:gd name="connsiteY1" fmla="*/ 52 h 1199144"/>
                  <a:gd name="connsiteX2" fmla="*/ 149955 w 149921"/>
                  <a:gd name="connsiteY2" fmla="*/ 1199196 h 1199144"/>
                  <a:gd name="connsiteX3" fmla="*/ 34 w 149921"/>
                  <a:gd name="connsiteY3" fmla="*/ 1199196 h 119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199144">
                    <a:moveTo>
                      <a:pt x="34" y="52"/>
                    </a:moveTo>
                    <a:lnTo>
                      <a:pt x="149955" y="52"/>
                    </a:lnTo>
                    <a:lnTo>
                      <a:pt x="149955" y="1199196"/>
                    </a:lnTo>
                    <a:lnTo>
                      <a:pt x="34" y="1199196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FA54917-42FD-4933-80CF-73978D14146E}"/>
                  </a:ext>
                </a:extLst>
              </p:cNvPr>
              <p:cNvSpPr/>
              <p:nvPr/>
            </p:nvSpPr>
            <p:spPr>
              <a:xfrm>
                <a:off x="750815" y="3934097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41 h 149893"/>
                  <a:gd name="connsiteX1" fmla="*/ 1199388 w 1199369"/>
                  <a:gd name="connsiteY1" fmla="*/ 149934 h 149893"/>
                  <a:gd name="connsiteX2" fmla="*/ 18 w 1199369"/>
                  <a:gd name="connsiteY2" fmla="*/ 149934 h 149893"/>
                  <a:gd name="connsiteX3" fmla="*/ 18 w 1199369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41"/>
                    </a:moveTo>
                    <a:lnTo>
                      <a:pt x="1199388" y="149934"/>
                    </a:lnTo>
                    <a:lnTo>
                      <a:pt x="18" y="149934"/>
                    </a:lnTo>
                    <a:lnTo>
                      <a:pt x="18" y="41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9001420-78D6-44A7-8DE7-F26F153B2CDC}"/>
                  </a:ext>
                </a:extLst>
              </p:cNvPr>
              <p:cNvSpPr/>
              <p:nvPr/>
            </p:nvSpPr>
            <p:spPr>
              <a:xfrm>
                <a:off x="750815" y="4233883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50 h 149893"/>
                  <a:gd name="connsiteX1" fmla="*/ 1199388 w 1199369"/>
                  <a:gd name="connsiteY1" fmla="*/ 149943 h 149893"/>
                  <a:gd name="connsiteX2" fmla="*/ 18 w 1199369"/>
                  <a:gd name="connsiteY2" fmla="*/ 149943 h 149893"/>
                  <a:gd name="connsiteX3" fmla="*/ 18 w 1199369"/>
                  <a:gd name="connsiteY3" fmla="*/ 5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50"/>
                    </a:moveTo>
                    <a:lnTo>
                      <a:pt x="1199388" y="149943"/>
                    </a:lnTo>
                    <a:lnTo>
                      <a:pt x="18" y="149943"/>
                    </a:lnTo>
                    <a:lnTo>
                      <a:pt x="18" y="50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B1EBD83-B024-456B-AE98-018E0604258C}"/>
                  </a:ext>
                </a:extLst>
              </p:cNvPr>
              <p:cNvSpPr/>
              <p:nvPr/>
            </p:nvSpPr>
            <p:spPr>
              <a:xfrm>
                <a:off x="750815" y="4533669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59 h 149893"/>
                  <a:gd name="connsiteX1" fmla="*/ 1199388 w 1199369"/>
                  <a:gd name="connsiteY1" fmla="*/ 149952 h 149893"/>
                  <a:gd name="connsiteX2" fmla="*/ 18 w 1199369"/>
                  <a:gd name="connsiteY2" fmla="*/ 149952 h 149893"/>
                  <a:gd name="connsiteX3" fmla="*/ 18 w 1199369"/>
                  <a:gd name="connsiteY3" fmla="*/ 59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59"/>
                    </a:moveTo>
                    <a:lnTo>
                      <a:pt x="1199388" y="149952"/>
                    </a:lnTo>
                    <a:lnTo>
                      <a:pt x="18" y="149952"/>
                    </a:lnTo>
                    <a:lnTo>
                      <a:pt x="18" y="59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D1492BF-7AF2-4A72-90BF-D0D8504D0B63}"/>
                  </a:ext>
                </a:extLst>
              </p:cNvPr>
              <p:cNvSpPr/>
              <p:nvPr/>
            </p:nvSpPr>
            <p:spPr>
              <a:xfrm>
                <a:off x="750815" y="4833455"/>
                <a:ext cx="1199369" cy="149893"/>
              </a:xfrm>
              <a:custGeom>
                <a:avLst/>
                <a:gdLst>
                  <a:gd name="connsiteX0" fmla="*/ 1199388 w 1199369"/>
                  <a:gd name="connsiteY0" fmla="*/ 68 h 149893"/>
                  <a:gd name="connsiteX1" fmla="*/ 1199388 w 1199369"/>
                  <a:gd name="connsiteY1" fmla="*/ 149961 h 149893"/>
                  <a:gd name="connsiteX2" fmla="*/ 18 w 1199369"/>
                  <a:gd name="connsiteY2" fmla="*/ 149961 h 149893"/>
                  <a:gd name="connsiteX3" fmla="*/ 18 w 1199369"/>
                  <a:gd name="connsiteY3" fmla="*/ 68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9369" h="149893">
                    <a:moveTo>
                      <a:pt x="1199388" y="68"/>
                    </a:moveTo>
                    <a:lnTo>
                      <a:pt x="1199388" y="149961"/>
                    </a:lnTo>
                    <a:lnTo>
                      <a:pt x="18" y="149961"/>
                    </a:lnTo>
                    <a:lnTo>
                      <a:pt x="18" y="68"/>
                    </a:lnTo>
                    <a:close/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9406B58-092D-45EE-A427-BBC4E7731DD4}"/>
                  </a:ext>
                </a:extLst>
              </p:cNvPr>
              <p:cNvSpPr/>
              <p:nvPr/>
            </p:nvSpPr>
            <p:spPr>
              <a:xfrm>
                <a:off x="1350499" y="3934097"/>
                <a:ext cx="149921" cy="149893"/>
              </a:xfrm>
              <a:custGeom>
                <a:avLst/>
                <a:gdLst>
                  <a:gd name="connsiteX0" fmla="*/ 149942 w 149921"/>
                  <a:gd name="connsiteY0" fmla="*/ 41 h 149893"/>
                  <a:gd name="connsiteX1" fmla="*/ 149942 w 149921"/>
                  <a:gd name="connsiteY1" fmla="*/ 149934 h 149893"/>
                  <a:gd name="connsiteX2" fmla="*/ 20 w 149921"/>
                  <a:gd name="connsiteY2" fmla="*/ 149934 h 149893"/>
                  <a:gd name="connsiteX3" fmla="*/ 20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41"/>
                    </a:moveTo>
                    <a:lnTo>
                      <a:pt x="149942" y="149934"/>
                    </a:lnTo>
                    <a:lnTo>
                      <a:pt x="20" y="149934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A13FDB1-34ED-4EA2-B9A3-0AE352AB5E3A}"/>
                  </a:ext>
                </a:extLst>
              </p:cNvPr>
              <p:cNvSpPr/>
              <p:nvPr/>
            </p:nvSpPr>
            <p:spPr>
              <a:xfrm>
                <a:off x="900736" y="3934097"/>
                <a:ext cx="149921" cy="149893"/>
              </a:xfrm>
              <a:custGeom>
                <a:avLst/>
                <a:gdLst>
                  <a:gd name="connsiteX0" fmla="*/ 149928 w 149921"/>
                  <a:gd name="connsiteY0" fmla="*/ 41 h 149893"/>
                  <a:gd name="connsiteX1" fmla="*/ 149928 w 149921"/>
                  <a:gd name="connsiteY1" fmla="*/ 149934 h 149893"/>
                  <a:gd name="connsiteX2" fmla="*/ 7 w 149921"/>
                  <a:gd name="connsiteY2" fmla="*/ 149934 h 149893"/>
                  <a:gd name="connsiteX3" fmla="*/ 7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28" y="41"/>
                    </a:moveTo>
                    <a:lnTo>
                      <a:pt x="149928" y="149934"/>
                    </a:lnTo>
                    <a:lnTo>
                      <a:pt x="7" y="149934"/>
                    </a:lnTo>
                    <a:lnTo>
                      <a:pt x="7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F01CE79-C274-41AD-83E7-5636402A8724}"/>
                  </a:ext>
                </a:extLst>
              </p:cNvPr>
              <p:cNvSpPr/>
              <p:nvPr/>
            </p:nvSpPr>
            <p:spPr>
              <a:xfrm>
                <a:off x="1050657" y="3934097"/>
                <a:ext cx="149921" cy="149893"/>
              </a:xfrm>
              <a:custGeom>
                <a:avLst/>
                <a:gdLst>
                  <a:gd name="connsiteX0" fmla="*/ 149933 w 149921"/>
                  <a:gd name="connsiteY0" fmla="*/ 41 h 149893"/>
                  <a:gd name="connsiteX1" fmla="*/ 149933 w 149921"/>
                  <a:gd name="connsiteY1" fmla="*/ 149934 h 149893"/>
                  <a:gd name="connsiteX2" fmla="*/ 11 w 149921"/>
                  <a:gd name="connsiteY2" fmla="*/ 149934 h 149893"/>
                  <a:gd name="connsiteX3" fmla="*/ 11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3" y="41"/>
                    </a:moveTo>
                    <a:lnTo>
                      <a:pt x="149933" y="149934"/>
                    </a:lnTo>
                    <a:lnTo>
                      <a:pt x="11" y="149934"/>
                    </a:lnTo>
                    <a:lnTo>
                      <a:pt x="11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FA6DA26-7D68-4839-981D-296BC2F83FCF}"/>
                  </a:ext>
                </a:extLst>
              </p:cNvPr>
              <p:cNvSpPr/>
              <p:nvPr/>
            </p:nvSpPr>
            <p:spPr>
              <a:xfrm>
                <a:off x="1200578" y="3784204"/>
                <a:ext cx="149921" cy="149893"/>
              </a:xfrm>
              <a:custGeom>
                <a:avLst/>
                <a:gdLst>
                  <a:gd name="connsiteX0" fmla="*/ 149937 w 149921"/>
                  <a:gd name="connsiteY0" fmla="*/ 36 h 149893"/>
                  <a:gd name="connsiteX1" fmla="*/ 149937 w 149921"/>
                  <a:gd name="connsiteY1" fmla="*/ 149929 h 149893"/>
                  <a:gd name="connsiteX2" fmla="*/ 16 w 149921"/>
                  <a:gd name="connsiteY2" fmla="*/ 149929 h 149893"/>
                  <a:gd name="connsiteX3" fmla="*/ 16 w 149921"/>
                  <a:gd name="connsiteY3" fmla="*/ 3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36"/>
                    </a:moveTo>
                    <a:lnTo>
                      <a:pt x="149937" y="149929"/>
                    </a:lnTo>
                    <a:lnTo>
                      <a:pt x="16" y="149929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3903408-9056-47C1-B032-C2A2CFD1FA56}"/>
                  </a:ext>
                </a:extLst>
              </p:cNvPr>
              <p:cNvSpPr/>
              <p:nvPr/>
            </p:nvSpPr>
            <p:spPr>
              <a:xfrm>
                <a:off x="1350499" y="3784204"/>
                <a:ext cx="149921" cy="149893"/>
              </a:xfrm>
              <a:custGeom>
                <a:avLst/>
                <a:gdLst>
                  <a:gd name="connsiteX0" fmla="*/ 149942 w 149921"/>
                  <a:gd name="connsiteY0" fmla="*/ 36 h 149893"/>
                  <a:gd name="connsiteX1" fmla="*/ 149942 w 149921"/>
                  <a:gd name="connsiteY1" fmla="*/ 149929 h 149893"/>
                  <a:gd name="connsiteX2" fmla="*/ 20 w 149921"/>
                  <a:gd name="connsiteY2" fmla="*/ 149929 h 149893"/>
                  <a:gd name="connsiteX3" fmla="*/ 20 w 149921"/>
                  <a:gd name="connsiteY3" fmla="*/ 3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36"/>
                    </a:moveTo>
                    <a:lnTo>
                      <a:pt x="149942" y="149929"/>
                    </a:lnTo>
                    <a:lnTo>
                      <a:pt x="20" y="149929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6199FC9-5911-45BE-8385-459258F29292}"/>
                  </a:ext>
                </a:extLst>
              </p:cNvPr>
              <p:cNvSpPr/>
              <p:nvPr/>
            </p:nvSpPr>
            <p:spPr>
              <a:xfrm>
                <a:off x="1500421" y="3934097"/>
                <a:ext cx="149921" cy="149893"/>
              </a:xfrm>
              <a:custGeom>
                <a:avLst/>
                <a:gdLst>
                  <a:gd name="connsiteX0" fmla="*/ 149946 w 149921"/>
                  <a:gd name="connsiteY0" fmla="*/ 41 h 149893"/>
                  <a:gd name="connsiteX1" fmla="*/ 149946 w 149921"/>
                  <a:gd name="connsiteY1" fmla="*/ 149934 h 149893"/>
                  <a:gd name="connsiteX2" fmla="*/ 25 w 149921"/>
                  <a:gd name="connsiteY2" fmla="*/ 149934 h 149893"/>
                  <a:gd name="connsiteX3" fmla="*/ 25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6" y="41"/>
                    </a:moveTo>
                    <a:lnTo>
                      <a:pt x="149946" y="149934"/>
                    </a:lnTo>
                    <a:lnTo>
                      <a:pt x="25" y="149934"/>
                    </a:lnTo>
                    <a:lnTo>
                      <a:pt x="25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4201C94-0F8B-41C0-9018-022DA82BB3CB}"/>
                  </a:ext>
                </a:extLst>
              </p:cNvPr>
              <p:cNvSpPr/>
              <p:nvPr/>
            </p:nvSpPr>
            <p:spPr>
              <a:xfrm>
                <a:off x="1500421" y="3784204"/>
                <a:ext cx="149921" cy="149893"/>
              </a:xfrm>
              <a:custGeom>
                <a:avLst/>
                <a:gdLst>
                  <a:gd name="connsiteX0" fmla="*/ 149946 w 149921"/>
                  <a:gd name="connsiteY0" fmla="*/ 36 h 149893"/>
                  <a:gd name="connsiteX1" fmla="*/ 149946 w 149921"/>
                  <a:gd name="connsiteY1" fmla="*/ 149929 h 149893"/>
                  <a:gd name="connsiteX2" fmla="*/ 25 w 149921"/>
                  <a:gd name="connsiteY2" fmla="*/ 149929 h 149893"/>
                  <a:gd name="connsiteX3" fmla="*/ 25 w 149921"/>
                  <a:gd name="connsiteY3" fmla="*/ 3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6" y="36"/>
                    </a:moveTo>
                    <a:lnTo>
                      <a:pt x="149946" y="149929"/>
                    </a:lnTo>
                    <a:lnTo>
                      <a:pt x="25" y="149929"/>
                    </a:lnTo>
                    <a:lnTo>
                      <a:pt x="25" y="36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F0ADFE3-FA8C-46AD-ABBD-7B6A126DCDD3}"/>
                  </a:ext>
                </a:extLst>
              </p:cNvPr>
              <p:cNvSpPr/>
              <p:nvPr/>
            </p:nvSpPr>
            <p:spPr>
              <a:xfrm>
                <a:off x="1350499" y="4083990"/>
                <a:ext cx="149921" cy="149893"/>
              </a:xfrm>
              <a:custGeom>
                <a:avLst/>
                <a:gdLst>
                  <a:gd name="connsiteX0" fmla="*/ 149942 w 149921"/>
                  <a:gd name="connsiteY0" fmla="*/ 45 h 149893"/>
                  <a:gd name="connsiteX1" fmla="*/ 149942 w 149921"/>
                  <a:gd name="connsiteY1" fmla="*/ 149938 h 149893"/>
                  <a:gd name="connsiteX2" fmla="*/ 20 w 149921"/>
                  <a:gd name="connsiteY2" fmla="*/ 149938 h 149893"/>
                  <a:gd name="connsiteX3" fmla="*/ 20 w 149921"/>
                  <a:gd name="connsiteY3" fmla="*/ 45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45"/>
                    </a:moveTo>
                    <a:lnTo>
                      <a:pt x="149942" y="149938"/>
                    </a:lnTo>
                    <a:lnTo>
                      <a:pt x="20" y="149938"/>
                    </a:lnTo>
                    <a:lnTo>
                      <a:pt x="20" y="45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9D5F3AF-5372-4CFD-A893-204E2AA1ADAA}"/>
                  </a:ext>
                </a:extLst>
              </p:cNvPr>
              <p:cNvSpPr/>
              <p:nvPr/>
            </p:nvSpPr>
            <p:spPr>
              <a:xfrm>
                <a:off x="1350499" y="4233883"/>
                <a:ext cx="149921" cy="149893"/>
              </a:xfrm>
              <a:custGeom>
                <a:avLst/>
                <a:gdLst>
                  <a:gd name="connsiteX0" fmla="*/ 149942 w 149921"/>
                  <a:gd name="connsiteY0" fmla="*/ 50 h 149893"/>
                  <a:gd name="connsiteX1" fmla="*/ 149942 w 149921"/>
                  <a:gd name="connsiteY1" fmla="*/ 149943 h 149893"/>
                  <a:gd name="connsiteX2" fmla="*/ 20 w 149921"/>
                  <a:gd name="connsiteY2" fmla="*/ 149943 h 149893"/>
                  <a:gd name="connsiteX3" fmla="*/ 20 w 149921"/>
                  <a:gd name="connsiteY3" fmla="*/ 5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50"/>
                    </a:moveTo>
                    <a:lnTo>
                      <a:pt x="149942" y="149943"/>
                    </a:lnTo>
                    <a:lnTo>
                      <a:pt x="20" y="149943"/>
                    </a:lnTo>
                    <a:lnTo>
                      <a:pt x="20" y="50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17E5C49-7684-41AE-9887-AE3B610AE994}"/>
                  </a:ext>
                </a:extLst>
              </p:cNvPr>
              <p:cNvSpPr/>
              <p:nvPr/>
            </p:nvSpPr>
            <p:spPr>
              <a:xfrm>
                <a:off x="1350499" y="4383776"/>
                <a:ext cx="149921" cy="149893"/>
              </a:xfrm>
              <a:custGeom>
                <a:avLst/>
                <a:gdLst>
                  <a:gd name="connsiteX0" fmla="*/ 149942 w 149921"/>
                  <a:gd name="connsiteY0" fmla="*/ 54 h 149893"/>
                  <a:gd name="connsiteX1" fmla="*/ 149942 w 149921"/>
                  <a:gd name="connsiteY1" fmla="*/ 149947 h 149893"/>
                  <a:gd name="connsiteX2" fmla="*/ 20 w 149921"/>
                  <a:gd name="connsiteY2" fmla="*/ 149947 h 149893"/>
                  <a:gd name="connsiteX3" fmla="*/ 20 w 149921"/>
                  <a:gd name="connsiteY3" fmla="*/ 54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42" y="54"/>
                    </a:moveTo>
                    <a:lnTo>
                      <a:pt x="149942" y="149947"/>
                    </a:lnTo>
                    <a:lnTo>
                      <a:pt x="20" y="149947"/>
                    </a:lnTo>
                    <a:lnTo>
                      <a:pt x="20" y="54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1717C55-633C-43FE-8BD0-F2B0429A1D5E}"/>
                  </a:ext>
                </a:extLst>
              </p:cNvPr>
              <p:cNvSpPr/>
              <p:nvPr/>
            </p:nvSpPr>
            <p:spPr>
              <a:xfrm>
                <a:off x="1200578" y="4533669"/>
                <a:ext cx="149921" cy="149893"/>
              </a:xfrm>
              <a:custGeom>
                <a:avLst/>
                <a:gdLst>
                  <a:gd name="connsiteX0" fmla="*/ 149937 w 149921"/>
                  <a:gd name="connsiteY0" fmla="*/ 59 h 149893"/>
                  <a:gd name="connsiteX1" fmla="*/ 149937 w 149921"/>
                  <a:gd name="connsiteY1" fmla="*/ 149952 h 149893"/>
                  <a:gd name="connsiteX2" fmla="*/ 16 w 149921"/>
                  <a:gd name="connsiteY2" fmla="*/ 149952 h 149893"/>
                  <a:gd name="connsiteX3" fmla="*/ 16 w 149921"/>
                  <a:gd name="connsiteY3" fmla="*/ 59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59"/>
                    </a:moveTo>
                    <a:lnTo>
                      <a:pt x="149937" y="149952"/>
                    </a:lnTo>
                    <a:lnTo>
                      <a:pt x="16" y="149952"/>
                    </a:lnTo>
                    <a:lnTo>
                      <a:pt x="16" y="59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756972C-D31A-4B6F-B84E-44FAED0E6506}"/>
                  </a:ext>
                </a:extLst>
              </p:cNvPr>
              <p:cNvSpPr/>
              <p:nvPr/>
            </p:nvSpPr>
            <p:spPr>
              <a:xfrm>
                <a:off x="1200578" y="4683562"/>
                <a:ext cx="149921" cy="149893"/>
              </a:xfrm>
              <a:custGeom>
                <a:avLst/>
                <a:gdLst>
                  <a:gd name="connsiteX0" fmla="*/ 149937 w 149921"/>
                  <a:gd name="connsiteY0" fmla="*/ 63 h 149893"/>
                  <a:gd name="connsiteX1" fmla="*/ 149937 w 149921"/>
                  <a:gd name="connsiteY1" fmla="*/ 149956 h 149893"/>
                  <a:gd name="connsiteX2" fmla="*/ 16 w 149921"/>
                  <a:gd name="connsiteY2" fmla="*/ 149956 h 149893"/>
                  <a:gd name="connsiteX3" fmla="*/ 16 w 149921"/>
                  <a:gd name="connsiteY3" fmla="*/ 63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63"/>
                    </a:moveTo>
                    <a:lnTo>
                      <a:pt x="149937" y="149956"/>
                    </a:lnTo>
                    <a:lnTo>
                      <a:pt x="16" y="149956"/>
                    </a:lnTo>
                    <a:lnTo>
                      <a:pt x="16" y="63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26834B5-3EF5-403C-AA58-F4C46D7CD138}"/>
                  </a:ext>
                </a:extLst>
              </p:cNvPr>
              <p:cNvSpPr/>
              <p:nvPr/>
            </p:nvSpPr>
            <p:spPr>
              <a:xfrm>
                <a:off x="1200578" y="4833455"/>
                <a:ext cx="149921" cy="149893"/>
              </a:xfrm>
              <a:custGeom>
                <a:avLst/>
                <a:gdLst>
                  <a:gd name="connsiteX0" fmla="*/ 149937 w 149921"/>
                  <a:gd name="connsiteY0" fmla="*/ 68 h 149893"/>
                  <a:gd name="connsiteX1" fmla="*/ 149937 w 149921"/>
                  <a:gd name="connsiteY1" fmla="*/ 149961 h 149893"/>
                  <a:gd name="connsiteX2" fmla="*/ 16 w 149921"/>
                  <a:gd name="connsiteY2" fmla="*/ 149961 h 149893"/>
                  <a:gd name="connsiteX3" fmla="*/ 16 w 149921"/>
                  <a:gd name="connsiteY3" fmla="*/ 68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37" y="68"/>
                    </a:moveTo>
                    <a:lnTo>
                      <a:pt x="149937" y="149961"/>
                    </a:lnTo>
                    <a:lnTo>
                      <a:pt x="16" y="149961"/>
                    </a:lnTo>
                    <a:lnTo>
                      <a:pt x="16" y="68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B5E1F14-8BE8-49F6-8EB6-00181864AB11}"/>
                  </a:ext>
                </a:extLst>
              </p:cNvPr>
              <p:cNvSpPr/>
              <p:nvPr/>
            </p:nvSpPr>
            <p:spPr>
              <a:xfrm>
                <a:off x="750815" y="3934097"/>
                <a:ext cx="149921" cy="149893"/>
              </a:xfrm>
              <a:custGeom>
                <a:avLst/>
                <a:gdLst>
                  <a:gd name="connsiteX0" fmla="*/ 149924 w 149921"/>
                  <a:gd name="connsiteY0" fmla="*/ 41 h 149893"/>
                  <a:gd name="connsiteX1" fmla="*/ 149924 w 149921"/>
                  <a:gd name="connsiteY1" fmla="*/ 149934 h 149893"/>
                  <a:gd name="connsiteX2" fmla="*/ 2 w 149921"/>
                  <a:gd name="connsiteY2" fmla="*/ 149934 h 149893"/>
                  <a:gd name="connsiteX3" fmla="*/ 2 w 149921"/>
                  <a:gd name="connsiteY3" fmla="*/ 4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49924" y="41"/>
                    </a:moveTo>
                    <a:lnTo>
                      <a:pt x="149924" y="149934"/>
                    </a:lnTo>
                    <a:lnTo>
                      <a:pt x="2" y="149934"/>
                    </a:lnTo>
                    <a:lnTo>
                      <a:pt x="2" y="41"/>
                    </a:lnTo>
                    <a:close/>
                  </a:path>
                </a:pathLst>
              </a:custGeom>
              <a:solidFill>
                <a:srgbClr val="000000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457C0F2-DD2B-4B83-9657-66B58CC759C7}"/>
                  </a:ext>
                </a:extLst>
              </p:cNvPr>
              <p:cNvSpPr/>
              <p:nvPr/>
            </p:nvSpPr>
            <p:spPr>
              <a:xfrm>
                <a:off x="2250027" y="3634311"/>
                <a:ext cx="1049448" cy="1049251"/>
              </a:xfrm>
              <a:custGeom>
                <a:avLst/>
                <a:gdLst>
                  <a:gd name="connsiteX0" fmla="*/ 61 w 1049448"/>
                  <a:gd name="connsiteY0" fmla="*/ 45 h 1049251"/>
                  <a:gd name="connsiteX1" fmla="*/ 1049510 w 1049448"/>
                  <a:gd name="connsiteY1" fmla="*/ 45 h 1049251"/>
                  <a:gd name="connsiteX2" fmla="*/ 1049510 w 1049448"/>
                  <a:gd name="connsiteY2" fmla="*/ 1049296 h 1049251"/>
                  <a:gd name="connsiteX3" fmla="*/ 61 w 1049448"/>
                  <a:gd name="connsiteY3" fmla="*/ 1049296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1" y="45"/>
                    </a:moveTo>
                    <a:lnTo>
                      <a:pt x="1049510" y="45"/>
                    </a:lnTo>
                    <a:lnTo>
                      <a:pt x="1049510" y="1049296"/>
                    </a:lnTo>
                    <a:lnTo>
                      <a:pt x="61" y="1049296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B069978-4A5E-4B84-AB64-E78CC2D76B11}"/>
                  </a:ext>
                </a:extLst>
              </p:cNvPr>
              <p:cNvSpPr/>
              <p:nvPr/>
            </p:nvSpPr>
            <p:spPr>
              <a:xfrm>
                <a:off x="2324988" y="3709258"/>
                <a:ext cx="1049448" cy="1049251"/>
              </a:xfrm>
              <a:custGeom>
                <a:avLst/>
                <a:gdLst>
                  <a:gd name="connsiteX0" fmla="*/ 63 w 1049448"/>
                  <a:gd name="connsiteY0" fmla="*/ 47 h 1049251"/>
                  <a:gd name="connsiteX1" fmla="*/ 1049512 w 1049448"/>
                  <a:gd name="connsiteY1" fmla="*/ 47 h 1049251"/>
                  <a:gd name="connsiteX2" fmla="*/ 1049512 w 1049448"/>
                  <a:gd name="connsiteY2" fmla="*/ 1049298 h 1049251"/>
                  <a:gd name="connsiteX3" fmla="*/ 63 w 1049448"/>
                  <a:gd name="connsiteY3" fmla="*/ 1049298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3" y="47"/>
                    </a:moveTo>
                    <a:lnTo>
                      <a:pt x="1049512" y="47"/>
                    </a:lnTo>
                    <a:lnTo>
                      <a:pt x="1049512" y="1049298"/>
                    </a:lnTo>
                    <a:lnTo>
                      <a:pt x="63" y="1049298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51F4C15-8A32-46AA-B45D-BF2F888881FD}"/>
                  </a:ext>
                </a:extLst>
              </p:cNvPr>
              <p:cNvSpPr/>
              <p:nvPr/>
            </p:nvSpPr>
            <p:spPr>
              <a:xfrm>
                <a:off x="2399948" y="3784204"/>
                <a:ext cx="1049448" cy="1049251"/>
              </a:xfrm>
              <a:custGeom>
                <a:avLst/>
                <a:gdLst>
                  <a:gd name="connsiteX0" fmla="*/ 65 w 1049448"/>
                  <a:gd name="connsiteY0" fmla="*/ 50 h 1049251"/>
                  <a:gd name="connsiteX1" fmla="*/ 1049514 w 1049448"/>
                  <a:gd name="connsiteY1" fmla="*/ 50 h 1049251"/>
                  <a:gd name="connsiteX2" fmla="*/ 1049514 w 1049448"/>
                  <a:gd name="connsiteY2" fmla="*/ 1049301 h 1049251"/>
                  <a:gd name="connsiteX3" fmla="*/ 65 w 1049448"/>
                  <a:gd name="connsiteY3" fmla="*/ 1049301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5" y="50"/>
                    </a:moveTo>
                    <a:lnTo>
                      <a:pt x="1049514" y="50"/>
                    </a:lnTo>
                    <a:lnTo>
                      <a:pt x="1049514" y="1049301"/>
                    </a:lnTo>
                    <a:lnTo>
                      <a:pt x="65" y="1049301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FF904C9-1B1F-4BF3-9E30-A6EF8BA1871E}"/>
                  </a:ext>
                </a:extLst>
              </p:cNvPr>
              <p:cNvSpPr/>
              <p:nvPr/>
            </p:nvSpPr>
            <p:spPr>
              <a:xfrm>
                <a:off x="2474909" y="3859151"/>
                <a:ext cx="1049448" cy="1049251"/>
              </a:xfrm>
              <a:custGeom>
                <a:avLst/>
                <a:gdLst>
                  <a:gd name="connsiteX0" fmla="*/ 68 w 1049448"/>
                  <a:gd name="connsiteY0" fmla="*/ 52 h 1049251"/>
                  <a:gd name="connsiteX1" fmla="*/ 1049516 w 1049448"/>
                  <a:gd name="connsiteY1" fmla="*/ 52 h 1049251"/>
                  <a:gd name="connsiteX2" fmla="*/ 1049516 w 1049448"/>
                  <a:gd name="connsiteY2" fmla="*/ 1049303 h 1049251"/>
                  <a:gd name="connsiteX3" fmla="*/ 68 w 1049448"/>
                  <a:gd name="connsiteY3" fmla="*/ 1049303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68" y="52"/>
                    </a:moveTo>
                    <a:lnTo>
                      <a:pt x="1049516" y="52"/>
                    </a:lnTo>
                    <a:lnTo>
                      <a:pt x="1049516" y="1049303"/>
                    </a:lnTo>
                    <a:lnTo>
                      <a:pt x="68" y="1049303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4AE1B9E-0FFE-426B-8BDA-CF8D5CC098A0}"/>
                  </a:ext>
                </a:extLst>
              </p:cNvPr>
              <p:cNvSpPr/>
              <p:nvPr/>
            </p:nvSpPr>
            <p:spPr>
              <a:xfrm>
                <a:off x="2549869" y="3934097"/>
                <a:ext cx="1049448" cy="1049251"/>
              </a:xfrm>
              <a:custGeom>
                <a:avLst/>
                <a:gdLst>
                  <a:gd name="connsiteX0" fmla="*/ 70 w 1049448"/>
                  <a:gd name="connsiteY0" fmla="*/ 54 h 1049251"/>
                  <a:gd name="connsiteX1" fmla="*/ 1049519 w 1049448"/>
                  <a:gd name="connsiteY1" fmla="*/ 54 h 1049251"/>
                  <a:gd name="connsiteX2" fmla="*/ 1049519 w 1049448"/>
                  <a:gd name="connsiteY2" fmla="*/ 1049305 h 1049251"/>
                  <a:gd name="connsiteX3" fmla="*/ 70 w 1049448"/>
                  <a:gd name="connsiteY3" fmla="*/ 1049305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70" y="54"/>
                    </a:moveTo>
                    <a:lnTo>
                      <a:pt x="1049519" y="54"/>
                    </a:lnTo>
                    <a:lnTo>
                      <a:pt x="1049519" y="1049305"/>
                    </a:lnTo>
                    <a:lnTo>
                      <a:pt x="70" y="1049305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B11D18D-6D58-4DB8-9CFC-41DF813392F0}"/>
                  </a:ext>
                </a:extLst>
              </p:cNvPr>
              <p:cNvSpPr/>
              <p:nvPr/>
            </p:nvSpPr>
            <p:spPr>
              <a:xfrm>
                <a:off x="2624830" y="4009044"/>
                <a:ext cx="1049448" cy="1049251"/>
              </a:xfrm>
              <a:custGeom>
                <a:avLst/>
                <a:gdLst>
                  <a:gd name="connsiteX0" fmla="*/ 72 w 1049448"/>
                  <a:gd name="connsiteY0" fmla="*/ 56 h 1049251"/>
                  <a:gd name="connsiteX1" fmla="*/ 1049521 w 1049448"/>
                  <a:gd name="connsiteY1" fmla="*/ 56 h 1049251"/>
                  <a:gd name="connsiteX2" fmla="*/ 1049521 w 1049448"/>
                  <a:gd name="connsiteY2" fmla="*/ 1049307 h 1049251"/>
                  <a:gd name="connsiteX3" fmla="*/ 72 w 1049448"/>
                  <a:gd name="connsiteY3" fmla="*/ 1049307 h 104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448" h="1049251">
                    <a:moveTo>
                      <a:pt x="72" y="56"/>
                    </a:moveTo>
                    <a:lnTo>
                      <a:pt x="1049521" y="56"/>
                    </a:lnTo>
                    <a:lnTo>
                      <a:pt x="1049521" y="1049307"/>
                    </a:lnTo>
                    <a:lnTo>
                      <a:pt x="72" y="1049307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C6E01D4-FFC6-4EEF-B1A0-3AE7A8405BC6}"/>
                  </a:ext>
                </a:extLst>
              </p:cNvPr>
              <p:cNvSpPr/>
              <p:nvPr/>
            </p:nvSpPr>
            <p:spPr>
              <a:xfrm>
                <a:off x="7872074" y="3559365"/>
                <a:ext cx="142008" cy="1349037"/>
              </a:xfrm>
              <a:custGeom>
                <a:avLst/>
                <a:gdLst>
                  <a:gd name="connsiteX0" fmla="*/ 216 w 142008"/>
                  <a:gd name="connsiteY0" fmla="*/ 47 h 1349037"/>
                  <a:gd name="connsiteX1" fmla="*/ 142225 w 142008"/>
                  <a:gd name="connsiteY1" fmla="*/ 47 h 1349037"/>
                  <a:gd name="connsiteX2" fmla="*/ 142225 w 142008"/>
                  <a:gd name="connsiteY2" fmla="*/ 1349085 h 1349037"/>
                  <a:gd name="connsiteX3" fmla="*/ 216 w 142008"/>
                  <a:gd name="connsiteY3" fmla="*/ 1349085 h 1349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008" h="1349037">
                    <a:moveTo>
                      <a:pt x="216" y="47"/>
                    </a:moveTo>
                    <a:lnTo>
                      <a:pt x="142225" y="47"/>
                    </a:lnTo>
                    <a:lnTo>
                      <a:pt x="142225" y="1349085"/>
                    </a:lnTo>
                    <a:lnTo>
                      <a:pt x="216" y="1349085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AA212E8-3D70-4EBB-B1D5-8241793E5C02}"/>
                  </a:ext>
                </a:extLst>
              </p:cNvPr>
              <p:cNvSpPr/>
              <p:nvPr/>
            </p:nvSpPr>
            <p:spPr>
              <a:xfrm>
                <a:off x="4124042" y="3859151"/>
                <a:ext cx="524724" cy="524625"/>
              </a:xfrm>
              <a:custGeom>
                <a:avLst/>
                <a:gdLst>
                  <a:gd name="connsiteX0" fmla="*/ 109 w 524724"/>
                  <a:gd name="connsiteY0" fmla="*/ 44 h 524625"/>
                  <a:gd name="connsiteX1" fmla="*/ 524834 w 524724"/>
                  <a:gd name="connsiteY1" fmla="*/ 44 h 524625"/>
                  <a:gd name="connsiteX2" fmla="*/ 524834 w 524724"/>
                  <a:gd name="connsiteY2" fmla="*/ 524669 h 524625"/>
                  <a:gd name="connsiteX3" fmla="*/ 109 w 524724"/>
                  <a:gd name="connsiteY3" fmla="*/ 524669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09" y="44"/>
                    </a:moveTo>
                    <a:lnTo>
                      <a:pt x="524834" y="44"/>
                    </a:lnTo>
                    <a:lnTo>
                      <a:pt x="524834" y="524669"/>
                    </a:lnTo>
                    <a:lnTo>
                      <a:pt x="109" y="524669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F5A297-142A-4189-B3A6-FB710484E6C4}"/>
                  </a:ext>
                </a:extLst>
              </p:cNvPr>
              <p:cNvSpPr/>
              <p:nvPr/>
            </p:nvSpPr>
            <p:spPr>
              <a:xfrm>
                <a:off x="4199003" y="3934097"/>
                <a:ext cx="524724" cy="524625"/>
              </a:xfrm>
              <a:custGeom>
                <a:avLst/>
                <a:gdLst>
                  <a:gd name="connsiteX0" fmla="*/ 111 w 524724"/>
                  <a:gd name="connsiteY0" fmla="*/ 46 h 524625"/>
                  <a:gd name="connsiteX1" fmla="*/ 524836 w 524724"/>
                  <a:gd name="connsiteY1" fmla="*/ 46 h 524625"/>
                  <a:gd name="connsiteX2" fmla="*/ 524836 w 524724"/>
                  <a:gd name="connsiteY2" fmla="*/ 524672 h 524625"/>
                  <a:gd name="connsiteX3" fmla="*/ 111 w 524724"/>
                  <a:gd name="connsiteY3" fmla="*/ 524672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1" y="46"/>
                    </a:moveTo>
                    <a:lnTo>
                      <a:pt x="524836" y="46"/>
                    </a:lnTo>
                    <a:lnTo>
                      <a:pt x="524836" y="524672"/>
                    </a:lnTo>
                    <a:lnTo>
                      <a:pt x="111" y="524672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E702CE8-07BC-49D3-9EB9-359F08A31452}"/>
                  </a:ext>
                </a:extLst>
              </p:cNvPr>
              <p:cNvSpPr/>
              <p:nvPr/>
            </p:nvSpPr>
            <p:spPr>
              <a:xfrm>
                <a:off x="4273964" y="4009044"/>
                <a:ext cx="524724" cy="524625"/>
              </a:xfrm>
              <a:custGeom>
                <a:avLst/>
                <a:gdLst>
                  <a:gd name="connsiteX0" fmla="*/ 114 w 524724"/>
                  <a:gd name="connsiteY0" fmla="*/ 48 h 524625"/>
                  <a:gd name="connsiteX1" fmla="*/ 524838 w 524724"/>
                  <a:gd name="connsiteY1" fmla="*/ 48 h 524625"/>
                  <a:gd name="connsiteX2" fmla="*/ 524838 w 524724"/>
                  <a:gd name="connsiteY2" fmla="*/ 524674 h 524625"/>
                  <a:gd name="connsiteX3" fmla="*/ 114 w 524724"/>
                  <a:gd name="connsiteY3" fmla="*/ 524674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4" y="48"/>
                    </a:moveTo>
                    <a:lnTo>
                      <a:pt x="524838" y="48"/>
                    </a:lnTo>
                    <a:lnTo>
                      <a:pt x="524838" y="524674"/>
                    </a:lnTo>
                    <a:lnTo>
                      <a:pt x="114" y="524674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33B82E7-269C-4B24-B836-20FCA10C2B64}"/>
                  </a:ext>
                </a:extLst>
              </p:cNvPr>
              <p:cNvSpPr/>
              <p:nvPr/>
            </p:nvSpPr>
            <p:spPr>
              <a:xfrm>
                <a:off x="4348924" y="4083990"/>
                <a:ext cx="524724" cy="524625"/>
              </a:xfrm>
              <a:custGeom>
                <a:avLst/>
                <a:gdLst>
                  <a:gd name="connsiteX0" fmla="*/ 116 w 524724"/>
                  <a:gd name="connsiteY0" fmla="*/ 51 h 524625"/>
                  <a:gd name="connsiteX1" fmla="*/ 524840 w 524724"/>
                  <a:gd name="connsiteY1" fmla="*/ 51 h 524625"/>
                  <a:gd name="connsiteX2" fmla="*/ 524840 w 524724"/>
                  <a:gd name="connsiteY2" fmla="*/ 524676 h 524625"/>
                  <a:gd name="connsiteX3" fmla="*/ 116 w 524724"/>
                  <a:gd name="connsiteY3" fmla="*/ 524676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6" y="51"/>
                    </a:moveTo>
                    <a:lnTo>
                      <a:pt x="524840" y="51"/>
                    </a:lnTo>
                    <a:lnTo>
                      <a:pt x="524840" y="524676"/>
                    </a:lnTo>
                    <a:lnTo>
                      <a:pt x="116" y="524676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ABAF6F5-3A9F-4969-95DD-8E1A312FDC52}"/>
                  </a:ext>
                </a:extLst>
              </p:cNvPr>
              <p:cNvSpPr/>
              <p:nvPr/>
            </p:nvSpPr>
            <p:spPr>
              <a:xfrm>
                <a:off x="4423885" y="4158937"/>
                <a:ext cx="524724" cy="524625"/>
              </a:xfrm>
              <a:custGeom>
                <a:avLst/>
                <a:gdLst>
                  <a:gd name="connsiteX0" fmla="*/ 118 w 524724"/>
                  <a:gd name="connsiteY0" fmla="*/ 53 h 524625"/>
                  <a:gd name="connsiteX1" fmla="*/ 524843 w 524724"/>
                  <a:gd name="connsiteY1" fmla="*/ 53 h 524625"/>
                  <a:gd name="connsiteX2" fmla="*/ 524843 w 524724"/>
                  <a:gd name="connsiteY2" fmla="*/ 524678 h 524625"/>
                  <a:gd name="connsiteX3" fmla="*/ 118 w 524724"/>
                  <a:gd name="connsiteY3" fmla="*/ 524678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18" y="53"/>
                    </a:moveTo>
                    <a:lnTo>
                      <a:pt x="524843" y="53"/>
                    </a:lnTo>
                    <a:lnTo>
                      <a:pt x="524843" y="524678"/>
                    </a:lnTo>
                    <a:lnTo>
                      <a:pt x="118" y="524678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4F0C32A-76C4-43EA-93EC-56A14FFC72A7}"/>
                  </a:ext>
                </a:extLst>
              </p:cNvPr>
              <p:cNvSpPr/>
              <p:nvPr/>
            </p:nvSpPr>
            <p:spPr>
              <a:xfrm>
                <a:off x="4498846" y="4233883"/>
                <a:ext cx="524724" cy="524625"/>
              </a:xfrm>
              <a:custGeom>
                <a:avLst/>
                <a:gdLst>
                  <a:gd name="connsiteX0" fmla="*/ 120 w 524724"/>
                  <a:gd name="connsiteY0" fmla="*/ 55 h 524625"/>
                  <a:gd name="connsiteX1" fmla="*/ 524845 w 524724"/>
                  <a:gd name="connsiteY1" fmla="*/ 55 h 524625"/>
                  <a:gd name="connsiteX2" fmla="*/ 524845 w 524724"/>
                  <a:gd name="connsiteY2" fmla="*/ 524681 h 524625"/>
                  <a:gd name="connsiteX3" fmla="*/ 120 w 524724"/>
                  <a:gd name="connsiteY3" fmla="*/ 524681 h 52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4724" h="524625">
                    <a:moveTo>
                      <a:pt x="120" y="55"/>
                    </a:moveTo>
                    <a:lnTo>
                      <a:pt x="524845" y="55"/>
                    </a:lnTo>
                    <a:lnTo>
                      <a:pt x="524845" y="524681"/>
                    </a:lnTo>
                    <a:lnTo>
                      <a:pt x="120" y="524681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9ACCEDB-EFFA-4AC7-9A3F-101FE3A5F39B}"/>
                  </a:ext>
                </a:extLst>
              </p:cNvPr>
              <p:cNvSpPr/>
              <p:nvPr/>
            </p:nvSpPr>
            <p:spPr>
              <a:xfrm>
                <a:off x="5098531" y="3559365"/>
                <a:ext cx="374803" cy="374732"/>
              </a:xfrm>
              <a:custGeom>
                <a:avLst/>
                <a:gdLst>
                  <a:gd name="connsiteX0" fmla="*/ 136 w 374803"/>
                  <a:gd name="connsiteY0" fmla="*/ 33 h 374732"/>
                  <a:gd name="connsiteX1" fmla="*/ 374939 w 374803"/>
                  <a:gd name="connsiteY1" fmla="*/ 33 h 374732"/>
                  <a:gd name="connsiteX2" fmla="*/ 374939 w 374803"/>
                  <a:gd name="connsiteY2" fmla="*/ 374765 h 374732"/>
                  <a:gd name="connsiteX3" fmla="*/ 136 w 374803"/>
                  <a:gd name="connsiteY3" fmla="*/ 374765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36" y="33"/>
                    </a:moveTo>
                    <a:lnTo>
                      <a:pt x="374939" y="33"/>
                    </a:lnTo>
                    <a:lnTo>
                      <a:pt x="374939" y="374765"/>
                    </a:lnTo>
                    <a:lnTo>
                      <a:pt x="136" y="374765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B6A9AB5-3FCD-4A55-BE2A-F4BEAE6C193F}"/>
                  </a:ext>
                </a:extLst>
              </p:cNvPr>
              <p:cNvSpPr/>
              <p:nvPr/>
            </p:nvSpPr>
            <p:spPr>
              <a:xfrm>
                <a:off x="5173491" y="3634311"/>
                <a:ext cx="374803" cy="374732"/>
              </a:xfrm>
              <a:custGeom>
                <a:avLst/>
                <a:gdLst>
                  <a:gd name="connsiteX0" fmla="*/ 138 w 374803"/>
                  <a:gd name="connsiteY0" fmla="*/ 35 h 374732"/>
                  <a:gd name="connsiteX1" fmla="*/ 374942 w 374803"/>
                  <a:gd name="connsiteY1" fmla="*/ 35 h 374732"/>
                  <a:gd name="connsiteX2" fmla="*/ 374942 w 374803"/>
                  <a:gd name="connsiteY2" fmla="*/ 374767 h 374732"/>
                  <a:gd name="connsiteX3" fmla="*/ 138 w 374803"/>
                  <a:gd name="connsiteY3" fmla="*/ 374767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38" y="35"/>
                    </a:moveTo>
                    <a:lnTo>
                      <a:pt x="374942" y="35"/>
                    </a:lnTo>
                    <a:lnTo>
                      <a:pt x="374942" y="374767"/>
                    </a:lnTo>
                    <a:lnTo>
                      <a:pt x="138" y="374767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9B46415-7CBD-403D-958C-950C7208DF37}"/>
                  </a:ext>
                </a:extLst>
              </p:cNvPr>
              <p:cNvSpPr/>
              <p:nvPr/>
            </p:nvSpPr>
            <p:spPr>
              <a:xfrm>
                <a:off x="5248452" y="3709258"/>
                <a:ext cx="374803" cy="374732"/>
              </a:xfrm>
              <a:custGeom>
                <a:avLst/>
                <a:gdLst>
                  <a:gd name="connsiteX0" fmla="*/ 141 w 374803"/>
                  <a:gd name="connsiteY0" fmla="*/ 37 h 374732"/>
                  <a:gd name="connsiteX1" fmla="*/ 374944 w 374803"/>
                  <a:gd name="connsiteY1" fmla="*/ 37 h 374732"/>
                  <a:gd name="connsiteX2" fmla="*/ 374944 w 374803"/>
                  <a:gd name="connsiteY2" fmla="*/ 374770 h 374732"/>
                  <a:gd name="connsiteX3" fmla="*/ 141 w 374803"/>
                  <a:gd name="connsiteY3" fmla="*/ 374770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1" y="37"/>
                    </a:moveTo>
                    <a:lnTo>
                      <a:pt x="374944" y="37"/>
                    </a:lnTo>
                    <a:lnTo>
                      <a:pt x="374944" y="374770"/>
                    </a:lnTo>
                    <a:lnTo>
                      <a:pt x="141" y="374770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61D9CFF-A891-4519-87A0-FCB230090396}"/>
                  </a:ext>
                </a:extLst>
              </p:cNvPr>
              <p:cNvSpPr/>
              <p:nvPr/>
            </p:nvSpPr>
            <p:spPr>
              <a:xfrm>
                <a:off x="5323412" y="3784204"/>
                <a:ext cx="374803" cy="374732"/>
              </a:xfrm>
              <a:custGeom>
                <a:avLst/>
                <a:gdLst>
                  <a:gd name="connsiteX0" fmla="*/ 143 w 374803"/>
                  <a:gd name="connsiteY0" fmla="*/ 39 h 374732"/>
                  <a:gd name="connsiteX1" fmla="*/ 374946 w 374803"/>
                  <a:gd name="connsiteY1" fmla="*/ 39 h 374732"/>
                  <a:gd name="connsiteX2" fmla="*/ 374946 w 374803"/>
                  <a:gd name="connsiteY2" fmla="*/ 374772 h 374732"/>
                  <a:gd name="connsiteX3" fmla="*/ 143 w 374803"/>
                  <a:gd name="connsiteY3" fmla="*/ 374772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3" y="39"/>
                    </a:moveTo>
                    <a:lnTo>
                      <a:pt x="374946" y="39"/>
                    </a:lnTo>
                    <a:lnTo>
                      <a:pt x="374946" y="374772"/>
                    </a:lnTo>
                    <a:lnTo>
                      <a:pt x="143" y="374772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8D145F8-C11A-41AA-9788-82C168504AA7}"/>
                  </a:ext>
                </a:extLst>
              </p:cNvPr>
              <p:cNvSpPr/>
              <p:nvPr/>
            </p:nvSpPr>
            <p:spPr>
              <a:xfrm>
                <a:off x="5398373" y="3859151"/>
                <a:ext cx="374803" cy="374732"/>
              </a:xfrm>
              <a:custGeom>
                <a:avLst/>
                <a:gdLst>
                  <a:gd name="connsiteX0" fmla="*/ 145 w 374803"/>
                  <a:gd name="connsiteY0" fmla="*/ 42 h 374732"/>
                  <a:gd name="connsiteX1" fmla="*/ 374948 w 374803"/>
                  <a:gd name="connsiteY1" fmla="*/ 42 h 374732"/>
                  <a:gd name="connsiteX2" fmla="*/ 374948 w 374803"/>
                  <a:gd name="connsiteY2" fmla="*/ 374774 h 374732"/>
                  <a:gd name="connsiteX3" fmla="*/ 145 w 374803"/>
                  <a:gd name="connsiteY3" fmla="*/ 374774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5" y="42"/>
                    </a:moveTo>
                    <a:lnTo>
                      <a:pt x="374948" y="42"/>
                    </a:lnTo>
                    <a:lnTo>
                      <a:pt x="374948" y="374774"/>
                    </a:lnTo>
                    <a:lnTo>
                      <a:pt x="145" y="374774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CF147BA-6852-414D-A7B1-D043C56A640E}"/>
                  </a:ext>
                </a:extLst>
              </p:cNvPr>
              <p:cNvSpPr/>
              <p:nvPr/>
            </p:nvSpPr>
            <p:spPr>
              <a:xfrm>
                <a:off x="5473334" y="3934097"/>
                <a:ext cx="374803" cy="374732"/>
              </a:xfrm>
              <a:custGeom>
                <a:avLst/>
                <a:gdLst>
                  <a:gd name="connsiteX0" fmla="*/ 147 w 374803"/>
                  <a:gd name="connsiteY0" fmla="*/ 44 h 374732"/>
                  <a:gd name="connsiteX1" fmla="*/ 374951 w 374803"/>
                  <a:gd name="connsiteY1" fmla="*/ 44 h 374732"/>
                  <a:gd name="connsiteX2" fmla="*/ 374951 w 374803"/>
                  <a:gd name="connsiteY2" fmla="*/ 374776 h 374732"/>
                  <a:gd name="connsiteX3" fmla="*/ 147 w 374803"/>
                  <a:gd name="connsiteY3" fmla="*/ 374776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47" y="44"/>
                    </a:moveTo>
                    <a:lnTo>
                      <a:pt x="374951" y="44"/>
                    </a:lnTo>
                    <a:lnTo>
                      <a:pt x="374951" y="374776"/>
                    </a:lnTo>
                    <a:lnTo>
                      <a:pt x="147" y="374776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E2A3782-08AB-4849-B7A3-8FB53669C59E}"/>
                  </a:ext>
                </a:extLst>
              </p:cNvPr>
              <p:cNvSpPr/>
              <p:nvPr/>
            </p:nvSpPr>
            <p:spPr>
              <a:xfrm>
                <a:off x="5548294" y="4009044"/>
                <a:ext cx="374803" cy="374732"/>
              </a:xfrm>
              <a:custGeom>
                <a:avLst/>
                <a:gdLst>
                  <a:gd name="connsiteX0" fmla="*/ 150 w 374803"/>
                  <a:gd name="connsiteY0" fmla="*/ 46 h 374732"/>
                  <a:gd name="connsiteX1" fmla="*/ 374953 w 374803"/>
                  <a:gd name="connsiteY1" fmla="*/ 46 h 374732"/>
                  <a:gd name="connsiteX2" fmla="*/ 374953 w 374803"/>
                  <a:gd name="connsiteY2" fmla="*/ 374779 h 374732"/>
                  <a:gd name="connsiteX3" fmla="*/ 150 w 374803"/>
                  <a:gd name="connsiteY3" fmla="*/ 374779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0" y="46"/>
                    </a:moveTo>
                    <a:lnTo>
                      <a:pt x="374953" y="46"/>
                    </a:lnTo>
                    <a:lnTo>
                      <a:pt x="374953" y="374779"/>
                    </a:lnTo>
                    <a:lnTo>
                      <a:pt x="150" y="374779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429212C-7E1A-43BC-8849-E08D4A96B703}"/>
                  </a:ext>
                </a:extLst>
              </p:cNvPr>
              <p:cNvSpPr/>
              <p:nvPr/>
            </p:nvSpPr>
            <p:spPr>
              <a:xfrm>
                <a:off x="5623255" y="4083990"/>
                <a:ext cx="374803" cy="374732"/>
              </a:xfrm>
              <a:custGeom>
                <a:avLst/>
                <a:gdLst>
                  <a:gd name="connsiteX0" fmla="*/ 152 w 374803"/>
                  <a:gd name="connsiteY0" fmla="*/ 48 h 374732"/>
                  <a:gd name="connsiteX1" fmla="*/ 374955 w 374803"/>
                  <a:gd name="connsiteY1" fmla="*/ 48 h 374732"/>
                  <a:gd name="connsiteX2" fmla="*/ 374955 w 374803"/>
                  <a:gd name="connsiteY2" fmla="*/ 374781 h 374732"/>
                  <a:gd name="connsiteX3" fmla="*/ 152 w 374803"/>
                  <a:gd name="connsiteY3" fmla="*/ 374781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2" y="48"/>
                    </a:moveTo>
                    <a:lnTo>
                      <a:pt x="374955" y="48"/>
                    </a:lnTo>
                    <a:lnTo>
                      <a:pt x="374955" y="374781"/>
                    </a:lnTo>
                    <a:lnTo>
                      <a:pt x="152" y="374781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190BBCD-E252-4A9D-A17B-98D8190846B8}"/>
                  </a:ext>
                </a:extLst>
              </p:cNvPr>
              <p:cNvSpPr/>
              <p:nvPr/>
            </p:nvSpPr>
            <p:spPr>
              <a:xfrm>
                <a:off x="5698216" y="4158937"/>
                <a:ext cx="374803" cy="374732"/>
              </a:xfrm>
              <a:custGeom>
                <a:avLst/>
                <a:gdLst>
                  <a:gd name="connsiteX0" fmla="*/ 154 w 374803"/>
                  <a:gd name="connsiteY0" fmla="*/ 51 h 374732"/>
                  <a:gd name="connsiteX1" fmla="*/ 374957 w 374803"/>
                  <a:gd name="connsiteY1" fmla="*/ 51 h 374732"/>
                  <a:gd name="connsiteX2" fmla="*/ 374957 w 374803"/>
                  <a:gd name="connsiteY2" fmla="*/ 374783 h 374732"/>
                  <a:gd name="connsiteX3" fmla="*/ 154 w 374803"/>
                  <a:gd name="connsiteY3" fmla="*/ 374783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4" y="51"/>
                    </a:moveTo>
                    <a:lnTo>
                      <a:pt x="374957" y="51"/>
                    </a:lnTo>
                    <a:lnTo>
                      <a:pt x="374957" y="374783"/>
                    </a:lnTo>
                    <a:lnTo>
                      <a:pt x="154" y="374783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D62227-2389-4E2F-B79F-B3CB0939DE67}"/>
                  </a:ext>
                </a:extLst>
              </p:cNvPr>
              <p:cNvSpPr/>
              <p:nvPr/>
            </p:nvSpPr>
            <p:spPr>
              <a:xfrm>
                <a:off x="5773176" y="4233883"/>
                <a:ext cx="374803" cy="374732"/>
              </a:xfrm>
              <a:custGeom>
                <a:avLst/>
                <a:gdLst>
                  <a:gd name="connsiteX0" fmla="*/ 156 w 374803"/>
                  <a:gd name="connsiteY0" fmla="*/ 53 h 374732"/>
                  <a:gd name="connsiteX1" fmla="*/ 374960 w 374803"/>
                  <a:gd name="connsiteY1" fmla="*/ 53 h 374732"/>
                  <a:gd name="connsiteX2" fmla="*/ 374960 w 374803"/>
                  <a:gd name="connsiteY2" fmla="*/ 374785 h 374732"/>
                  <a:gd name="connsiteX3" fmla="*/ 156 w 374803"/>
                  <a:gd name="connsiteY3" fmla="*/ 374785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6" y="53"/>
                    </a:moveTo>
                    <a:lnTo>
                      <a:pt x="374960" y="53"/>
                    </a:lnTo>
                    <a:lnTo>
                      <a:pt x="374960" y="374785"/>
                    </a:lnTo>
                    <a:lnTo>
                      <a:pt x="156" y="374785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9F718E1-90D3-493E-BB4E-2EEEA6E1488D}"/>
                  </a:ext>
                </a:extLst>
              </p:cNvPr>
              <p:cNvSpPr/>
              <p:nvPr/>
            </p:nvSpPr>
            <p:spPr>
              <a:xfrm>
                <a:off x="5848137" y="4308830"/>
                <a:ext cx="374803" cy="374732"/>
              </a:xfrm>
              <a:custGeom>
                <a:avLst/>
                <a:gdLst>
                  <a:gd name="connsiteX0" fmla="*/ 159 w 374803"/>
                  <a:gd name="connsiteY0" fmla="*/ 55 h 374732"/>
                  <a:gd name="connsiteX1" fmla="*/ 374962 w 374803"/>
                  <a:gd name="connsiteY1" fmla="*/ 55 h 374732"/>
                  <a:gd name="connsiteX2" fmla="*/ 374962 w 374803"/>
                  <a:gd name="connsiteY2" fmla="*/ 374788 h 374732"/>
                  <a:gd name="connsiteX3" fmla="*/ 159 w 374803"/>
                  <a:gd name="connsiteY3" fmla="*/ 374788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59" y="55"/>
                    </a:moveTo>
                    <a:lnTo>
                      <a:pt x="374962" y="55"/>
                    </a:lnTo>
                    <a:lnTo>
                      <a:pt x="374962" y="374788"/>
                    </a:lnTo>
                    <a:lnTo>
                      <a:pt x="159" y="374788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BAF82FB-3F95-439E-901C-245877EBF890}"/>
                  </a:ext>
                </a:extLst>
              </p:cNvPr>
              <p:cNvSpPr/>
              <p:nvPr/>
            </p:nvSpPr>
            <p:spPr>
              <a:xfrm>
                <a:off x="5923097" y="4383776"/>
                <a:ext cx="374803" cy="374732"/>
              </a:xfrm>
              <a:custGeom>
                <a:avLst/>
                <a:gdLst>
                  <a:gd name="connsiteX0" fmla="*/ 161 w 374803"/>
                  <a:gd name="connsiteY0" fmla="*/ 57 h 374732"/>
                  <a:gd name="connsiteX1" fmla="*/ 374964 w 374803"/>
                  <a:gd name="connsiteY1" fmla="*/ 57 h 374732"/>
                  <a:gd name="connsiteX2" fmla="*/ 374964 w 374803"/>
                  <a:gd name="connsiteY2" fmla="*/ 374790 h 374732"/>
                  <a:gd name="connsiteX3" fmla="*/ 161 w 374803"/>
                  <a:gd name="connsiteY3" fmla="*/ 374790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1" y="57"/>
                    </a:moveTo>
                    <a:lnTo>
                      <a:pt x="374964" y="57"/>
                    </a:lnTo>
                    <a:lnTo>
                      <a:pt x="374964" y="374790"/>
                    </a:lnTo>
                    <a:lnTo>
                      <a:pt x="161" y="374790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1FB7D5E-6554-43D5-B249-761EC5AD6C12}"/>
                  </a:ext>
                </a:extLst>
              </p:cNvPr>
              <p:cNvSpPr/>
              <p:nvPr/>
            </p:nvSpPr>
            <p:spPr>
              <a:xfrm>
                <a:off x="5998058" y="4458723"/>
                <a:ext cx="374803" cy="374732"/>
              </a:xfrm>
              <a:custGeom>
                <a:avLst/>
                <a:gdLst>
                  <a:gd name="connsiteX0" fmla="*/ 163 w 374803"/>
                  <a:gd name="connsiteY0" fmla="*/ 60 h 374732"/>
                  <a:gd name="connsiteX1" fmla="*/ 374966 w 374803"/>
                  <a:gd name="connsiteY1" fmla="*/ 60 h 374732"/>
                  <a:gd name="connsiteX2" fmla="*/ 374966 w 374803"/>
                  <a:gd name="connsiteY2" fmla="*/ 374792 h 374732"/>
                  <a:gd name="connsiteX3" fmla="*/ 163 w 374803"/>
                  <a:gd name="connsiteY3" fmla="*/ 374792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3" y="60"/>
                    </a:moveTo>
                    <a:lnTo>
                      <a:pt x="374966" y="60"/>
                    </a:lnTo>
                    <a:lnTo>
                      <a:pt x="374966" y="374792"/>
                    </a:lnTo>
                    <a:lnTo>
                      <a:pt x="163" y="374792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4527A3B-AD17-47D1-AEF4-680B213247D3}"/>
                  </a:ext>
                </a:extLst>
              </p:cNvPr>
              <p:cNvSpPr/>
              <p:nvPr/>
            </p:nvSpPr>
            <p:spPr>
              <a:xfrm>
                <a:off x="6073019" y="4533669"/>
                <a:ext cx="374803" cy="374732"/>
              </a:xfrm>
              <a:custGeom>
                <a:avLst/>
                <a:gdLst>
                  <a:gd name="connsiteX0" fmla="*/ 165 w 374803"/>
                  <a:gd name="connsiteY0" fmla="*/ 62 h 374732"/>
                  <a:gd name="connsiteX1" fmla="*/ 374969 w 374803"/>
                  <a:gd name="connsiteY1" fmla="*/ 62 h 374732"/>
                  <a:gd name="connsiteX2" fmla="*/ 374969 w 374803"/>
                  <a:gd name="connsiteY2" fmla="*/ 374794 h 374732"/>
                  <a:gd name="connsiteX3" fmla="*/ 165 w 374803"/>
                  <a:gd name="connsiteY3" fmla="*/ 374794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5" y="62"/>
                    </a:moveTo>
                    <a:lnTo>
                      <a:pt x="374969" y="62"/>
                    </a:lnTo>
                    <a:lnTo>
                      <a:pt x="374969" y="374794"/>
                    </a:lnTo>
                    <a:lnTo>
                      <a:pt x="165" y="374794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79A9F7F-C82A-4752-84B7-8E11DAF9BE55}"/>
                  </a:ext>
                </a:extLst>
              </p:cNvPr>
              <p:cNvSpPr/>
              <p:nvPr/>
            </p:nvSpPr>
            <p:spPr>
              <a:xfrm>
                <a:off x="6147979" y="4608616"/>
                <a:ext cx="374803" cy="374732"/>
              </a:xfrm>
              <a:custGeom>
                <a:avLst/>
                <a:gdLst>
                  <a:gd name="connsiteX0" fmla="*/ 168 w 374803"/>
                  <a:gd name="connsiteY0" fmla="*/ 64 h 374732"/>
                  <a:gd name="connsiteX1" fmla="*/ 374971 w 374803"/>
                  <a:gd name="connsiteY1" fmla="*/ 64 h 374732"/>
                  <a:gd name="connsiteX2" fmla="*/ 374971 w 374803"/>
                  <a:gd name="connsiteY2" fmla="*/ 374797 h 374732"/>
                  <a:gd name="connsiteX3" fmla="*/ 168 w 374803"/>
                  <a:gd name="connsiteY3" fmla="*/ 374797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68" y="64"/>
                    </a:moveTo>
                    <a:lnTo>
                      <a:pt x="374971" y="64"/>
                    </a:lnTo>
                    <a:lnTo>
                      <a:pt x="374971" y="374797"/>
                    </a:lnTo>
                    <a:lnTo>
                      <a:pt x="168" y="374797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26545E9-359B-4D98-BD69-E7243694F4BF}"/>
                  </a:ext>
                </a:extLst>
              </p:cNvPr>
              <p:cNvSpPr/>
              <p:nvPr/>
            </p:nvSpPr>
            <p:spPr>
              <a:xfrm>
                <a:off x="6222940" y="4683562"/>
                <a:ext cx="374803" cy="374732"/>
              </a:xfrm>
              <a:custGeom>
                <a:avLst/>
                <a:gdLst>
                  <a:gd name="connsiteX0" fmla="*/ 170 w 374803"/>
                  <a:gd name="connsiteY0" fmla="*/ 66 h 374732"/>
                  <a:gd name="connsiteX1" fmla="*/ 374973 w 374803"/>
                  <a:gd name="connsiteY1" fmla="*/ 66 h 374732"/>
                  <a:gd name="connsiteX2" fmla="*/ 374973 w 374803"/>
                  <a:gd name="connsiteY2" fmla="*/ 374799 h 374732"/>
                  <a:gd name="connsiteX3" fmla="*/ 170 w 374803"/>
                  <a:gd name="connsiteY3" fmla="*/ 374799 h 374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4803" h="374732">
                    <a:moveTo>
                      <a:pt x="170" y="66"/>
                    </a:moveTo>
                    <a:lnTo>
                      <a:pt x="374973" y="66"/>
                    </a:lnTo>
                    <a:lnTo>
                      <a:pt x="374973" y="374799"/>
                    </a:lnTo>
                    <a:lnTo>
                      <a:pt x="170" y="374799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8659AE-823B-4729-B827-EB4766EA6D99}"/>
                  </a:ext>
                </a:extLst>
              </p:cNvPr>
              <p:cNvSpPr/>
              <p:nvPr/>
            </p:nvSpPr>
            <p:spPr>
              <a:xfrm>
                <a:off x="6297901" y="3559365"/>
                <a:ext cx="224881" cy="224839"/>
              </a:xfrm>
              <a:custGeom>
                <a:avLst/>
                <a:gdLst>
                  <a:gd name="connsiteX0" fmla="*/ 170 w 224881"/>
                  <a:gd name="connsiteY0" fmla="*/ 30 h 224839"/>
                  <a:gd name="connsiteX1" fmla="*/ 225052 w 224881"/>
                  <a:gd name="connsiteY1" fmla="*/ 30 h 224839"/>
                  <a:gd name="connsiteX2" fmla="*/ 225052 w 224881"/>
                  <a:gd name="connsiteY2" fmla="*/ 224870 h 224839"/>
                  <a:gd name="connsiteX3" fmla="*/ 170 w 224881"/>
                  <a:gd name="connsiteY3" fmla="*/ 22487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0" y="30"/>
                    </a:moveTo>
                    <a:lnTo>
                      <a:pt x="225052" y="30"/>
                    </a:lnTo>
                    <a:lnTo>
                      <a:pt x="225052" y="224870"/>
                    </a:lnTo>
                    <a:lnTo>
                      <a:pt x="170" y="224870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E11CA4-DB40-4976-8FD4-43A1732BB006}"/>
                  </a:ext>
                </a:extLst>
              </p:cNvPr>
              <p:cNvSpPr/>
              <p:nvPr/>
            </p:nvSpPr>
            <p:spPr>
              <a:xfrm>
                <a:off x="6372861" y="3634311"/>
                <a:ext cx="224881" cy="224839"/>
              </a:xfrm>
              <a:custGeom>
                <a:avLst/>
                <a:gdLst>
                  <a:gd name="connsiteX0" fmla="*/ 172 w 224881"/>
                  <a:gd name="connsiteY0" fmla="*/ 33 h 224839"/>
                  <a:gd name="connsiteX1" fmla="*/ 225054 w 224881"/>
                  <a:gd name="connsiteY1" fmla="*/ 33 h 224839"/>
                  <a:gd name="connsiteX2" fmla="*/ 225054 w 224881"/>
                  <a:gd name="connsiteY2" fmla="*/ 224872 h 224839"/>
                  <a:gd name="connsiteX3" fmla="*/ 172 w 224881"/>
                  <a:gd name="connsiteY3" fmla="*/ 224872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2" y="33"/>
                    </a:moveTo>
                    <a:lnTo>
                      <a:pt x="225054" y="33"/>
                    </a:lnTo>
                    <a:lnTo>
                      <a:pt x="225054" y="224872"/>
                    </a:lnTo>
                    <a:lnTo>
                      <a:pt x="172" y="224872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7A5228E-7481-473E-A645-6F4DD924FFB2}"/>
                  </a:ext>
                </a:extLst>
              </p:cNvPr>
              <p:cNvSpPr/>
              <p:nvPr/>
            </p:nvSpPr>
            <p:spPr>
              <a:xfrm>
                <a:off x="6447822" y="3709258"/>
                <a:ext cx="224881" cy="224839"/>
              </a:xfrm>
              <a:custGeom>
                <a:avLst/>
                <a:gdLst>
                  <a:gd name="connsiteX0" fmla="*/ 174 w 224881"/>
                  <a:gd name="connsiteY0" fmla="*/ 35 h 224839"/>
                  <a:gd name="connsiteX1" fmla="*/ 225056 w 224881"/>
                  <a:gd name="connsiteY1" fmla="*/ 35 h 224839"/>
                  <a:gd name="connsiteX2" fmla="*/ 225056 w 224881"/>
                  <a:gd name="connsiteY2" fmla="*/ 224874 h 224839"/>
                  <a:gd name="connsiteX3" fmla="*/ 174 w 224881"/>
                  <a:gd name="connsiteY3" fmla="*/ 224874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4" y="35"/>
                    </a:moveTo>
                    <a:lnTo>
                      <a:pt x="225056" y="35"/>
                    </a:lnTo>
                    <a:lnTo>
                      <a:pt x="225056" y="224874"/>
                    </a:lnTo>
                    <a:lnTo>
                      <a:pt x="174" y="224874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A49C7E-E9B4-4B5A-B417-BE650B4FE9AA}"/>
                  </a:ext>
                </a:extLst>
              </p:cNvPr>
              <p:cNvSpPr/>
              <p:nvPr/>
            </p:nvSpPr>
            <p:spPr>
              <a:xfrm>
                <a:off x="6522782" y="3784204"/>
                <a:ext cx="224881" cy="224839"/>
              </a:xfrm>
              <a:custGeom>
                <a:avLst/>
                <a:gdLst>
                  <a:gd name="connsiteX0" fmla="*/ 177 w 224881"/>
                  <a:gd name="connsiteY0" fmla="*/ 37 h 224839"/>
                  <a:gd name="connsiteX1" fmla="*/ 225058 w 224881"/>
                  <a:gd name="connsiteY1" fmla="*/ 37 h 224839"/>
                  <a:gd name="connsiteX2" fmla="*/ 225058 w 224881"/>
                  <a:gd name="connsiteY2" fmla="*/ 224877 h 224839"/>
                  <a:gd name="connsiteX3" fmla="*/ 177 w 224881"/>
                  <a:gd name="connsiteY3" fmla="*/ 224877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7" y="37"/>
                    </a:moveTo>
                    <a:lnTo>
                      <a:pt x="225058" y="37"/>
                    </a:lnTo>
                    <a:lnTo>
                      <a:pt x="225058" y="224877"/>
                    </a:lnTo>
                    <a:lnTo>
                      <a:pt x="177" y="224877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E52F164-5701-43CB-9922-03675D221C0E}"/>
                  </a:ext>
                </a:extLst>
              </p:cNvPr>
              <p:cNvSpPr/>
              <p:nvPr/>
            </p:nvSpPr>
            <p:spPr>
              <a:xfrm>
                <a:off x="6597743" y="3859151"/>
                <a:ext cx="224881" cy="224839"/>
              </a:xfrm>
              <a:custGeom>
                <a:avLst/>
                <a:gdLst>
                  <a:gd name="connsiteX0" fmla="*/ 179 w 224881"/>
                  <a:gd name="connsiteY0" fmla="*/ 39 h 224839"/>
                  <a:gd name="connsiteX1" fmla="*/ 225061 w 224881"/>
                  <a:gd name="connsiteY1" fmla="*/ 39 h 224839"/>
                  <a:gd name="connsiteX2" fmla="*/ 225061 w 224881"/>
                  <a:gd name="connsiteY2" fmla="*/ 224879 h 224839"/>
                  <a:gd name="connsiteX3" fmla="*/ 179 w 224881"/>
                  <a:gd name="connsiteY3" fmla="*/ 224879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79" y="39"/>
                    </a:moveTo>
                    <a:lnTo>
                      <a:pt x="225061" y="39"/>
                    </a:lnTo>
                    <a:lnTo>
                      <a:pt x="225061" y="224879"/>
                    </a:lnTo>
                    <a:lnTo>
                      <a:pt x="179" y="224879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503AFD4-F579-4E53-A39A-FC1610851753}"/>
                  </a:ext>
                </a:extLst>
              </p:cNvPr>
              <p:cNvSpPr/>
              <p:nvPr/>
            </p:nvSpPr>
            <p:spPr>
              <a:xfrm>
                <a:off x="6672704" y="3934097"/>
                <a:ext cx="224881" cy="224839"/>
              </a:xfrm>
              <a:custGeom>
                <a:avLst/>
                <a:gdLst>
                  <a:gd name="connsiteX0" fmla="*/ 181 w 224881"/>
                  <a:gd name="connsiteY0" fmla="*/ 42 h 224839"/>
                  <a:gd name="connsiteX1" fmla="*/ 225063 w 224881"/>
                  <a:gd name="connsiteY1" fmla="*/ 42 h 224839"/>
                  <a:gd name="connsiteX2" fmla="*/ 225063 w 224881"/>
                  <a:gd name="connsiteY2" fmla="*/ 224881 h 224839"/>
                  <a:gd name="connsiteX3" fmla="*/ 181 w 224881"/>
                  <a:gd name="connsiteY3" fmla="*/ 22488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1" y="42"/>
                    </a:moveTo>
                    <a:lnTo>
                      <a:pt x="225063" y="42"/>
                    </a:lnTo>
                    <a:lnTo>
                      <a:pt x="225063" y="224881"/>
                    </a:lnTo>
                    <a:lnTo>
                      <a:pt x="181" y="224881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2D4767C-DDDE-4FDA-891F-4144807A5EBD}"/>
                  </a:ext>
                </a:extLst>
              </p:cNvPr>
              <p:cNvSpPr/>
              <p:nvPr/>
            </p:nvSpPr>
            <p:spPr>
              <a:xfrm>
                <a:off x="6747664" y="4009044"/>
                <a:ext cx="224881" cy="224839"/>
              </a:xfrm>
              <a:custGeom>
                <a:avLst/>
                <a:gdLst>
                  <a:gd name="connsiteX0" fmla="*/ 183 w 224881"/>
                  <a:gd name="connsiteY0" fmla="*/ 44 h 224839"/>
                  <a:gd name="connsiteX1" fmla="*/ 225065 w 224881"/>
                  <a:gd name="connsiteY1" fmla="*/ 44 h 224839"/>
                  <a:gd name="connsiteX2" fmla="*/ 225065 w 224881"/>
                  <a:gd name="connsiteY2" fmla="*/ 224883 h 224839"/>
                  <a:gd name="connsiteX3" fmla="*/ 183 w 224881"/>
                  <a:gd name="connsiteY3" fmla="*/ 224883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3" y="44"/>
                    </a:moveTo>
                    <a:lnTo>
                      <a:pt x="225065" y="44"/>
                    </a:lnTo>
                    <a:lnTo>
                      <a:pt x="225065" y="224883"/>
                    </a:lnTo>
                    <a:lnTo>
                      <a:pt x="183" y="224883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510D6557-71F6-4009-8E7E-BFB1CB85D424}"/>
                  </a:ext>
                </a:extLst>
              </p:cNvPr>
              <p:cNvSpPr/>
              <p:nvPr/>
            </p:nvSpPr>
            <p:spPr>
              <a:xfrm>
                <a:off x="6822625" y="4083990"/>
                <a:ext cx="224881" cy="224839"/>
              </a:xfrm>
              <a:custGeom>
                <a:avLst/>
                <a:gdLst>
                  <a:gd name="connsiteX0" fmla="*/ 186 w 224881"/>
                  <a:gd name="connsiteY0" fmla="*/ 46 h 224839"/>
                  <a:gd name="connsiteX1" fmla="*/ 225067 w 224881"/>
                  <a:gd name="connsiteY1" fmla="*/ 46 h 224839"/>
                  <a:gd name="connsiteX2" fmla="*/ 225067 w 224881"/>
                  <a:gd name="connsiteY2" fmla="*/ 224886 h 224839"/>
                  <a:gd name="connsiteX3" fmla="*/ 186 w 224881"/>
                  <a:gd name="connsiteY3" fmla="*/ 224886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6" y="46"/>
                    </a:moveTo>
                    <a:lnTo>
                      <a:pt x="225067" y="46"/>
                    </a:lnTo>
                    <a:lnTo>
                      <a:pt x="225067" y="224886"/>
                    </a:lnTo>
                    <a:lnTo>
                      <a:pt x="186" y="224886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3645741-1DAA-4AAF-B28C-39CE54BE1F20}"/>
                  </a:ext>
                </a:extLst>
              </p:cNvPr>
              <p:cNvSpPr/>
              <p:nvPr/>
            </p:nvSpPr>
            <p:spPr>
              <a:xfrm>
                <a:off x="6897586" y="4158937"/>
                <a:ext cx="224881" cy="224839"/>
              </a:xfrm>
              <a:custGeom>
                <a:avLst/>
                <a:gdLst>
                  <a:gd name="connsiteX0" fmla="*/ 188 w 224881"/>
                  <a:gd name="connsiteY0" fmla="*/ 48 h 224839"/>
                  <a:gd name="connsiteX1" fmla="*/ 225070 w 224881"/>
                  <a:gd name="connsiteY1" fmla="*/ 48 h 224839"/>
                  <a:gd name="connsiteX2" fmla="*/ 225070 w 224881"/>
                  <a:gd name="connsiteY2" fmla="*/ 224888 h 224839"/>
                  <a:gd name="connsiteX3" fmla="*/ 188 w 224881"/>
                  <a:gd name="connsiteY3" fmla="*/ 224888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88" y="48"/>
                    </a:moveTo>
                    <a:lnTo>
                      <a:pt x="225070" y="48"/>
                    </a:lnTo>
                    <a:lnTo>
                      <a:pt x="225070" y="224888"/>
                    </a:lnTo>
                    <a:lnTo>
                      <a:pt x="188" y="224888"/>
                    </a:lnTo>
                    <a:close/>
                  </a:path>
                </a:pathLst>
              </a:custGeom>
              <a:solidFill>
                <a:srgbClr val="696969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C4DE3FA-8885-4D23-AA0E-D041B0E549C6}"/>
                  </a:ext>
                </a:extLst>
              </p:cNvPr>
              <p:cNvSpPr/>
              <p:nvPr/>
            </p:nvSpPr>
            <p:spPr>
              <a:xfrm>
                <a:off x="6972546" y="4233883"/>
                <a:ext cx="224881" cy="224839"/>
              </a:xfrm>
              <a:custGeom>
                <a:avLst/>
                <a:gdLst>
                  <a:gd name="connsiteX0" fmla="*/ 190 w 224881"/>
                  <a:gd name="connsiteY0" fmla="*/ 51 h 224839"/>
                  <a:gd name="connsiteX1" fmla="*/ 225072 w 224881"/>
                  <a:gd name="connsiteY1" fmla="*/ 51 h 224839"/>
                  <a:gd name="connsiteX2" fmla="*/ 225072 w 224881"/>
                  <a:gd name="connsiteY2" fmla="*/ 224890 h 224839"/>
                  <a:gd name="connsiteX3" fmla="*/ 190 w 224881"/>
                  <a:gd name="connsiteY3" fmla="*/ 22489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0" y="51"/>
                    </a:moveTo>
                    <a:lnTo>
                      <a:pt x="225072" y="51"/>
                    </a:lnTo>
                    <a:lnTo>
                      <a:pt x="225072" y="224890"/>
                    </a:lnTo>
                    <a:lnTo>
                      <a:pt x="190" y="224890"/>
                    </a:lnTo>
                    <a:close/>
                  </a:path>
                </a:pathLst>
              </a:custGeom>
              <a:solidFill>
                <a:srgbClr val="767676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8941E78-BD0F-46B8-84AC-240ACFE19597}"/>
                  </a:ext>
                </a:extLst>
              </p:cNvPr>
              <p:cNvSpPr/>
              <p:nvPr/>
            </p:nvSpPr>
            <p:spPr>
              <a:xfrm>
                <a:off x="7047507" y="4308830"/>
                <a:ext cx="224881" cy="224839"/>
              </a:xfrm>
              <a:custGeom>
                <a:avLst/>
                <a:gdLst>
                  <a:gd name="connsiteX0" fmla="*/ 192 w 224881"/>
                  <a:gd name="connsiteY0" fmla="*/ 53 h 224839"/>
                  <a:gd name="connsiteX1" fmla="*/ 225074 w 224881"/>
                  <a:gd name="connsiteY1" fmla="*/ 53 h 224839"/>
                  <a:gd name="connsiteX2" fmla="*/ 225074 w 224881"/>
                  <a:gd name="connsiteY2" fmla="*/ 224892 h 224839"/>
                  <a:gd name="connsiteX3" fmla="*/ 192 w 224881"/>
                  <a:gd name="connsiteY3" fmla="*/ 224892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2" y="53"/>
                    </a:moveTo>
                    <a:lnTo>
                      <a:pt x="225074" y="53"/>
                    </a:lnTo>
                    <a:lnTo>
                      <a:pt x="225074" y="224892"/>
                    </a:lnTo>
                    <a:lnTo>
                      <a:pt x="192" y="224892"/>
                    </a:lnTo>
                    <a:close/>
                  </a:path>
                </a:pathLst>
              </a:custGeom>
              <a:solidFill>
                <a:srgbClr val="84848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82F80DD-F41A-4685-ADEA-603A6D936316}"/>
                  </a:ext>
                </a:extLst>
              </p:cNvPr>
              <p:cNvSpPr/>
              <p:nvPr/>
            </p:nvSpPr>
            <p:spPr>
              <a:xfrm>
                <a:off x="7122467" y="4383776"/>
                <a:ext cx="224881" cy="224839"/>
              </a:xfrm>
              <a:custGeom>
                <a:avLst/>
                <a:gdLst>
                  <a:gd name="connsiteX0" fmla="*/ 195 w 224881"/>
                  <a:gd name="connsiteY0" fmla="*/ 55 h 224839"/>
                  <a:gd name="connsiteX1" fmla="*/ 225076 w 224881"/>
                  <a:gd name="connsiteY1" fmla="*/ 55 h 224839"/>
                  <a:gd name="connsiteX2" fmla="*/ 225076 w 224881"/>
                  <a:gd name="connsiteY2" fmla="*/ 224895 h 224839"/>
                  <a:gd name="connsiteX3" fmla="*/ 195 w 224881"/>
                  <a:gd name="connsiteY3" fmla="*/ 224895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5" y="55"/>
                    </a:moveTo>
                    <a:lnTo>
                      <a:pt x="225076" y="55"/>
                    </a:lnTo>
                    <a:lnTo>
                      <a:pt x="225076" y="224895"/>
                    </a:lnTo>
                    <a:lnTo>
                      <a:pt x="195" y="224895"/>
                    </a:lnTo>
                    <a:close/>
                  </a:path>
                </a:pathLst>
              </a:custGeom>
              <a:solidFill>
                <a:srgbClr val="949494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1123F43-4548-4FE1-BCBF-350512EBD83A}"/>
                  </a:ext>
                </a:extLst>
              </p:cNvPr>
              <p:cNvSpPr/>
              <p:nvPr/>
            </p:nvSpPr>
            <p:spPr>
              <a:xfrm>
                <a:off x="7197428" y="4458723"/>
                <a:ext cx="224881" cy="224839"/>
              </a:xfrm>
              <a:custGeom>
                <a:avLst/>
                <a:gdLst>
                  <a:gd name="connsiteX0" fmla="*/ 197 w 224881"/>
                  <a:gd name="connsiteY0" fmla="*/ 57 h 224839"/>
                  <a:gd name="connsiteX1" fmla="*/ 225079 w 224881"/>
                  <a:gd name="connsiteY1" fmla="*/ 57 h 224839"/>
                  <a:gd name="connsiteX2" fmla="*/ 225079 w 224881"/>
                  <a:gd name="connsiteY2" fmla="*/ 224897 h 224839"/>
                  <a:gd name="connsiteX3" fmla="*/ 197 w 224881"/>
                  <a:gd name="connsiteY3" fmla="*/ 224897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7" y="57"/>
                    </a:moveTo>
                    <a:lnTo>
                      <a:pt x="225079" y="57"/>
                    </a:lnTo>
                    <a:lnTo>
                      <a:pt x="225079" y="224897"/>
                    </a:lnTo>
                    <a:lnTo>
                      <a:pt x="197" y="224897"/>
                    </a:lnTo>
                    <a:close/>
                  </a:path>
                </a:pathLst>
              </a:custGeom>
              <a:solidFill>
                <a:srgbClr val="A5A5A5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B746A52-274A-423D-9914-D3367C2C9913}"/>
                  </a:ext>
                </a:extLst>
              </p:cNvPr>
              <p:cNvSpPr/>
              <p:nvPr/>
            </p:nvSpPr>
            <p:spPr>
              <a:xfrm>
                <a:off x="7272389" y="4533669"/>
                <a:ext cx="224881" cy="224839"/>
              </a:xfrm>
              <a:custGeom>
                <a:avLst/>
                <a:gdLst>
                  <a:gd name="connsiteX0" fmla="*/ 199 w 224881"/>
                  <a:gd name="connsiteY0" fmla="*/ 60 h 224839"/>
                  <a:gd name="connsiteX1" fmla="*/ 225081 w 224881"/>
                  <a:gd name="connsiteY1" fmla="*/ 60 h 224839"/>
                  <a:gd name="connsiteX2" fmla="*/ 225081 w 224881"/>
                  <a:gd name="connsiteY2" fmla="*/ 224899 h 224839"/>
                  <a:gd name="connsiteX3" fmla="*/ 199 w 224881"/>
                  <a:gd name="connsiteY3" fmla="*/ 224899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199" y="60"/>
                    </a:moveTo>
                    <a:lnTo>
                      <a:pt x="225081" y="60"/>
                    </a:lnTo>
                    <a:lnTo>
                      <a:pt x="225081" y="224899"/>
                    </a:lnTo>
                    <a:lnTo>
                      <a:pt x="199" y="224899"/>
                    </a:lnTo>
                    <a:close/>
                  </a:path>
                </a:pathLst>
              </a:custGeom>
              <a:solidFill>
                <a:srgbClr val="B8B8B8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9DB4121-4F8D-4076-9A68-03499073F365}"/>
                  </a:ext>
                </a:extLst>
              </p:cNvPr>
              <p:cNvSpPr/>
              <p:nvPr/>
            </p:nvSpPr>
            <p:spPr>
              <a:xfrm>
                <a:off x="7347349" y="4608616"/>
                <a:ext cx="224881" cy="224839"/>
              </a:xfrm>
              <a:custGeom>
                <a:avLst/>
                <a:gdLst>
                  <a:gd name="connsiteX0" fmla="*/ 201 w 224881"/>
                  <a:gd name="connsiteY0" fmla="*/ 62 h 224839"/>
                  <a:gd name="connsiteX1" fmla="*/ 225083 w 224881"/>
                  <a:gd name="connsiteY1" fmla="*/ 62 h 224839"/>
                  <a:gd name="connsiteX2" fmla="*/ 225083 w 224881"/>
                  <a:gd name="connsiteY2" fmla="*/ 224901 h 224839"/>
                  <a:gd name="connsiteX3" fmla="*/ 201 w 224881"/>
                  <a:gd name="connsiteY3" fmla="*/ 22490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201" y="62"/>
                    </a:moveTo>
                    <a:lnTo>
                      <a:pt x="225083" y="62"/>
                    </a:lnTo>
                    <a:lnTo>
                      <a:pt x="225083" y="224901"/>
                    </a:lnTo>
                    <a:lnTo>
                      <a:pt x="201" y="224901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2F7E8B5-C449-43DD-B8A9-E493757BA1DC}"/>
                  </a:ext>
                </a:extLst>
              </p:cNvPr>
              <p:cNvSpPr/>
              <p:nvPr/>
            </p:nvSpPr>
            <p:spPr>
              <a:xfrm>
                <a:off x="7422310" y="4683562"/>
                <a:ext cx="224881" cy="224839"/>
              </a:xfrm>
              <a:custGeom>
                <a:avLst/>
                <a:gdLst>
                  <a:gd name="connsiteX0" fmla="*/ 204 w 224881"/>
                  <a:gd name="connsiteY0" fmla="*/ 64 h 224839"/>
                  <a:gd name="connsiteX1" fmla="*/ 225085 w 224881"/>
                  <a:gd name="connsiteY1" fmla="*/ 64 h 224839"/>
                  <a:gd name="connsiteX2" fmla="*/ 225085 w 224881"/>
                  <a:gd name="connsiteY2" fmla="*/ 224904 h 224839"/>
                  <a:gd name="connsiteX3" fmla="*/ 204 w 224881"/>
                  <a:gd name="connsiteY3" fmla="*/ 224904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881" h="224839">
                    <a:moveTo>
                      <a:pt x="204" y="64"/>
                    </a:moveTo>
                    <a:lnTo>
                      <a:pt x="225085" y="64"/>
                    </a:lnTo>
                    <a:lnTo>
                      <a:pt x="225085" y="224904"/>
                    </a:lnTo>
                    <a:lnTo>
                      <a:pt x="204" y="224904"/>
                    </a:lnTo>
                    <a:close/>
                  </a:path>
                </a:pathLst>
              </a:custGeom>
              <a:solidFill>
                <a:srgbClr val="CDCDCD"/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0F0D2CD-8E1B-4029-B32A-78C6F19FDC16}"/>
                  </a:ext>
                </a:extLst>
              </p:cNvPr>
              <p:cNvSpPr/>
              <p:nvPr/>
            </p:nvSpPr>
            <p:spPr>
              <a:xfrm>
                <a:off x="8246877" y="3859151"/>
                <a:ext cx="166579" cy="749465"/>
              </a:xfrm>
              <a:custGeom>
                <a:avLst/>
                <a:gdLst>
                  <a:gd name="connsiteX0" fmla="*/ 228 w 166579"/>
                  <a:gd name="connsiteY0" fmla="*/ 47 h 749465"/>
                  <a:gd name="connsiteX1" fmla="*/ 166807 w 166579"/>
                  <a:gd name="connsiteY1" fmla="*/ 47 h 749465"/>
                  <a:gd name="connsiteX2" fmla="*/ 166807 w 166579"/>
                  <a:gd name="connsiteY2" fmla="*/ 749512 h 749465"/>
                  <a:gd name="connsiteX3" fmla="*/ 228 w 166579"/>
                  <a:gd name="connsiteY3" fmla="*/ 749512 h 74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579" h="749465">
                    <a:moveTo>
                      <a:pt x="228" y="47"/>
                    </a:moveTo>
                    <a:lnTo>
                      <a:pt x="166807" y="47"/>
                    </a:lnTo>
                    <a:lnTo>
                      <a:pt x="166807" y="749512"/>
                    </a:lnTo>
                    <a:lnTo>
                      <a:pt x="228" y="749512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0630BD5-1902-46EA-A6E0-6182681FCCCD}"/>
                  </a:ext>
                </a:extLst>
              </p:cNvPr>
              <p:cNvSpPr/>
              <p:nvPr/>
            </p:nvSpPr>
            <p:spPr>
              <a:xfrm>
                <a:off x="8621680" y="4009044"/>
                <a:ext cx="179905" cy="449679"/>
              </a:xfrm>
              <a:custGeom>
                <a:avLst/>
                <a:gdLst>
                  <a:gd name="connsiteX0" fmla="*/ 239 w 179905"/>
                  <a:gd name="connsiteY0" fmla="*/ 47 h 449679"/>
                  <a:gd name="connsiteX1" fmla="*/ 180144 w 179905"/>
                  <a:gd name="connsiteY1" fmla="*/ 47 h 449679"/>
                  <a:gd name="connsiteX2" fmla="*/ 180144 w 179905"/>
                  <a:gd name="connsiteY2" fmla="*/ 449726 h 449679"/>
                  <a:gd name="connsiteX3" fmla="*/ 239 w 179905"/>
                  <a:gd name="connsiteY3" fmla="*/ 449726 h 449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905" h="449679">
                    <a:moveTo>
                      <a:pt x="239" y="47"/>
                    </a:moveTo>
                    <a:lnTo>
                      <a:pt x="180144" y="47"/>
                    </a:lnTo>
                    <a:lnTo>
                      <a:pt x="180144" y="449726"/>
                    </a:lnTo>
                    <a:lnTo>
                      <a:pt x="239" y="449726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3AB3C19-FB7E-457C-8851-64BD4518D938}"/>
                  </a:ext>
                </a:extLst>
              </p:cNvPr>
              <p:cNvSpPr/>
              <p:nvPr/>
            </p:nvSpPr>
            <p:spPr>
              <a:xfrm>
                <a:off x="1350499" y="4233883"/>
                <a:ext cx="299842" cy="299786"/>
              </a:xfrm>
              <a:custGeom>
                <a:avLst/>
                <a:gdLst>
                  <a:gd name="connsiteX0" fmla="*/ 23 w 299842"/>
                  <a:gd name="connsiteY0" fmla="*/ 52 h 299786"/>
                  <a:gd name="connsiteX1" fmla="*/ 299865 w 299842"/>
                  <a:gd name="connsiteY1" fmla="*/ 52 h 299786"/>
                  <a:gd name="connsiteX2" fmla="*/ 299865 w 299842"/>
                  <a:gd name="connsiteY2" fmla="*/ 299838 h 299786"/>
                  <a:gd name="connsiteX3" fmla="*/ 23 w 299842"/>
                  <a:gd name="connsiteY3" fmla="*/ 299838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842" h="299786">
                    <a:moveTo>
                      <a:pt x="23" y="52"/>
                    </a:moveTo>
                    <a:lnTo>
                      <a:pt x="299865" y="52"/>
                    </a:lnTo>
                    <a:lnTo>
                      <a:pt x="299865" y="299838"/>
                    </a:lnTo>
                    <a:lnTo>
                      <a:pt x="23" y="299838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0E0C679-E519-4489-B323-A8AFBEB7D662}"/>
                  </a:ext>
                </a:extLst>
              </p:cNvPr>
              <p:cNvSpPr/>
              <p:nvPr/>
            </p:nvSpPr>
            <p:spPr>
              <a:xfrm>
                <a:off x="2999633" y="4158937"/>
                <a:ext cx="149921" cy="149893"/>
              </a:xfrm>
              <a:custGeom>
                <a:avLst/>
                <a:gdLst>
                  <a:gd name="connsiteX0" fmla="*/ 70 w 149921"/>
                  <a:gd name="connsiteY0" fmla="*/ 47 h 149893"/>
                  <a:gd name="connsiteX1" fmla="*/ 149991 w 149921"/>
                  <a:gd name="connsiteY1" fmla="*/ 47 h 149893"/>
                  <a:gd name="connsiteX2" fmla="*/ 149991 w 149921"/>
                  <a:gd name="connsiteY2" fmla="*/ 149940 h 149893"/>
                  <a:gd name="connsiteX3" fmla="*/ 70 w 149921"/>
                  <a:gd name="connsiteY3" fmla="*/ 14994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70" y="47"/>
                    </a:moveTo>
                    <a:lnTo>
                      <a:pt x="149991" y="47"/>
                    </a:lnTo>
                    <a:lnTo>
                      <a:pt x="149991" y="149940"/>
                    </a:lnTo>
                    <a:lnTo>
                      <a:pt x="70" y="149940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A8FC131-97C0-4F4F-93DC-A778B6233755}"/>
                  </a:ext>
                </a:extLst>
              </p:cNvPr>
              <p:cNvSpPr/>
              <p:nvPr/>
            </p:nvSpPr>
            <p:spPr>
              <a:xfrm>
                <a:off x="1350499" y="4308830"/>
                <a:ext cx="1649133" cy="224839"/>
              </a:xfrm>
              <a:custGeom>
                <a:avLst/>
                <a:gdLst>
                  <a:gd name="connsiteX0" fmla="*/ 43 w 1649133"/>
                  <a:gd name="connsiteY0" fmla="*/ 224892 h 224839"/>
                  <a:gd name="connsiteX1" fmla="*/ 1649177 w 1649133"/>
                  <a:gd name="connsiteY1" fmla="*/ 53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24839">
                    <a:moveTo>
                      <a:pt x="43" y="224892"/>
                    </a:moveTo>
                    <a:lnTo>
                      <a:pt x="1649177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36ACC5D-C19A-4115-BD42-C4E16B9AD782}"/>
                  </a:ext>
                </a:extLst>
              </p:cNvPr>
              <p:cNvSpPr/>
              <p:nvPr/>
            </p:nvSpPr>
            <p:spPr>
              <a:xfrm>
                <a:off x="1350499" y="4165732"/>
                <a:ext cx="1663218" cy="68151"/>
              </a:xfrm>
              <a:custGeom>
                <a:avLst/>
                <a:gdLst>
                  <a:gd name="connsiteX0" fmla="*/ 43 w 1663218"/>
                  <a:gd name="connsiteY0" fmla="*/ 68198 h 68151"/>
                  <a:gd name="connsiteX1" fmla="*/ 1663261 w 1663218"/>
                  <a:gd name="connsiteY1" fmla="*/ 46 h 6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3218" h="68151">
                    <a:moveTo>
                      <a:pt x="43" y="68198"/>
                    </a:moveTo>
                    <a:lnTo>
                      <a:pt x="1663261" y="4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56F0AE7-C983-4247-AD8E-70015EE575AB}"/>
                  </a:ext>
                </a:extLst>
              </p:cNvPr>
              <p:cNvSpPr/>
              <p:nvPr/>
            </p:nvSpPr>
            <p:spPr>
              <a:xfrm>
                <a:off x="1649301" y="4158937"/>
                <a:ext cx="1500253" cy="74946"/>
              </a:xfrm>
              <a:custGeom>
                <a:avLst/>
                <a:gdLst>
                  <a:gd name="connsiteX0" fmla="*/ 49 w 1500253"/>
                  <a:gd name="connsiteY0" fmla="*/ 74993 h 74946"/>
                  <a:gd name="connsiteX1" fmla="*/ 1500303 w 1500253"/>
                  <a:gd name="connsiteY1" fmla="*/ 46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74946">
                    <a:moveTo>
                      <a:pt x="49" y="74993"/>
                    </a:moveTo>
                    <a:lnTo>
                      <a:pt x="1500303" y="4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EC68FD3-4837-43E4-8D9D-1E34C7825F41}"/>
                  </a:ext>
                </a:extLst>
              </p:cNvPr>
              <p:cNvSpPr/>
              <p:nvPr/>
            </p:nvSpPr>
            <p:spPr>
              <a:xfrm>
                <a:off x="1649301" y="4308830"/>
                <a:ext cx="1500253" cy="224839"/>
              </a:xfrm>
              <a:custGeom>
                <a:avLst/>
                <a:gdLst>
                  <a:gd name="connsiteX0" fmla="*/ 49 w 1500253"/>
                  <a:gd name="connsiteY0" fmla="*/ 224892 h 224839"/>
                  <a:gd name="connsiteX1" fmla="*/ 1500303 w 1500253"/>
                  <a:gd name="connsiteY1" fmla="*/ 53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224839">
                    <a:moveTo>
                      <a:pt x="49" y="224892"/>
                    </a:moveTo>
                    <a:lnTo>
                      <a:pt x="1500303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3A98AE10-E6ED-440E-A705-339D0DC793E7}"/>
                  </a:ext>
                </a:extLst>
              </p:cNvPr>
              <p:cNvSpPr/>
              <p:nvPr/>
            </p:nvSpPr>
            <p:spPr>
              <a:xfrm>
                <a:off x="2924673" y="4458723"/>
                <a:ext cx="299842" cy="299786"/>
              </a:xfrm>
              <a:custGeom>
                <a:avLst/>
                <a:gdLst>
                  <a:gd name="connsiteX0" fmla="*/ 70 w 299842"/>
                  <a:gd name="connsiteY0" fmla="*/ 59 h 299786"/>
                  <a:gd name="connsiteX1" fmla="*/ 299912 w 299842"/>
                  <a:gd name="connsiteY1" fmla="*/ 59 h 299786"/>
                  <a:gd name="connsiteX2" fmla="*/ 299912 w 299842"/>
                  <a:gd name="connsiteY2" fmla="*/ 299845 h 299786"/>
                  <a:gd name="connsiteX3" fmla="*/ 70 w 299842"/>
                  <a:gd name="connsiteY3" fmla="*/ 299845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842" h="299786">
                    <a:moveTo>
                      <a:pt x="70" y="59"/>
                    </a:moveTo>
                    <a:lnTo>
                      <a:pt x="299912" y="59"/>
                    </a:lnTo>
                    <a:lnTo>
                      <a:pt x="299912" y="299845"/>
                    </a:lnTo>
                    <a:lnTo>
                      <a:pt x="70" y="299845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6B1ED9C-6FCE-4C76-914B-2614D2B2E0F5}"/>
                  </a:ext>
                </a:extLst>
              </p:cNvPr>
              <p:cNvSpPr/>
              <p:nvPr/>
            </p:nvSpPr>
            <p:spPr>
              <a:xfrm>
                <a:off x="4573806" y="4383776"/>
                <a:ext cx="149921" cy="149893"/>
              </a:xfrm>
              <a:custGeom>
                <a:avLst/>
                <a:gdLst>
                  <a:gd name="connsiteX0" fmla="*/ 117 w 149921"/>
                  <a:gd name="connsiteY0" fmla="*/ 54 h 149893"/>
                  <a:gd name="connsiteX1" fmla="*/ 150038 w 149921"/>
                  <a:gd name="connsiteY1" fmla="*/ 54 h 149893"/>
                  <a:gd name="connsiteX2" fmla="*/ 150038 w 149921"/>
                  <a:gd name="connsiteY2" fmla="*/ 149947 h 149893"/>
                  <a:gd name="connsiteX3" fmla="*/ 117 w 149921"/>
                  <a:gd name="connsiteY3" fmla="*/ 149947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17" y="54"/>
                    </a:moveTo>
                    <a:lnTo>
                      <a:pt x="150038" y="54"/>
                    </a:lnTo>
                    <a:lnTo>
                      <a:pt x="150038" y="149947"/>
                    </a:lnTo>
                    <a:lnTo>
                      <a:pt x="117" y="149947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04E15BC-BDF1-4868-AF97-C80F12570F94}"/>
                  </a:ext>
                </a:extLst>
              </p:cNvPr>
              <p:cNvSpPr/>
              <p:nvPr/>
            </p:nvSpPr>
            <p:spPr>
              <a:xfrm>
                <a:off x="2924673" y="4533669"/>
                <a:ext cx="1649133" cy="224839"/>
              </a:xfrm>
              <a:custGeom>
                <a:avLst/>
                <a:gdLst>
                  <a:gd name="connsiteX0" fmla="*/ 90 w 1649133"/>
                  <a:gd name="connsiteY0" fmla="*/ 224899 h 224839"/>
                  <a:gd name="connsiteX1" fmla="*/ 1649224 w 1649133"/>
                  <a:gd name="connsiteY1" fmla="*/ 6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24839">
                    <a:moveTo>
                      <a:pt x="90" y="224899"/>
                    </a:moveTo>
                    <a:lnTo>
                      <a:pt x="1649224" y="6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2C1ED1B-0F37-456F-A20D-481101C0F508}"/>
                  </a:ext>
                </a:extLst>
              </p:cNvPr>
              <p:cNvSpPr/>
              <p:nvPr/>
            </p:nvSpPr>
            <p:spPr>
              <a:xfrm>
                <a:off x="2924673" y="4390571"/>
                <a:ext cx="1663218" cy="68151"/>
              </a:xfrm>
              <a:custGeom>
                <a:avLst/>
                <a:gdLst>
                  <a:gd name="connsiteX0" fmla="*/ 90 w 1663218"/>
                  <a:gd name="connsiteY0" fmla="*/ 68204 h 68151"/>
                  <a:gd name="connsiteX1" fmla="*/ 1663308 w 1663218"/>
                  <a:gd name="connsiteY1" fmla="*/ 53 h 6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3218" h="68151">
                    <a:moveTo>
                      <a:pt x="90" y="68204"/>
                    </a:moveTo>
                    <a:lnTo>
                      <a:pt x="1663308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CB3FED0-A0AC-4C72-A861-B5D13721F152}"/>
                  </a:ext>
                </a:extLst>
              </p:cNvPr>
              <p:cNvSpPr/>
              <p:nvPr/>
            </p:nvSpPr>
            <p:spPr>
              <a:xfrm>
                <a:off x="3223474" y="4383776"/>
                <a:ext cx="1500253" cy="74946"/>
              </a:xfrm>
              <a:custGeom>
                <a:avLst/>
                <a:gdLst>
                  <a:gd name="connsiteX0" fmla="*/ 97 w 1500253"/>
                  <a:gd name="connsiteY0" fmla="*/ 74999 h 74946"/>
                  <a:gd name="connsiteX1" fmla="*/ 1500350 w 1500253"/>
                  <a:gd name="connsiteY1" fmla="*/ 53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74946">
                    <a:moveTo>
                      <a:pt x="97" y="74999"/>
                    </a:moveTo>
                    <a:lnTo>
                      <a:pt x="1500350" y="5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04A5D63-177B-48F7-8264-BC2CDD3232C6}"/>
                  </a:ext>
                </a:extLst>
              </p:cNvPr>
              <p:cNvSpPr/>
              <p:nvPr/>
            </p:nvSpPr>
            <p:spPr>
              <a:xfrm>
                <a:off x="3223474" y="4533669"/>
                <a:ext cx="1500253" cy="224839"/>
              </a:xfrm>
              <a:custGeom>
                <a:avLst/>
                <a:gdLst>
                  <a:gd name="connsiteX0" fmla="*/ 97 w 1500253"/>
                  <a:gd name="connsiteY0" fmla="*/ 224899 h 224839"/>
                  <a:gd name="connsiteX1" fmla="*/ 1500350 w 1500253"/>
                  <a:gd name="connsiteY1" fmla="*/ 60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0253" h="224839">
                    <a:moveTo>
                      <a:pt x="97" y="224899"/>
                    </a:moveTo>
                    <a:lnTo>
                      <a:pt x="1500350" y="6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E37BDF3-65F6-4D95-A2D7-BF1851D4D753}"/>
                  </a:ext>
                </a:extLst>
              </p:cNvPr>
              <p:cNvSpPr/>
              <p:nvPr/>
            </p:nvSpPr>
            <p:spPr>
              <a:xfrm>
                <a:off x="6447822" y="4908402"/>
                <a:ext cx="149921" cy="149893"/>
              </a:xfrm>
              <a:custGeom>
                <a:avLst/>
                <a:gdLst>
                  <a:gd name="connsiteX0" fmla="*/ 173 w 149921"/>
                  <a:gd name="connsiteY0" fmla="*/ 70 h 149893"/>
                  <a:gd name="connsiteX1" fmla="*/ 150095 w 149921"/>
                  <a:gd name="connsiteY1" fmla="*/ 70 h 149893"/>
                  <a:gd name="connsiteX2" fmla="*/ 150095 w 149921"/>
                  <a:gd name="connsiteY2" fmla="*/ 149963 h 149893"/>
                  <a:gd name="connsiteX3" fmla="*/ 173 w 149921"/>
                  <a:gd name="connsiteY3" fmla="*/ 149963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73" y="70"/>
                    </a:moveTo>
                    <a:lnTo>
                      <a:pt x="150095" y="70"/>
                    </a:lnTo>
                    <a:lnTo>
                      <a:pt x="150095" y="149963"/>
                    </a:lnTo>
                    <a:lnTo>
                      <a:pt x="173" y="149963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95D594D-EFB8-491E-9777-A6C452379B95}"/>
                  </a:ext>
                </a:extLst>
              </p:cNvPr>
              <p:cNvSpPr/>
              <p:nvPr/>
            </p:nvSpPr>
            <p:spPr>
              <a:xfrm>
                <a:off x="7572231" y="4833455"/>
                <a:ext cx="74960" cy="74946"/>
              </a:xfrm>
              <a:custGeom>
                <a:avLst/>
                <a:gdLst>
                  <a:gd name="connsiteX0" fmla="*/ 206 w 74960"/>
                  <a:gd name="connsiteY0" fmla="*/ 66 h 74946"/>
                  <a:gd name="connsiteX1" fmla="*/ 75167 w 74960"/>
                  <a:gd name="connsiteY1" fmla="*/ 66 h 74946"/>
                  <a:gd name="connsiteX2" fmla="*/ 75167 w 74960"/>
                  <a:gd name="connsiteY2" fmla="*/ 75013 h 74946"/>
                  <a:gd name="connsiteX3" fmla="*/ 206 w 74960"/>
                  <a:gd name="connsiteY3" fmla="*/ 75013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960" h="74946">
                    <a:moveTo>
                      <a:pt x="206" y="66"/>
                    </a:moveTo>
                    <a:lnTo>
                      <a:pt x="75167" y="66"/>
                    </a:lnTo>
                    <a:lnTo>
                      <a:pt x="75167" y="75013"/>
                    </a:lnTo>
                    <a:lnTo>
                      <a:pt x="206" y="75013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0091AD5-0201-4929-BA4A-58EDA6E27D05}"/>
                  </a:ext>
                </a:extLst>
              </p:cNvPr>
              <p:cNvSpPr/>
              <p:nvPr/>
            </p:nvSpPr>
            <p:spPr>
              <a:xfrm>
                <a:off x="6447822" y="4920318"/>
                <a:ext cx="1115972" cy="137976"/>
              </a:xfrm>
              <a:custGeom>
                <a:avLst/>
                <a:gdLst>
                  <a:gd name="connsiteX0" fmla="*/ 188 w 1115972"/>
                  <a:gd name="connsiteY0" fmla="*/ 138046 h 137976"/>
                  <a:gd name="connsiteX1" fmla="*/ 1116160 w 1115972"/>
                  <a:gd name="connsiteY1" fmla="*/ 70 h 137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5972" h="137976">
                    <a:moveTo>
                      <a:pt x="188" y="138046"/>
                    </a:moveTo>
                    <a:lnTo>
                      <a:pt x="1116160" y="7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2E6C11F-F43C-44CB-87A5-495B2023E06B}"/>
                  </a:ext>
                </a:extLst>
              </p:cNvPr>
              <p:cNvSpPr/>
              <p:nvPr/>
            </p:nvSpPr>
            <p:spPr>
              <a:xfrm>
                <a:off x="6447822" y="4838868"/>
                <a:ext cx="1123601" cy="69533"/>
              </a:xfrm>
              <a:custGeom>
                <a:avLst/>
                <a:gdLst>
                  <a:gd name="connsiteX0" fmla="*/ 188 w 1123601"/>
                  <a:gd name="connsiteY0" fmla="*/ 69600 h 69533"/>
                  <a:gd name="connsiteX1" fmla="*/ 1123789 w 1123601"/>
                  <a:gd name="connsiteY1" fmla="*/ 66 h 69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3601" h="69533">
                    <a:moveTo>
                      <a:pt x="188" y="69600"/>
                    </a:moveTo>
                    <a:lnTo>
                      <a:pt x="1123789" y="6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BDD3484-9633-41FF-B638-1340DC3D1556}"/>
                  </a:ext>
                </a:extLst>
              </p:cNvPr>
              <p:cNvSpPr/>
              <p:nvPr/>
            </p:nvSpPr>
            <p:spPr>
              <a:xfrm>
                <a:off x="6597743" y="4833455"/>
                <a:ext cx="1049448" cy="74946"/>
              </a:xfrm>
              <a:custGeom>
                <a:avLst/>
                <a:gdLst>
                  <a:gd name="connsiteX0" fmla="*/ 191 w 1049448"/>
                  <a:gd name="connsiteY0" fmla="*/ 75013 h 74946"/>
                  <a:gd name="connsiteX1" fmla="*/ 1049640 w 1049448"/>
                  <a:gd name="connsiteY1" fmla="*/ 66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448" h="74946">
                    <a:moveTo>
                      <a:pt x="191" y="75013"/>
                    </a:moveTo>
                    <a:lnTo>
                      <a:pt x="1049640" y="6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4987976-A8A1-4ACF-A87E-51B7A0D40BB9}"/>
                  </a:ext>
                </a:extLst>
              </p:cNvPr>
              <p:cNvSpPr/>
              <p:nvPr/>
            </p:nvSpPr>
            <p:spPr>
              <a:xfrm>
                <a:off x="6597743" y="4908402"/>
                <a:ext cx="1049448" cy="149893"/>
              </a:xfrm>
              <a:custGeom>
                <a:avLst/>
                <a:gdLst>
                  <a:gd name="connsiteX0" fmla="*/ 191 w 1049448"/>
                  <a:gd name="connsiteY0" fmla="*/ 149963 h 149893"/>
                  <a:gd name="connsiteX1" fmla="*/ 1049640 w 1049448"/>
                  <a:gd name="connsiteY1" fmla="*/ 70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9448" h="149893">
                    <a:moveTo>
                      <a:pt x="191" y="149963"/>
                    </a:moveTo>
                    <a:lnTo>
                      <a:pt x="1049640" y="70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1D65C3D-0C6D-4236-8613-C5C5825161BA}"/>
                  </a:ext>
                </a:extLst>
              </p:cNvPr>
              <p:cNvSpPr/>
              <p:nvPr/>
            </p:nvSpPr>
            <p:spPr>
              <a:xfrm>
                <a:off x="4798688" y="4458723"/>
                <a:ext cx="149921" cy="149893"/>
              </a:xfrm>
              <a:custGeom>
                <a:avLst/>
                <a:gdLst>
                  <a:gd name="connsiteX0" fmla="*/ 124 w 149921"/>
                  <a:gd name="connsiteY0" fmla="*/ 56 h 149893"/>
                  <a:gd name="connsiteX1" fmla="*/ 150045 w 149921"/>
                  <a:gd name="connsiteY1" fmla="*/ 56 h 149893"/>
                  <a:gd name="connsiteX2" fmla="*/ 150045 w 149921"/>
                  <a:gd name="connsiteY2" fmla="*/ 149949 h 149893"/>
                  <a:gd name="connsiteX3" fmla="*/ 124 w 149921"/>
                  <a:gd name="connsiteY3" fmla="*/ 149949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921" h="149893">
                    <a:moveTo>
                      <a:pt x="124" y="56"/>
                    </a:moveTo>
                    <a:lnTo>
                      <a:pt x="150045" y="56"/>
                    </a:lnTo>
                    <a:lnTo>
                      <a:pt x="150045" y="149949"/>
                    </a:lnTo>
                    <a:lnTo>
                      <a:pt x="124" y="149949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319D3DE-7BF1-4D29-9D12-7B17B7F63787}"/>
                  </a:ext>
                </a:extLst>
              </p:cNvPr>
              <p:cNvSpPr/>
              <p:nvPr/>
            </p:nvSpPr>
            <p:spPr>
              <a:xfrm>
                <a:off x="6447822" y="4758509"/>
                <a:ext cx="74960" cy="74946"/>
              </a:xfrm>
              <a:custGeom>
                <a:avLst/>
                <a:gdLst>
                  <a:gd name="connsiteX0" fmla="*/ 172 w 74960"/>
                  <a:gd name="connsiteY0" fmla="*/ 64 h 74946"/>
                  <a:gd name="connsiteX1" fmla="*/ 75133 w 74960"/>
                  <a:gd name="connsiteY1" fmla="*/ 64 h 74946"/>
                  <a:gd name="connsiteX2" fmla="*/ 75133 w 74960"/>
                  <a:gd name="connsiteY2" fmla="*/ 75011 h 74946"/>
                  <a:gd name="connsiteX3" fmla="*/ 172 w 74960"/>
                  <a:gd name="connsiteY3" fmla="*/ 75011 h 7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960" h="74946">
                    <a:moveTo>
                      <a:pt x="172" y="64"/>
                    </a:moveTo>
                    <a:lnTo>
                      <a:pt x="75133" y="64"/>
                    </a:lnTo>
                    <a:lnTo>
                      <a:pt x="75133" y="75011"/>
                    </a:lnTo>
                    <a:lnTo>
                      <a:pt x="172" y="75011"/>
                    </a:lnTo>
                    <a:close/>
                  </a:path>
                </a:pathLst>
              </a:custGeom>
              <a:solidFill>
                <a:srgbClr val="519BF7">
                  <a:alpha val="50000"/>
                </a:srgbClr>
              </a:solidFill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9C15371-9F4D-4ACD-B4D0-6768DB53CEF1}"/>
                  </a:ext>
                </a:extLst>
              </p:cNvPr>
              <p:cNvSpPr/>
              <p:nvPr/>
            </p:nvSpPr>
            <p:spPr>
              <a:xfrm>
                <a:off x="4798688" y="4608616"/>
                <a:ext cx="1649133" cy="224839"/>
              </a:xfrm>
              <a:custGeom>
                <a:avLst/>
                <a:gdLst>
                  <a:gd name="connsiteX0" fmla="*/ 146 w 1649133"/>
                  <a:gd name="connsiteY0" fmla="*/ 62 h 224839"/>
                  <a:gd name="connsiteX1" fmla="*/ 1649280 w 1649133"/>
                  <a:gd name="connsiteY1" fmla="*/ 22490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24839">
                    <a:moveTo>
                      <a:pt x="146" y="62"/>
                    </a:moveTo>
                    <a:lnTo>
                      <a:pt x="1649280" y="224901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6EDFA3F-C8A5-424C-A9BC-B9F6CB9A1AA7}"/>
                  </a:ext>
                </a:extLst>
              </p:cNvPr>
              <p:cNvSpPr/>
              <p:nvPr/>
            </p:nvSpPr>
            <p:spPr>
              <a:xfrm>
                <a:off x="4798688" y="4458723"/>
                <a:ext cx="1649133" cy="299786"/>
              </a:xfrm>
              <a:custGeom>
                <a:avLst/>
                <a:gdLst>
                  <a:gd name="connsiteX0" fmla="*/ 146 w 1649133"/>
                  <a:gd name="connsiteY0" fmla="*/ 59 h 299786"/>
                  <a:gd name="connsiteX1" fmla="*/ 1649280 w 1649133"/>
                  <a:gd name="connsiteY1" fmla="*/ 299845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9133" h="299786">
                    <a:moveTo>
                      <a:pt x="146" y="59"/>
                    </a:moveTo>
                    <a:lnTo>
                      <a:pt x="1649280" y="299845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B725613-B776-4B9C-A6DD-23E890B44F82}"/>
                  </a:ext>
                </a:extLst>
              </p:cNvPr>
              <p:cNvSpPr/>
              <p:nvPr/>
            </p:nvSpPr>
            <p:spPr>
              <a:xfrm>
                <a:off x="4948609" y="4458723"/>
                <a:ext cx="1574173" cy="299786"/>
              </a:xfrm>
              <a:custGeom>
                <a:avLst/>
                <a:gdLst>
                  <a:gd name="connsiteX0" fmla="*/ 150 w 1574173"/>
                  <a:gd name="connsiteY0" fmla="*/ 59 h 299786"/>
                  <a:gd name="connsiteX1" fmla="*/ 1574323 w 1574173"/>
                  <a:gd name="connsiteY1" fmla="*/ 299845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173" h="299786">
                    <a:moveTo>
                      <a:pt x="150" y="59"/>
                    </a:moveTo>
                    <a:lnTo>
                      <a:pt x="1574323" y="299845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19B53A3-5944-4F24-97A0-4C89CFFFD8C8}"/>
                  </a:ext>
                </a:extLst>
              </p:cNvPr>
              <p:cNvSpPr/>
              <p:nvPr/>
            </p:nvSpPr>
            <p:spPr>
              <a:xfrm>
                <a:off x="4948609" y="4608616"/>
                <a:ext cx="1574173" cy="224839"/>
              </a:xfrm>
              <a:custGeom>
                <a:avLst/>
                <a:gdLst>
                  <a:gd name="connsiteX0" fmla="*/ 150 w 1574173"/>
                  <a:gd name="connsiteY0" fmla="*/ 62 h 224839"/>
                  <a:gd name="connsiteX1" fmla="*/ 1574323 w 1574173"/>
                  <a:gd name="connsiteY1" fmla="*/ 224901 h 224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173" h="224839">
                    <a:moveTo>
                      <a:pt x="150" y="62"/>
                    </a:moveTo>
                    <a:lnTo>
                      <a:pt x="1574323" y="224901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B9A1B77-B6E2-4FAF-A69C-C1CB5F87723A}"/>
                  </a:ext>
                </a:extLst>
              </p:cNvPr>
              <p:cNvSpPr/>
              <p:nvPr/>
            </p:nvSpPr>
            <p:spPr>
              <a:xfrm>
                <a:off x="7647192" y="4908402"/>
                <a:ext cx="224881" cy="6661"/>
              </a:xfrm>
              <a:custGeom>
                <a:avLst/>
                <a:gdLst>
                  <a:gd name="connsiteX0" fmla="*/ 210 w 224881"/>
                  <a:gd name="connsiteY0" fmla="*/ 68 h 6661"/>
                  <a:gd name="connsiteX1" fmla="*/ 225092 w 224881"/>
                  <a:gd name="connsiteY1" fmla="*/ 68 h 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6661">
                    <a:moveTo>
                      <a:pt x="210" y="68"/>
                    </a:moveTo>
                    <a:lnTo>
                      <a:pt x="225092" y="68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D9DB01F-4535-443A-AD51-B09615B7FBDC}"/>
                  </a:ext>
                </a:extLst>
              </p:cNvPr>
              <p:cNvSpPr/>
              <p:nvPr/>
            </p:nvSpPr>
            <p:spPr>
              <a:xfrm>
                <a:off x="6522782" y="3559365"/>
                <a:ext cx="1349291" cy="6661"/>
              </a:xfrm>
              <a:custGeom>
                <a:avLst/>
                <a:gdLst>
                  <a:gd name="connsiteX0" fmla="*/ 194 w 1349291"/>
                  <a:gd name="connsiteY0" fmla="*/ 27 h 6661"/>
                  <a:gd name="connsiteX1" fmla="*/ 1349485 w 1349291"/>
                  <a:gd name="connsiteY1" fmla="*/ 27 h 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9291" h="6661">
                    <a:moveTo>
                      <a:pt x="194" y="27"/>
                    </a:moveTo>
                    <a:lnTo>
                      <a:pt x="1349485" y="27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A511988-D776-402D-A838-A93AD26DDC1B}"/>
                  </a:ext>
                </a:extLst>
              </p:cNvPr>
              <p:cNvSpPr/>
              <p:nvPr/>
            </p:nvSpPr>
            <p:spPr>
              <a:xfrm>
                <a:off x="8021995" y="4608616"/>
                <a:ext cx="224881" cy="299786"/>
              </a:xfrm>
              <a:custGeom>
                <a:avLst/>
                <a:gdLst>
                  <a:gd name="connsiteX0" fmla="*/ 222 w 224881"/>
                  <a:gd name="connsiteY0" fmla="*/ 299849 h 299786"/>
                  <a:gd name="connsiteX1" fmla="*/ 225103 w 224881"/>
                  <a:gd name="connsiteY1" fmla="*/ 63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299786">
                    <a:moveTo>
                      <a:pt x="222" y="299849"/>
                    </a:moveTo>
                    <a:lnTo>
                      <a:pt x="225103" y="63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98F29F6A-32C1-44D4-A594-4F00116E5D5D}"/>
                  </a:ext>
                </a:extLst>
              </p:cNvPr>
              <p:cNvSpPr/>
              <p:nvPr/>
            </p:nvSpPr>
            <p:spPr>
              <a:xfrm>
                <a:off x="8396798" y="4458723"/>
                <a:ext cx="224881" cy="149893"/>
              </a:xfrm>
              <a:custGeom>
                <a:avLst/>
                <a:gdLst>
                  <a:gd name="connsiteX0" fmla="*/ 233 w 224881"/>
                  <a:gd name="connsiteY0" fmla="*/ 149949 h 149893"/>
                  <a:gd name="connsiteX1" fmla="*/ 225115 w 224881"/>
                  <a:gd name="connsiteY1" fmla="*/ 56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149893">
                    <a:moveTo>
                      <a:pt x="233" y="149949"/>
                    </a:moveTo>
                    <a:lnTo>
                      <a:pt x="225115" y="56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78C62AA-FD47-49D4-B9E8-9AC1B2390A5D}"/>
                  </a:ext>
                </a:extLst>
              </p:cNvPr>
              <p:cNvSpPr/>
              <p:nvPr/>
            </p:nvSpPr>
            <p:spPr>
              <a:xfrm>
                <a:off x="8396798" y="3859151"/>
                <a:ext cx="224881" cy="149893"/>
              </a:xfrm>
              <a:custGeom>
                <a:avLst/>
                <a:gdLst>
                  <a:gd name="connsiteX0" fmla="*/ 233 w 224881"/>
                  <a:gd name="connsiteY0" fmla="*/ 38 h 149893"/>
                  <a:gd name="connsiteX1" fmla="*/ 225115 w 224881"/>
                  <a:gd name="connsiteY1" fmla="*/ 149931 h 149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149893">
                    <a:moveTo>
                      <a:pt x="233" y="38"/>
                    </a:moveTo>
                    <a:lnTo>
                      <a:pt x="225115" y="149931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374C472-539F-4567-9F2E-76DCA48E3411}"/>
                  </a:ext>
                </a:extLst>
              </p:cNvPr>
              <p:cNvSpPr/>
              <p:nvPr/>
            </p:nvSpPr>
            <p:spPr>
              <a:xfrm>
                <a:off x="8021995" y="3559365"/>
                <a:ext cx="224881" cy="299786"/>
              </a:xfrm>
              <a:custGeom>
                <a:avLst/>
                <a:gdLst>
                  <a:gd name="connsiteX0" fmla="*/ 222 w 224881"/>
                  <a:gd name="connsiteY0" fmla="*/ 32 h 299786"/>
                  <a:gd name="connsiteX1" fmla="*/ 225103 w 224881"/>
                  <a:gd name="connsiteY1" fmla="*/ 299818 h 299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881" h="299786">
                    <a:moveTo>
                      <a:pt x="222" y="32"/>
                    </a:moveTo>
                    <a:lnTo>
                      <a:pt x="225103" y="299818"/>
                    </a:lnTo>
                  </a:path>
                </a:pathLst>
              </a:custGeom>
              <a:noFill/>
              <a:ln w="8320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450A82-60C3-4F7B-8DDC-A62329159FE8}"/>
                  </a:ext>
                </a:extLst>
              </p:cNvPr>
              <p:cNvSpPr/>
              <p:nvPr/>
            </p:nvSpPr>
            <p:spPr>
              <a:xfrm>
                <a:off x="944098" y="5108912"/>
                <a:ext cx="54789" cy="82621"/>
              </a:xfrm>
              <a:custGeom>
                <a:avLst/>
                <a:gdLst>
                  <a:gd name="connsiteX0" fmla="*/ 2212 w 54789"/>
                  <a:gd name="connsiteY0" fmla="*/ 29273 h 82621"/>
                  <a:gd name="connsiteX1" fmla="*/ 12234 w 54789"/>
                  <a:gd name="connsiteY1" fmla="*/ 29273 h 82621"/>
                  <a:gd name="connsiteX2" fmla="*/ 12884 w 54789"/>
                  <a:gd name="connsiteY2" fmla="*/ 21858 h 82621"/>
                  <a:gd name="connsiteX3" fmla="*/ 15747 w 54789"/>
                  <a:gd name="connsiteY3" fmla="*/ 15349 h 82621"/>
                  <a:gd name="connsiteX4" fmla="*/ 20822 w 54789"/>
                  <a:gd name="connsiteY4" fmla="*/ 10539 h 82621"/>
                  <a:gd name="connsiteX5" fmla="*/ 28241 w 54789"/>
                  <a:gd name="connsiteY5" fmla="*/ 8714 h 82621"/>
                  <a:gd name="connsiteX6" fmla="*/ 34357 w 54789"/>
                  <a:gd name="connsiteY6" fmla="*/ 9753 h 82621"/>
                  <a:gd name="connsiteX7" fmla="*/ 39433 w 54789"/>
                  <a:gd name="connsiteY7" fmla="*/ 12878 h 82621"/>
                  <a:gd name="connsiteX8" fmla="*/ 42946 w 54789"/>
                  <a:gd name="connsiteY8" fmla="*/ 17561 h 82621"/>
                  <a:gd name="connsiteX9" fmla="*/ 44247 w 54789"/>
                  <a:gd name="connsiteY9" fmla="*/ 23677 h 82621"/>
                  <a:gd name="connsiteX10" fmla="*/ 42816 w 54789"/>
                  <a:gd name="connsiteY10" fmla="*/ 31224 h 82621"/>
                  <a:gd name="connsiteX11" fmla="*/ 38912 w 54789"/>
                  <a:gd name="connsiteY11" fmla="*/ 37340 h 82621"/>
                  <a:gd name="connsiteX12" fmla="*/ 32275 w 54789"/>
                  <a:gd name="connsiteY12" fmla="*/ 42803 h 82621"/>
                  <a:gd name="connsiteX13" fmla="*/ 23165 w 54789"/>
                  <a:gd name="connsiteY13" fmla="*/ 48792 h 82621"/>
                  <a:gd name="connsiteX14" fmla="*/ 14836 w 54789"/>
                  <a:gd name="connsiteY14" fmla="*/ 54388 h 82621"/>
                  <a:gd name="connsiteX15" fmla="*/ 7679 w 54789"/>
                  <a:gd name="connsiteY15" fmla="*/ 61150 h 82621"/>
                  <a:gd name="connsiteX16" fmla="*/ 2473 w 54789"/>
                  <a:gd name="connsiteY16" fmla="*/ 70130 h 82621"/>
                  <a:gd name="connsiteX17" fmla="*/ 0 w 54789"/>
                  <a:gd name="connsiteY17" fmla="*/ 82621 h 82621"/>
                  <a:gd name="connsiteX18" fmla="*/ 53878 w 54789"/>
                  <a:gd name="connsiteY18" fmla="*/ 82621 h 82621"/>
                  <a:gd name="connsiteX19" fmla="*/ 53878 w 54789"/>
                  <a:gd name="connsiteY19" fmla="*/ 73901 h 82621"/>
                  <a:gd name="connsiteX20" fmla="*/ 11453 w 54789"/>
                  <a:gd name="connsiteY20" fmla="*/ 73901 h 82621"/>
                  <a:gd name="connsiteX21" fmla="*/ 14446 w 54789"/>
                  <a:gd name="connsiteY21" fmla="*/ 67139 h 82621"/>
                  <a:gd name="connsiteX22" fmla="*/ 19912 w 54789"/>
                  <a:gd name="connsiteY22" fmla="*/ 61543 h 82621"/>
                  <a:gd name="connsiteX23" fmla="*/ 26939 w 54789"/>
                  <a:gd name="connsiteY23" fmla="*/ 56726 h 82621"/>
                  <a:gd name="connsiteX24" fmla="*/ 34748 w 54789"/>
                  <a:gd name="connsiteY24" fmla="*/ 52043 h 82621"/>
                  <a:gd name="connsiteX25" fmla="*/ 42165 w 54789"/>
                  <a:gd name="connsiteY25" fmla="*/ 46967 h 82621"/>
                  <a:gd name="connsiteX26" fmla="*/ 48543 w 54789"/>
                  <a:gd name="connsiteY26" fmla="*/ 40984 h 82621"/>
                  <a:gd name="connsiteX27" fmla="*/ 53097 w 54789"/>
                  <a:gd name="connsiteY27" fmla="*/ 33436 h 82621"/>
                  <a:gd name="connsiteX28" fmla="*/ 54789 w 54789"/>
                  <a:gd name="connsiteY28" fmla="*/ 23810 h 82621"/>
                  <a:gd name="connsiteX29" fmla="*/ 52707 w 54789"/>
                  <a:gd name="connsiteY29" fmla="*/ 13530 h 82621"/>
                  <a:gd name="connsiteX30" fmla="*/ 47111 w 54789"/>
                  <a:gd name="connsiteY30" fmla="*/ 6116 h 82621"/>
                  <a:gd name="connsiteX31" fmla="*/ 38912 w 54789"/>
                  <a:gd name="connsiteY31" fmla="*/ 1559 h 82621"/>
                  <a:gd name="connsiteX32" fmla="*/ 28891 w 54789"/>
                  <a:gd name="connsiteY32" fmla="*/ 0 h 82621"/>
                  <a:gd name="connsiteX33" fmla="*/ 17178 w 54789"/>
                  <a:gd name="connsiteY33" fmla="*/ 2212 h 82621"/>
                  <a:gd name="connsiteX34" fmla="*/ 8589 w 54789"/>
                  <a:gd name="connsiteY34" fmla="*/ 8327 h 82621"/>
                  <a:gd name="connsiteX35" fmla="*/ 3514 w 54789"/>
                  <a:gd name="connsiteY35" fmla="*/ 17561 h 82621"/>
                  <a:gd name="connsiteX36" fmla="*/ 2212 w 54789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89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29" y="26774"/>
                      <a:pt x="12364" y="24303"/>
                      <a:pt x="12884" y="21858"/>
                    </a:cubicBezTo>
                    <a:cubicBezTo>
                      <a:pt x="13456" y="19439"/>
                      <a:pt x="14446" y="17274"/>
                      <a:pt x="15747" y="15349"/>
                    </a:cubicBezTo>
                    <a:cubicBezTo>
                      <a:pt x="17100" y="13371"/>
                      <a:pt x="18792" y="11785"/>
                      <a:pt x="20822" y="10539"/>
                    </a:cubicBezTo>
                    <a:cubicBezTo>
                      <a:pt x="22905" y="9340"/>
                      <a:pt x="25377" y="8714"/>
                      <a:pt x="28241" y="8714"/>
                    </a:cubicBezTo>
                    <a:cubicBezTo>
                      <a:pt x="30375" y="8714"/>
                      <a:pt x="32431" y="9080"/>
                      <a:pt x="34357" y="9753"/>
                    </a:cubicBezTo>
                    <a:cubicBezTo>
                      <a:pt x="36335" y="10486"/>
                      <a:pt x="38027" y="11525"/>
                      <a:pt x="39433" y="12878"/>
                    </a:cubicBezTo>
                    <a:cubicBezTo>
                      <a:pt x="40890" y="14183"/>
                      <a:pt x="42061" y="15742"/>
                      <a:pt x="42946" y="17561"/>
                    </a:cubicBezTo>
                    <a:cubicBezTo>
                      <a:pt x="43779" y="19386"/>
                      <a:pt x="44247" y="21438"/>
                      <a:pt x="44247" y="23677"/>
                    </a:cubicBezTo>
                    <a:cubicBezTo>
                      <a:pt x="44247" y="26541"/>
                      <a:pt x="43753" y="29066"/>
                      <a:pt x="42816" y="31224"/>
                    </a:cubicBezTo>
                    <a:cubicBezTo>
                      <a:pt x="41931" y="33410"/>
                      <a:pt x="40630" y="35468"/>
                      <a:pt x="38912" y="37340"/>
                    </a:cubicBezTo>
                    <a:cubicBezTo>
                      <a:pt x="37142" y="39165"/>
                      <a:pt x="34930" y="40984"/>
                      <a:pt x="32275" y="42803"/>
                    </a:cubicBezTo>
                    <a:cubicBezTo>
                      <a:pt x="29672" y="44628"/>
                      <a:pt x="26601" y="46660"/>
                      <a:pt x="23165" y="48792"/>
                    </a:cubicBezTo>
                    <a:cubicBezTo>
                      <a:pt x="20302" y="50564"/>
                      <a:pt x="17491" y="52409"/>
                      <a:pt x="14836" y="54388"/>
                    </a:cubicBezTo>
                    <a:cubicBezTo>
                      <a:pt x="12234" y="56313"/>
                      <a:pt x="9813" y="58552"/>
                      <a:pt x="7679" y="61150"/>
                    </a:cubicBezTo>
                    <a:cubicBezTo>
                      <a:pt x="5596" y="63675"/>
                      <a:pt x="3826" y="66693"/>
                      <a:pt x="2473" y="70130"/>
                    </a:cubicBezTo>
                    <a:cubicBezTo>
                      <a:pt x="1171" y="73614"/>
                      <a:pt x="313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3" y="73901"/>
                    </a:lnTo>
                    <a:cubicBezTo>
                      <a:pt x="11973" y="71302"/>
                      <a:pt x="12936" y="69064"/>
                      <a:pt x="14446" y="67139"/>
                    </a:cubicBezTo>
                    <a:cubicBezTo>
                      <a:pt x="16008" y="65160"/>
                      <a:pt x="17829" y="63315"/>
                      <a:pt x="19912" y="61543"/>
                    </a:cubicBezTo>
                    <a:cubicBezTo>
                      <a:pt x="22046" y="59824"/>
                      <a:pt x="24389" y="58212"/>
                      <a:pt x="26939" y="56726"/>
                    </a:cubicBezTo>
                    <a:cubicBezTo>
                      <a:pt x="29542" y="55167"/>
                      <a:pt x="32144" y="53608"/>
                      <a:pt x="34748" y="52043"/>
                    </a:cubicBezTo>
                    <a:cubicBezTo>
                      <a:pt x="37246" y="50404"/>
                      <a:pt x="39719" y="48739"/>
                      <a:pt x="42165" y="46967"/>
                    </a:cubicBezTo>
                    <a:cubicBezTo>
                      <a:pt x="44560" y="45148"/>
                      <a:pt x="46720" y="43169"/>
                      <a:pt x="48543" y="40984"/>
                    </a:cubicBezTo>
                    <a:cubicBezTo>
                      <a:pt x="50416" y="38746"/>
                      <a:pt x="51952" y="36248"/>
                      <a:pt x="53097" y="33436"/>
                    </a:cubicBezTo>
                    <a:cubicBezTo>
                      <a:pt x="54190" y="30678"/>
                      <a:pt x="54789" y="27454"/>
                      <a:pt x="54789" y="23810"/>
                    </a:cubicBezTo>
                    <a:cubicBezTo>
                      <a:pt x="54789" y="19906"/>
                      <a:pt x="54060" y="16495"/>
                      <a:pt x="52707" y="13530"/>
                    </a:cubicBezTo>
                    <a:cubicBezTo>
                      <a:pt x="51301" y="10592"/>
                      <a:pt x="49453" y="8141"/>
                      <a:pt x="47111" y="6116"/>
                    </a:cubicBezTo>
                    <a:cubicBezTo>
                      <a:pt x="44820" y="4137"/>
                      <a:pt x="42087" y="2598"/>
                      <a:pt x="38912" y="1559"/>
                    </a:cubicBezTo>
                    <a:cubicBezTo>
                      <a:pt x="35789" y="520"/>
                      <a:pt x="32431" y="0"/>
                      <a:pt x="28891" y="0"/>
                    </a:cubicBezTo>
                    <a:cubicBezTo>
                      <a:pt x="24518" y="0"/>
                      <a:pt x="20615" y="753"/>
                      <a:pt x="17178" y="2212"/>
                    </a:cubicBezTo>
                    <a:cubicBezTo>
                      <a:pt x="13795" y="3717"/>
                      <a:pt x="10932" y="5723"/>
                      <a:pt x="8589" y="8327"/>
                    </a:cubicBezTo>
                    <a:cubicBezTo>
                      <a:pt x="6299" y="10926"/>
                      <a:pt x="4607" y="14023"/>
                      <a:pt x="3514" y="17561"/>
                    </a:cubicBezTo>
                    <a:cubicBezTo>
                      <a:pt x="2473" y="21152"/>
                      <a:pt x="2004" y="25056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E246616-7EDE-4838-8022-2BA4341CD3E9}"/>
                  </a:ext>
                </a:extLst>
              </p:cNvPr>
              <p:cNvSpPr/>
              <p:nvPr/>
            </p:nvSpPr>
            <p:spPr>
              <a:xfrm>
                <a:off x="1010756" y="5108912"/>
                <a:ext cx="55439" cy="83920"/>
              </a:xfrm>
              <a:custGeom>
                <a:avLst/>
                <a:gdLst>
                  <a:gd name="connsiteX0" fmla="*/ 13404 w 55439"/>
                  <a:gd name="connsiteY0" fmla="*/ 21465 h 83920"/>
                  <a:gd name="connsiteX1" fmla="*/ 14576 w 55439"/>
                  <a:gd name="connsiteY1" fmla="*/ 16002 h 83920"/>
                  <a:gd name="connsiteX2" fmla="*/ 17569 w 55439"/>
                  <a:gd name="connsiteY2" fmla="*/ 11971 h 83920"/>
                  <a:gd name="connsiteX3" fmla="*/ 22254 w 55439"/>
                  <a:gd name="connsiteY3" fmla="*/ 9493 h 83920"/>
                  <a:gd name="connsiteX4" fmla="*/ 27850 w 55439"/>
                  <a:gd name="connsiteY4" fmla="*/ 8714 h 83920"/>
                  <a:gd name="connsiteX5" fmla="*/ 37871 w 55439"/>
                  <a:gd name="connsiteY5" fmla="*/ 11971 h 83920"/>
                  <a:gd name="connsiteX6" fmla="*/ 41775 w 55439"/>
                  <a:gd name="connsiteY6" fmla="*/ 21465 h 83920"/>
                  <a:gd name="connsiteX7" fmla="*/ 37871 w 55439"/>
                  <a:gd name="connsiteY7" fmla="*/ 31224 h 83920"/>
                  <a:gd name="connsiteX8" fmla="*/ 28111 w 55439"/>
                  <a:gd name="connsiteY8" fmla="*/ 34735 h 83920"/>
                  <a:gd name="connsiteX9" fmla="*/ 22254 w 55439"/>
                  <a:gd name="connsiteY9" fmla="*/ 33956 h 83920"/>
                  <a:gd name="connsiteX10" fmla="*/ 17699 w 55439"/>
                  <a:gd name="connsiteY10" fmla="*/ 31484 h 83920"/>
                  <a:gd name="connsiteX11" fmla="*/ 14576 w 55439"/>
                  <a:gd name="connsiteY11" fmla="*/ 27321 h 83920"/>
                  <a:gd name="connsiteX12" fmla="*/ 13404 w 55439"/>
                  <a:gd name="connsiteY12" fmla="*/ 21465 h 83920"/>
                  <a:gd name="connsiteX13" fmla="*/ 2863 w 55439"/>
                  <a:gd name="connsiteY13" fmla="*/ 21078 h 83920"/>
                  <a:gd name="connsiteX14" fmla="*/ 5987 w 55439"/>
                  <a:gd name="connsiteY14" fmla="*/ 31358 h 83920"/>
                  <a:gd name="connsiteX15" fmla="*/ 14446 w 55439"/>
                  <a:gd name="connsiteY15" fmla="*/ 38253 h 83920"/>
                  <a:gd name="connsiteX16" fmla="*/ 3644 w 55439"/>
                  <a:gd name="connsiteY16" fmla="*/ 46060 h 83920"/>
                  <a:gd name="connsiteX17" fmla="*/ 0 w 55439"/>
                  <a:gd name="connsiteY17" fmla="*/ 58811 h 83920"/>
                  <a:gd name="connsiteX18" fmla="*/ 2082 w 55439"/>
                  <a:gd name="connsiteY18" fmla="*/ 69870 h 83920"/>
                  <a:gd name="connsiteX19" fmla="*/ 8069 w 55439"/>
                  <a:gd name="connsiteY19" fmla="*/ 77805 h 83920"/>
                  <a:gd name="connsiteX20" fmla="*/ 16918 w 55439"/>
                  <a:gd name="connsiteY20" fmla="*/ 82488 h 83920"/>
                  <a:gd name="connsiteX21" fmla="*/ 28111 w 55439"/>
                  <a:gd name="connsiteY21" fmla="*/ 83920 h 83920"/>
                  <a:gd name="connsiteX22" fmla="*/ 38782 w 55439"/>
                  <a:gd name="connsiteY22" fmla="*/ 82361 h 83920"/>
                  <a:gd name="connsiteX23" fmla="*/ 47501 w 55439"/>
                  <a:gd name="connsiteY23" fmla="*/ 77418 h 83920"/>
                  <a:gd name="connsiteX24" fmla="*/ 53227 w 55439"/>
                  <a:gd name="connsiteY24" fmla="*/ 69610 h 83920"/>
                  <a:gd name="connsiteX25" fmla="*/ 55440 w 55439"/>
                  <a:gd name="connsiteY25" fmla="*/ 58811 h 83920"/>
                  <a:gd name="connsiteX26" fmla="*/ 51796 w 55439"/>
                  <a:gd name="connsiteY26" fmla="*/ 45927 h 83920"/>
                  <a:gd name="connsiteX27" fmla="*/ 40734 w 55439"/>
                  <a:gd name="connsiteY27" fmla="*/ 38253 h 83920"/>
                  <a:gd name="connsiteX28" fmla="*/ 49063 w 55439"/>
                  <a:gd name="connsiteY28" fmla="*/ 31358 h 83920"/>
                  <a:gd name="connsiteX29" fmla="*/ 52187 w 55439"/>
                  <a:gd name="connsiteY29" fmla="*/ 21078 h 83920"/>
                  <a:gd name="connsiteX30" fmla="*/ 50755 w 55439"/>
                  <a:gd name="connsiteY30" fmla="*/ 13271 h 83920"/>
                  <a:gd name="connsiteX31" fmla="*/ 46460 w 55439"/>
                  <a:gd name="connsiteY31" fmla="*/ 6635 h 83920"/>
                  <a:gd name="connsiteX32" fmla="*/ 38652 w 55439"/>
                  <a:gd name="connsiteY32" fmla="*/ 1819 h 83920"/>
                  <a:gd name="connsiteX33" fmla="*/ 27200 w 55439"/>
                  <a:gd name="connsiteY33" fmla="*/ 0 h 83920"/>
                  <a:gd name="connsiteX34" fmla="*/ 17959 w 55439"/>
                  <a:gd name="connsiteY34" fmla="*/ 1426 h 83920"/>
                  <a:gd name="connsiteX35" fmla="*/ 10281 w 55439"/>
                  <a:gd name="connsiteY35" fmla="*/ 5463 h 83920"/>
                  <a:gd name="connsiteX36" fmla="*/ 4815 w 55439"/>
                  <a:gd name="connsiteY36" fmla="*/ 11971 h 83920"/>
                  <a:gd name="connsiteX37" fmla="*/ 2863 w 55439"/>
                  <a:gd name="connsiteY37" fmla="*/ 21078 h 83920"/>
                  <a:gd name="connsiteX38" fmla="*/ 10411 w 55439"/>
                  <a:gd name="connsiteY38" fmla="*/ 59331 h 83920"/>
                  <a:gd name="connsiteX39" fmla="*/ 11713 w 55439"/>
                  <a:gd name="connsiteY39" fmla="*/ 52822 h 83920"/>
                  <a:gd name="connsiteX40" fmla="*/ 15487 w 55439"/>
                  <a:gd name="connsiteY40" fmla="*/ 47753 h 83920"/>
                  <a:gd name="connsiteX41" fmla="*/ 21083 w 55439"/>
                  <a:gd name="connsiteY41" fmla="*/ 44628 h 83920"/>
                  <a:gd name="connsiteX42" fmla="*/ 27980 w 55439"/>
                  <a:gd name="connsiteY42" fmla="*/ 43456 h 83920"/>
                  <a:gd name="connsiteX43" fmla="*/ 34487 w 55439"/>
                  <a:gd name="connsiteY43" fmla="*/ 44755 h 83920"/>
                  <a:gd name="connsiteX44" fmla="*/ 39953 w 55439"/>
                  <a:gd name="connsiteY44" fmla="*/ 48012 h 83920"/>
                  <a:gd name="connsiteX45" fmla="*/ 43597 w 55439"/>
                  <a:gd name="connsiteY45" fmla="*/ 52956 h 83920"/>
                  <a:gd name="connsiteX46" fmla="*/ 45028 w 55439"/>
                  <a:gd name="connsiteY46" fmla="*/ 59198 h 83920"/>
                  <a:gd name="connsiteX47" fmla="*/ 43727 w 55439"/>
                  <a:gd name="connsiteY47" fmla="*/ 65706 h 83920"/>
                  <a:gd name="connsiteX48" fmla="*/ 40214 w 55439"/>
                  <a:gd name="connsiteY48" fmla="*/ 70783 h 83920"/>
                  <a:gd name="connsiteX49" fmla="*/ 34878 w 55439"/>
                  <a:gd name="connsiteY49" fmla="*/ 74161 h 83920"/>
                  <a:gd name="connsiteX50" fmla="*/ 28111 w 55439"/>
                  <a:gd name="connsiteY50" fmla="*/ 75333 h 83920"/>
                  <a:gd name="connsiteX51" fmla="*/ 15357 w 55439"/>
                  <a:gd name="connsiteY51" fmla="*/ 71043 h 83920"/>
                  <a:gd name="connsiteX52" fmla="*/ 10411 w 55439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9" h="83920">
                    <a:moveTo>
                      <a:pt x="13404" y="21465"/>
                    </a:moveTo>
                    <a:cubicBezTo>
                      <a:pt x="13404" y="19333"/>
                      <a:pt x="13795" y="17514"/>
                      <a:pt x="14576" y="16002"/>
                    </a:cubicBezTo>
                    <a:cubicBezTo>
                      <a:pt x="15357" y="14443"/>
                      <a:pt x="16319" y="13111"/>
                      <a:pt x="17569" y="11971"/>
                    </a:cubicBezTo>
                    <a:cubicBezTo>
                      <a:pt x="18871" y="10852"/>
                      <a:pt x="20432" y="10020"/>
                      <a:pt x="22254" y="9493"/>
                    </a:cubicBezTo>
                    <a:cubicBezTo>
                      <a:pt x="24076" y="8974"/>
                      <a:pt x="25924" y="8714"/>
                      <a:pt x="27850" y="8714"/>
                    </a:cubicBezTo>
                    <a:cubicBezTo>
                      <a:pt x="31911" y="8714"/>
                      <a:pt x="35268" y="9806"/>
                      <a:pt x="37871" y="11971"/>
                    </a:cubicBezTo>
                    <a:cubicBezTo>
                      <a:pt x="40473" y="14050"/>
                      <a:pt x="41775" y="17254"/>
                      <a:pt x="41775" y="21465"/>
                    </a:cubicBezTo>
                    <a:cubicBezTo>
                      <a:pt x="41775" y="25628"/>
                      <a:pt x="40473" y="28886"/>
                      <a:pt x="37871" y="31224"/>
                    </a:cubicBezTo>
                    <a:cubicBezTo>
                      <a:pt x="35268" y="33569"/>
                      <a:pt x="32015" y="34735"/>
                      <a:pt x="28111" y="34735"/>
                    </a:cubicBezTo>
                    <a:cubicBezTo>
                      <a:pt x="26028" y="34735"/>
                      <a:pt x="24076" y="34476"/>
                      <a:pt x="22254" y="33956"/>
                    </a:cubicBezTo>
                    <a:cubicBezTo>
                      <a:pt x="20484" y="33383"/>
                      <a:pt x="19001" y="32524"/>
                      <a:pt x="17699" y="31484"/>
                    </a:cubicBezTo>
                    <a:cubicBezTo>
                      <a:pt x="16398" y="30365"/>
                      <a:pt x="15357" y="28986"/>
                      <a:pt x="14576" y="27321"/>
                    </a:cubicBezTo>
                    <a:cubicBezTo>
                      <a:pt x="13795" y="25682"/>
                      <a:pt x="13404" y="23756"/>
                      <a:pt x="13404" y="21465"/>
                    </a:cubicBezTo>
                    <a:close/>
                    <a:moveTo>
                      <a:pt x="2863" y="21078"/>
                    </a:moveTo>
                    <a:cubicBezTo>
                      <a:pt x="2863" y="24822"/>
                      <a:pt x="3905" y="28233"/>
                      <a:pt x="5987" y="31358"/>
                    </a:cubicBezTo>
                    <a:cubicBezTo>
                      <a:pt x="8121" y="34476"/>
                      <a:pt x="10958" y="36794"/>
                      <a:pt x="14446" y="38253"/>
                    </a:cubicBezTo>
                    <a:cubicBezTo>
                      <a:pt x="9761" y="39812"/>
                      <a:pt x="6143" y="42416"/>
                      <a:pt x="3644" y="46060"/>
                    </a:cubicBezTo>
                    <a:cubicBezTo>
                      <a:pt x="1197" y="49705"/>
                      <a:pt x="0" y="53968"/>
                      <a:pt x="0" y="58811"/>
                    </a:cubicBezTo>
                    <a:cubicBezTo>
                      <a:pt x="0" y="63075"/>
                      <a:pt x="677" y="66746"/>
                      <a:pt x="2082" y="69870"/>
                    </a:cubicBezTo>
                    <a:cubicBezTo>
                      <a:pt x="3540" y="72995"/>
                      <a:pt x="5518" y="75646"/>
                      <a:pt x="8069" y="77805"/>
                    </a:cubicBezTo>
                    <a:cubicBezTo>
                      <a:pt x="10568" y="79890"/>
                      <a:pt x="13535" y="81449"/>
                      <a:pt x="16918" y="82488"/>
                    </a:cubicBezTo>
                    <a:cubicBezTo>
                      <a:pt x="20354" y="83427"/>
                      <a:pt x="24102" y="83920"/>
                      <a:pt x="28111" y="83920"/>
                    </a:cubicBezTo>
                    <a:cubicBezTo>
                      <a:pt x="31911" y="83920"/>
                      <a:pt x="35450" y="83401"/>
                      <a:pt x="38782" y="82361"/>
                    </a:cubicBezTo>
                    <a:cubicBezTo>
                      <a:pt x="42165" y="81269"/>
                      <a:pt x="45054" y="79603"/>
                      <a:pt x="47501" y="77418"/>
                    </a:cubicBezTo>
                    <a:cubicBezTo>
                      <a:pt x="49896" y="75280"/>
                      <a:pt x="51822" y="72681"/>
                      <a:pt x="53227" y="69610"/>
                    </a:cubicBezTo>
                    <a:cubicBezTo>
                      <a:pt x="54685" y="66486"/>
                      <a:pt x="55440" y="62895"/>
                      <a:pt x="55440" y="58811"/>
                    </a:cubicBezTo>
                    <a:cubicBezTo>
                      <a:pt x="55440" y="53708"/>
                      <a:pt x="54190" y="49418"/>
                      <a:pt x="51796" y="45927"/>
                    </a:cubicBezTo>
                    <a:cubicBezTo>
                      <a:pt x="49453" y="42390"/>
                      <a:pt x="45731" y="39812"/>
                      <a:pt x="40734" y="38253"/>
                    </a:cubicBezTo>
                    <a:cubicBezTo>
                      <a:pt x="44273" y="36687"/>
                      <a:pt x="47033" y="34429"/>
                      <a:pt x="49063" y="31358"/>
                    </a:cubicBezTo>
                    <a:cubicBezTo>
                      <a:pt x="51145" y="28233"/>
                      <a:pt x="52187" y="24822"/>
                      <a:pt x="52187" y="21078"/>
                    </a:cubicBezTo>
                    <a:cubicBezTo>
                      <a:pt x="52187" y="18394"/>
                      <a:pt x="51692" y="15795"/>
                      <a:pt x="50755" y="13271"/>
                    </a:cubicBezTo>
                    <a:cubicBezTo>
                      <a:pt x="49870" y="10772"/>
                      <a:pt x="48438" y="8561"/>
                      <a:pt x="46460" y="6635"/>
                    </a:cubicBezTo>
                    <a:cubicBezTo>
                      <a:pt x="44430" y="4657"/>
                      <a:pt x="41827" y="3044"/>
                      <a:pt x="38652" y="1819"/>
                    </a:cubicBezTo>
                    <a:cubicBezTo>
                      <a:pt x="35529" y="620"/>
                      <a:pt x="31676" y="0"/>
                      <a:pt x="27200" y="0"/>
                    </a:cubicBezTo>
                    <a:cubicBezTo>
                      <a:pt x="23972" y="0"/>
                      <a:pt x="20874" y="493"/>
                      <a:pt x="17959" y="1426"/>
                    </a:cubicBezTo>
                    <a:cubicBezTo>
                      <a:pt x="15096" y="2312"/>
                      <a:pt x="12519" y="3644"/>
                      <a:pt x="10281" y="5463"/>
                    </a:cubicBezTo>
                    <a:cubicBezTo>
                      <a:pt x="7990" y="7208"/>
                      <a:pt x="6169" y="9367"/>
                      <a:pt x="4815" y="11971"/>
                    </a:cubicBezTo>
                    <a:cubicBezTo>
                      <a:pt x="3514" y="14570"/>
                      <a:pt x="2863" y="17614"/>
                      <a:pt x="2863" y="21078"/>
                    </a:cubicBezTo>
                    <a:close/>
                    <a:moveTo>
                      <a:pt x="10411" y="59331"/>
                    </a:moveTo>
                    <a:cubicBezTo>
                      <a:pt x="10411" y="56913"/>
                      <a:pt x="10828" y="54748"/>
                      <a:pt x="11713" y="52822"/>
                    </a:cubicBezTo>
                    <a:cubicBezTo>
                      <a:pt x="12650" y="50844"/>
                      <a:pt x="13925" y="49158"/>
                      <a:pt x="15487" y="47753"/>
                    </a:cubicBezTo>
                    <a:cubicBezTo>
                      <a:pt x="17100" y="46394"/>
                      <a:pt x="19001" y="45354"/>
                      <a:pt x="21083" y="44628"/>
                    </a:cubicBezTo>
                    <a:cubicBezTo>
                      <a:pt x="23217" y="43849"/>
                      <a:pt x="25534" y="43456"/>
                      <a:pt x="27980" y="43456"/>
                    </a:cubicBezTo>
                    <a:cubicBezTo>
                      <a:pt x="30323" y="43456"/>
                      <a:pt x="32457" y="43902"/>
                      <a:pt x="34487" y="44755"/>
                    </a:cubicBezTo>
                    <a:cubicBezTo>
                      <a:pt x="36569" y="45541"/>
                      <a:pt x="38391" y="46660"/>
                      <a:pt x="39953" y="48012"/>
                    </a:cubicBezTo>
                    <a:cubicBezTo>
                      <a:pt x="41515" y="49418"/>
                      <a:pt x="42712" y="51084"/>
                      <a:pt x="43597" y="52956"/>
                    </a:cubicBezTo>
                    <a:cubicBezTo>
                      <a:pt x="44534" y="54881"/>
                      <a:pt x="45028" y="56959"/>
                      <a:pt x="45028" y="59198"/>
                    </a:cubicBezTo>
                    <a:cubicBezTo>
                      <a:pt x="45028" y="61543"/>
                      <a:pt x="44560" y="63728"/>
                      <a:pt x="43727" y="65706"/>
                    </a:cubicBezTo>
                    <a:cubicBezTo>
                      <a:pt x="42946" y="67632"/>
                      <a:pt x="41775" y="69324"/>
                      <a:pt x="40214" y="70783"/>
                    </a:cubicBezTo>
                    <a:cubicBezTo>
                      <a:pt x="38704" y="72188"/>
                      <a:pt x="36960" y="73308"/>
                      <a:pt x="34878" y="74161"/>
                    </a:cubicBezTo>
                    <a:cubicBezTo>
                      <a:pt x="32795" y="74947"/>
                      <a:pt x="30505" y="75333"/>
                      <a:pt x="28111" y="75333"/>
                    </a:cubicBezTo>
                    <a:cubicBezTo>
                      <a:pt x="22957" y="75333"/>
                      <a:pt x="18740" y="73901"/>
                      <a:pt x="15357" y="71043"/>
                    </a:cubicBezTo>
                    <a:cubicBezTo>
                      <a:pt x="12025" y="68178"/>
                      <a:pt x="10411" y="64274"/>
                      <a:pt x="10411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BE45B46-461F-4BB2-BCB8-07DA05ADF388}"/>
                  </a:ext>
                </a:extLst>
              </p:cNvPr>
              <p:cNvSpPr/>
              <p:nvPr/>
            </p:nvSpPr>
            <p:spPr>
              <a:xfrm>
                <a:off x="1071922" y="5131289"/>
                <a:ext cx="58302" cy="60243"/>
              </a:xfrm>
              <a:custGeom>
                <a:avLst/>
                <a:gdLst>
                  <a:gd name="connsiteX0" fmla="*/ 22644 w 58302"/>
                  <a:gd name="connsiteY0" fmla="*/ 28493 h 60243"/>
                  <a:gd name="connsiteX1" fmla="*/ 0 w 58302"/>
                  <a:gd name="connsiteY1" fmla="*/ 60244 h 60243"/>
                  <a:gd name="connsiteX2" fmla="*/ 11973 w 58302"/>
                  <a:gd name="connsiteY2" fmla="*/ 60244 h 60243"/>
                  <a:gd name="connsiteX3" fmla="*/ 28761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700 w 58302"/>
                  <a:gd name="connsiteY7" fmla="*/ 0 h 60243"/>
                  <a:gd name="connsiteX8" fmla="*/ 43857 w 58302"/>
                  <a:gd name="connsiteY8" fmla="*/ 0 h 60243"/>
                  <a:gd name="connsiteX9" fmla="*/ 28761 w 58302"/>
                  <a:gd name="connsiteY9" fmla="*/ 21078 h 60243"/>
                  <a:gd name="connsiteX10" fmla="*/ 14315 w 58302"/>
                  <a:gd name="connsiteY10" fmla="*/ 0 h 60243"/>
                  <a:gd name="connsiteX11" fmla="*/ 169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4" y="28493"/>
                    </a:moveTo>
                    <a:lnTo>
                      <a:pt x="0" y="60244"/>
                    </a:lnTo>
                    <a:lnTo>
                      <a:pt x="11973" y="60244"/>
                    </a:lnTo>
                    <a:lnTo>
                      <a:pt x="28761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700" y="0"/>
                    </a:lnTo>
                    <a:lnTo>
                      <a:pt x="43857" y="0"/>
                    </a:lnTo>
                    <a:lnTo>
                      <a:pt x="28761" y="21078"/>
                    </a:lnTo>
                    <a:lnTo>
                      <a:pt x="14315" y="0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8407A1B4-2295-4BB0-ABB3-BC867141D84C}"/>
                  </a:ext>
                </a:extLst>
              </p:cNvPr>
              <p:cNvSpPr/>
              <p:nvPr/>
            </p:nvSpPr>
            <p:spPr>
              <a:xfrm>
                <a:off x="1134154" y="5108912"/>
                <a:ext cx="54789" cy="82621"/>
              </a:xfrm>
              <a:custGeom>
                <a:avLst/>
                <a:gdLst>
                  <a:gd name="connsiteX0" fmla="*/ 2213 w 54789"/>
                  <a:gd name="connsiteY0" fmla="*/ 29273 h 82621"/>
                  <a:gd name="connsiteX1" fmla="*/ 12234 w 54789"/>
                  <a:gd name="connsiteY1" fmla="*/ 29273 h 82621"/>
                  <a:gd name="connsiteX2" fmla="*/ 12884 w 54789"/>
                  <a:gd name="connsiteY2" fmla="*/ 21858 h 82621"/>
                  <a:gd name="connsiteX3" fmla="*/ 15747 w 54789"/>
                  <a:gd name="connsiteY3" fmla="*/ 15349 h 82621"/>
                  <a:gd name="connsiteX4" fmla="*/ 20822 w 54789"/>
                  <a:gd name="connsiteY4" fmla="*/ 10539 h 82621"/>
                  <a:gd name="connsiteX5" fmla="*/ 28241 w 54789"/>
                  <a:gd name="connsiteY5" fmla="*/ 8714 h 82621"/>
                  <a:gd name="connsiteX6" fmla="*/ 34357 w 54789"/>
                  <a:gd name="connsiteY6" fmla="*/ 9753 h 82621"/>
                  <a:gd name="connsiteX7" fmla="*/ 39433 w 54789"/>
                  <a:gd name="connsiteY7" fmla="*/ 12878 h 82621"/>
                  <a:gd name="connsiteX8" fmla="*/ 42947 w 54789"/>
                  <a:gd name="connsiteY8" fmla="*/ 17561 h 82621"/>
                  <a:gd name="connsiteX9" fmla="*/ 44248 w 54789"/>
                  <a:gd name="connsiteY9" fmla="*/ 23677 h 82621"/>
                  <a:gd name="connsiteX10" fmla="*/ 42816 w 54789"/>
                  <a:gd name="connsiteY10" fmla="*/ 31224 h 82621"/>
                  <a:gd name="connsiteX11" fmla="*/ 38912 w 54789"/>
                  <a:gd name="connsiteY11" fmla="*/ 37340 h 82621"/>
                  <a:gd name="connsiteX12" fmla="*/ 32275 w 54789"/>
                  <a:gd name="connsiteY12" fmla="*/ 42803 h 82621"/>
                  <a:gd name="connsiteX13" fmla="*/ 23165 w 54789"/>
                  <a:gd name="connsiteY13" fmla="*/ 48792 h 82621"/>
                  <a:gd name="connsiteX14" fmla="*/ 14836 w 54789"/>
                  <a:gd name="connsiteY14" fmla="*/ 54388 h 82621"/>
                  <a:gd name="connsiteX15" fmla="*/ 7679 w 54789"/>
                  <a:gd name="connsiteY15" fmla="*/ 61150 h 82621"/>
                  <a:gd name="connsiteX16" fmla="*/ 2473 w 54789"/>
                  <a:gd name="connsiteY16" fmla="*/ 70130 h 82621"/>
                  <a:gd name="connsiteX17" fmla="*/ 0 w 54789"/>
                  <a:gd name="connsiteY17" fmla="*/ 82621 h 82621"/>
                  <a:gd name="connsiteX18" fmla="*/ 53878 w 54789"/>
                  <a:gd name="connsiteY18" fmla="*/ 82621 h 82621"/>
                  <a:gd name="connsiteX19" fmla="*/ 53878 w 54789"/>
                  <a:gd name="connsiteY19" fmla="*/ 73901 h 82621"/>
                  <a:gd name="connsiteX20" fmla="*/ 11453 w 54789"/>
                  <a:gd name="connsiteY20" fmla="*/ 73901 h 82621"/>
                  <a:gd name="connsiteX21" fmla="*/ 14446 w 54789"/>
                  <a:gd name="connsiteY21" fmla="*/ 67139 h 82621"/>
                  <a:gd name="connsiteX22" fmla="*/ 19912 w 54789"/>
                  <a:gd name="connsiteY22" fmla="*/ 61543 h 82621"/>
                  <a:gd name="connsiteX23" fmla="*/ 26939 w 54789"/>
                  <a:gd name="connsiteY23" fmla="*/ 56726 h 82621"/>
                  <a:gd name="connsiteX24" fmla="*/ 34748 w 54789"/>
                  <a:gd name="connsiteY24" fmla="*/ 52043 h 82621"/>
                  <a:gd name="connsiteX25" fmla="*/ 42166 w 54789"/>
                  <a:gd name="connsiteY25" fmla="*/ 46967 h 82621"/>
                  <a:gd name="connsiteX26" fmla="*/ 48542 w 54789"/>
                  <a:gd name="connsiteY26" fmla="*/ 40984 h 82621"/>
                  <a:gd name="connsiteX27" fmla="*/ 53097 w 54789"/>
                  <a:gd name="connsiteY27" fmla="*/ 33436 h 82621"/>
                  <a:gd name="connsiteX28" fmla="*/ 54789 w 54789"/>
                  <a:gd name="connsiteY28" fmla="*/ 23810 h 82621"/>
                  <a:gd name="connsiteX29" fmla="*/ 52707 w 54789"/>
                  <a:gd name="connsiteY29" fmla="*/ 13530 h 82621"/>
                  <a:gd name="connsiteX30" fmla="*/ 47111 w 54789"/>
                  <a:gd name="connsiteY30" fmla="*/ 6116 h 82621"/>
                  <a:gd name="connsiteX31" fmla="*/ 38912 w 54789"/>
                  <a:gd name="connsiteY31" fmla="*/ 1559 h 82621"/>
                  <a:gd name="connsiteX32" fmla="*/ 28891 w 54789"/>
                  <a:gd name="connsiteY32" fmla="*/ 0 h 82621"/>
                  <a:gd name="connsiteX33" fmla="*/ 17179 w 54789"/>
                  <a:gd name="connsiteY33" fmla="*/ 2212 h 82621"/>
                  <a:gd name="connsiteX34" fmla="*/ 8589 w 54789"/>
                  <a:gd name="connsiteY34" fmla="*/ 8327 h 82621"/>
                  <a:gd name="connsiteX35" fmla="*/ 3514 w 54789"/>
                  <a:gd name="connsiteY35" fmla="*/ 17561 h 82621"/>
                  <a:gd name="connsiteX36" fmla="*/ 2213 w 54789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89" h="82621">
                    <a:moveTo>
                      <a:pt x="2213" y="29273"/>
                    </a:moveTo>
                    <a:lnTo>
                      <a:pt x="12234" y="29273"/>
                    </a:lnTo>
                    <a:cubicBezTo>
                      <a:pt x="12130" y="26774"/>
                      <a:pt x="12364" y="24303"/>
                      <a:pt x="12884" y="21858"/>
                    </a:cubicBezTo>
                    <a:cubicBezTo>
                      <a:pt x="13483" y="19439"/>
                      <a:pt x="14446" y="17274"/>
                      <a:pt x="15747" y="15349"/>
                    </a:cubicBezTo>
                    <a:cubicBezTo>
                      <a:pt x="17127" y="13371"/>
                      <a:pt x="18819" y="11785"/>
                      <a:pt x="20822" y="10539"/>
                    </a:cubicBezTo>
                    <a:cubicBezTo>
                      <a:pt x="22905" y="9340"/>
                      <a:pt x="25377" y="8714"/>
                      <a:pt x="28241" y="8714"/>
                    </a:cubicBezTo>
                    <a:cubicBezTo>
                      <a:pt x="30401" y="8714"/>
                      <a:pt x="32431" y="9080"/>
                      <a:pt x="34357" y="9753"/>
                    </a:cubicBezTo>
                    <a:cubicBezTo>
                      <a:pt x="36336" y="10486"/>
                      <a:pt x="38027" y="11525"/>
                      <a:pt x="39433" y="12878"/>
                    </a:cubicBezTo>
                    <a:cubicBezTo>
                      <a:pt x="40891" y="14183"/>
                      <a:pt x="42062" y="15742"/>
                      <a:pt x="42947" y="17561"/>
                    </a:cubicBezTo>
                    <a:cubicBezTo>
                      <a:pt x="43806" y="19386"/>
                      <a:pt x="44248" y="21438"/>
                      <a:pt x="44248" y="23677"/>
                    </a:cubicBezTo>
                    <a:cubicBezTo>
                      <a:pt x="44248" y="26541"/>
                      <a:pt x="43754" y="29066"/>
                      <a:pt x="42816" y="31224"/>
                    </a:cubicBezTo>
                    <a:cubicBezTo>
                      <a:pt x="41931" y="33410"/>
                      <a:pt x="40630" y="35468"/>
                      <a:pt x="38912" y="37340"/>
                    </a:cubicBezTo>
                    <a:cubicBezTo>
                      <a:pt x="37168" y="39165"/>
                      <a:pt x="34956" y="40984"/>
                      <a:pt x="32275" y="42803"/>
                    </a:cubicBezTo>
                    <a:cubicBezTo>
                      <a:pt x="29672" y="44628"/>
                      <a:pt x="26627" y="46660"/>
                      <a:pt x="23165" y="48792"/>
                    </a:cubicBezTo>
                    <a:cubicBezTo>
                      <a:pt x="20302" y="50564"/>
                      <a:pt x="17517" y="52409"/>
                      <a:pt x="14836" y="54388"/>
                    </a:cubicBezTo>
                    <a:cubicBezTo>
                      <a:pt x="12234" y="56313"/>
                      <a:pt x="9839" y="58552"/>
                      <a:pt x="7679" y="61150"/>
                    </a:cubicBezTo>
                    <a:cubicBezTo>
                      <a:pt x="5596" y="63675"/>
                      <a:pt x="3853" y="66693"/>
                      <a:pt x="2473" y="70130"/>
                    </a:cubicBezTo>
                    <a:cubicBezTo>
                      <a:pt x="1171" y="73614"/>
                      <a:pt x="338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3" y="73901"/>
                    </a:lnTo>
                    <a:cubicBezTo>
                      <a:pt x="11973" y="71302"/>
                      <a:pt x="12963" y="69064"/>
                      <a:pt x="14446" y="67139"/>
                    </a:cubicBezTo>
                    <a:cubicBezTo>
                      <a:pt x="16008" y="65160"/>
                      <a:pt x="17829" y="63315"/>
                      <a:pt x="19912" y="61543"/>
                    </a:cubicBezTo>
                    <a:cubicBezTo>
                      <a:pt x="22072" y="59824"/>
                      <a:pt x="24415" y="58212"/>
                      <a:pt x="26939" y="56726"/>
                    </a:cubicBezTo>
                    <a:cubicBezTo>
                      <a:pt x="29542" y="55167"/>
                      <a:pt x="32145" y="53608"/>
                      <a:pt x="34748" y="52043"/>
                    </a:cubicBezTo>
                    <a:cubicBezTo>
                      <a:pt x="37246" y="50404"/>
                      <a:pt x="39719" y="48739"/>
                      <a:pt x="42166" y="46967"/>
                    </a:cubicBezTo>
                    <a:cubicBezTo>
                      <a:pt x="44587" y="45148"/>
                      <a:pt x="46721" y="43169"/>
                      <a:pt x="48542" y="40984"/>
                    </a:cubicBezTo>
                    <a:cubicBezTo>
                      <a:pt x="50443" y="38746"/>
                      <a:pt x="51952" y="36248"/>
                      <a:pt x="53097" y="33436"/>
                    </a:cubicBezTo>
                    <a:cubicBezTo>
                      <a:pt x="54217" y="30678"/>
                      <a:pt x="54789" y="27454"/>
                      <a:pt x="54789" y="23810"/>
                    </a:cubicBezTo>
                    <a:cubicBezTo>
                      <a:pt x="54789" y="19906"/>
                      <a:pt x="54086" y="16495"/>
                      <a:pt x="52707" y="13530"/>
                    </a:cubicBezTo>
                    <a:cubicBezTo>
                      <a:pt x="51302" y="10592"/>
                      <a:pt x="49453" y="8141"/>
                      <a:pt x="47111" y="6116"/>
                    </a:cubicBezTo>
                    <a:cubicBezTo>
                      <a:pt x="44846" y="4137"/>
                      <a:pt x="42114" y="2598"/>
                      <a:pt x="38912" y="1559"/>
                    </a:cubicBezTo>
                    <a:cubicBezTo>
                      <a:pt x="35789" y="520"/>
                      <a:pt x="32431" y="0"/>
                      <a:pt x="28891" y="0"/>
                    </a:cubicBezTo>
                    <a:cubicBezTo>
                      <a:pt x="24544" y="0"/>
                      <a:pt x="20640" y="753"/>
                      <a:pt x="17179" y="2212"/>
                    </a:cubicBezTo>
                    <a:cubicBezTo>
                      <a:pt x="13795" y="3717"/>
                      <a:pt x="10932" y="5723"/>
                      <a:pt x="8589" y="8327"/>
                    </a:cubicBezTo>
                    <a:cubicBezTo>
                      <a:pt x="6325" y="10926"/>
                      <a:pt x="4634" y="14023"/>
                      <a:pt x="3514" y="17561"/>
                    </a:cubicBezTo>
                    <a:cubicBezTo>
                      <a:pt x="2473" y="21152"/>
                      <a:pt x="2030" y="25056"/>
                      <a:pt x="2213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C9C55A6-8DBC-4912-AB25-8FC8E9964AD0}"/>
                  </a:ext>
                </a:extLst>
              </p:cNvPr>
              <p:cNvSpPr/>
              <p:nvPr/>
            </p:nvSpPr>
            <p:spPr>
              <a:xfrm>
                <a:off x="1200813" y="5108912"/>
                <a:ext cx="55439" cy="83920"/>
              </a:xfrm>
              <a:custGeom>
                <a:avLst/>
                <a:gdLst>
                  <a:gd name="connsiteX0" fmla="*/ 13404 w 55439"/>
                  <a:gd name="connsiteY0" fmla="*/ 21465 h 83920"/>
                  <a:gd name="connsiteX1" fmla="*/ 14576 w 55439"/>
                  <a:gd name="connsiteY1" fmla="*/ 16002 h 83920"/>
                  <a:gd name="connsiteX2" fmla="*/ 17569 w 55439"/>
                  <a:gd name="connsiteY2" fmla="*/ 11971 h 83920"/>
                  <a:gd name="connsiteX3" fmla="*/ 22254 w 55439"/>
                  <a:gd name="connsiteY3" fmla="*/ 9493 h 83920"/>
                  <a:gd name="connsiteX4" fmla="*/ 27849 w 55439"/>
                  <a:gd name="connsiteY4" fmla="*/ 8714 h 83920"/>
                  <a:gd name="connsiteX5" fmla="*/ 37871 w 55439"/>
                  <a:gd name="connsiteY5" fmla="*/ 11971 h 83920"/>
                  <a:gd name="connsiteX6" fmla="*/ 41775 w 55439"/>
                  <a:gd name="connsiteY6" fmla="*/ 21465 h 83920"/>
                  <a:gd name="connsiteX7" fmla="*/ 37871 w 55439"/>
                  <a:gd name="connsiteY7" fmla="*/ 31224 h 83920"/>
                  <a:gd name="connsiteX8" fmla="*/ 28110 w 55439"/>
                  <a:gd name="connsiteY8" fmla="*/ 34735 h 83920"/>
                  <a:gd name="connsiteX9" fmla="*/ 22254 w 55439"/>
                  <a:gd name="connsiteY9" fmla="*/ 33956 h 83920"/>
                  <a:gd name="connsiteX10" fmla="*/ 17699 w 55439"/>
                  <a:gd name="connsiteY10" fmla="*/ 31484 h 83920"/>
                  <a:gd name="connsiteX11" fmla="*/ 14576 w 55439"/>
                  <a:gd name="connsiteY11" fmla="*/ 27321 h 83920"/>
                  <a:gd name="connsiteX12" fmla="*/ 13404 w 55439"/>
                  <a:gd name="connsiteY12" fmla="*/ 21465 h 83920"/>
                  <a:gd name="connsiteX13" fmla="*/ 2862 w 55439"/>
                  <a:gd name="connsiteY13" fmla="*/ 21078 h 83920"/>
                  <a:gd name="connsiteX14" fmla="*/ 5986 w 55439"/>
                  <a:gd name="connsiteY14" fmla="*/ 31358 h 83920"/>
                  <a:gd name="connsiteX15" fmla="*/ 14445 w 55439"/>
                  <a:gd name="connsiteY15" fmla="*/ 38253 h 83920"/>
                  <a:gd name="connsiteX16" fmla="*/ 3643 w 55439"/>
                  <a:gd name="connsiteY16" fmla="*/ 46060 h 83920"/>
                  <a:gd name="connsiteX17" fmla="*/ 0 w 55439"/>
                  <a:gd name="connsiteY17" fmla="*/ 58811 h 83920"/>
                  <a:gd name="connsiteX18" fmla="*/ 2082 w 55439"/>
                  <a:gd name="connsiteY18" fmla="*/ 69870 h 83920"/>
                  <a:gd name="connsiteX19" fmla="*/ 8068 w 55439"/>
                  <a:gd name="connsiteY19" fmla="*/ 77805 h 83920"/>
                  <a:gd name="connsiteX20" fmla="*/ 16918 w 55439"/>
                  <a:gd name="connsiteY20" fmla="*/ 82488 h 83920"/>
                  <a:gd name="connsiteX21" fmla="*/ 28110 w 55439"/>
                  <a:gd name="connsiteY21" fmla="*/ 83920 h 83920"/>
                  <a:gd name="connsiteX22" fmla="*/ 38782 w 55439"/>
                  <a:gd name="connsiteY22" fmla="*/ 82361 h 83920"/>
                  <a:gd name="connsiteX23" fmla="*/ 47501 w 55439"/>
                  <a:gd name="connsiteY23" fmla="*/ 77418 h 83920"/>
                  <a:gd name="connsiteX24" fmla="*/ 53227 w 55439"/>
                  <a:gd name="connsiteY24" fmla="*/ 69610 h 83920"/>
                  <a:gd name="connsiteX25" fmla="*/ 55440 w 55439"/>
                  <a:gd name="connsiteY25" fmla="*/ 58811 h 83920"/>
                  <a:gd name="connsiteX26" fmla="*/ 51795 w 55439"/>
                  <a:gd name="connsiteY26" fmla="*/ 45927 h 83920"/>
                  <a:gd name="connsiteX27" fmla="*/ 40733 w 55439"/>
                  <a:gd name="connsiteY27" fmla="*/ 38253 h 83920"/>
                  <a:gd name="connsiteX28" fmla="*/ 49062 w 55439"/>
                  <a:gd name="connsiteY28" fmla="*/ 31358 h 83920"/>
                  <a:gd name="connsiteX29" fmla="*/ 52186 w 55439"/>
                  <a:gd name="connsiteY29" fmla="*/ 21078 h 83920"/>
                  <a:gd name="connsiteX30" fmla="*/ 50754 w 55439"/>
                  <a:gd name="connsiteY30" fmla="*/ 13271 h 83920"/>
                  <a:gd name="connsiteX31" fmla="*/ 46460 w 55439"/>
                  <a:gd name="connsiteY31" fmla="*/ 6635 h 83920"/>
                  <a:gd name="connsiteX32" fmla="*/ 38651 w 55439"/>
                  <a:gd name="connsiteY32" fmla="*/ 1819 h 83920"/>
                  <a:gd name="connsiteX33" fmla="*/ 27199 w 55439"/>
                  <a:gd name="connsiteY33" fmla="*/ 0 h 83920"/>
                  <a:gd name="connsiteX34" fmla="*/ 17959 w 55439"/>
                  <a:gd name="connsiteY34" fmla="*/ 1426 h 83920"/>
                  <a:gd name="connsiteX35" fmla="*/ 10281 w 55439"/>
                  <a:gd name="connsiteY35" fmla="*/ 5463 h 83920"/>
                  <a:gd name="connsiteX36" fmla="*/ 4815 w 55439"/>
                  <a:gd name="connsiteY36" fmla="*/ 11971 h 83920"/>
                  <a:gd name="connsiteX37" fmla="*/ 2862 w 55439"/>
                  <a:gd name="connsiteY37" fmla="*/ 21078 h 83920"/>
                  <a:gd name="connsiteX38" fmla="*/ 10411 w 55439"/>
                  <a:gd name="connsiteY38" fmla="*/ 59331 h 83920"/>
                  <a:gd name="connsiteX39" fmla="*/ 11712 w 55439"/>
                  <a:gd name="connsiteY39" fmla="*/ 52822 h 83920"/>
                  <a:gd name="connsiteX40" fmla="*/ 15487 w 55439"/>
                  <a:gd name="connsiteY40" fmla="*/ 47753 h 83920"/>
                  <a:gd name="connsiteX41" fmla="*/ 21082 w 55439"/>
                  <a:gd name="connsiteY41" fmla="*/ 44628 h 83920"/>
                  <a:gd name="connsiteX42" fmla="*/ 27980 w 55439"/>
                  <a:gd name="connsiteY42" fmla="*/ 43456 h 83920"/>
                  <a:gd name="connsiteX43" fmla="*/ 34487 w 55439"/>
                  <a:gd name="connsiteY43" fmla="*/ 44755 h 83920"/>
                  <a:gd name="connsiteX44" fmla="*/ 39952 w 55439"/>
                  <a:gd name="connsiteY44" fmla="*/ 48012 h 83920"/>
                  <a:gd name="connsiteX45" fmla="*/ 43596 w 55439"/>
                  <a:gd name="connsiteY45" fmla="*/ 52956 h 83920"/>
                  <a:gd name="connsiteX46" fmla="*/ 45028 w 55439"/>
                  <a:gd name="connsiteY46" fmla="*/ 59198 h 83920"/>
                  <a:gd name="connsiteX47" fmla="*/ 43727 w 55439"/>
                  <a:gd name="connsiteY47" fmla="*/ 65706 h 83920"/>
                  <a:gd name="connsiteX48" fmla="*/ 40213 w 55439"/>
                  <a:gd name="connsiteY48" fmla="*/ 70783 h 83920"/>
                  <a:gd name="connsiteX49" fmla="*/ 34877 w 55439"/>
                  <a:gd name="connsiteY49" fmla="*/ 74161 h 83920"/>
                  <a:gd name="connsiteX50" fmla="*/ 28110 w 55439"/>
                  <a:gd name="connsiteY50" fmla="*/ 75333 h 83920"/>
                  <a:gd name="connsiteX51" fmla="*/ 15356 w 55439"/>
                  <a:gd name="connsiteY51" fmla="*/ 71043 h 83920"/>
                  <a:gd name="connsiteX52" fmla="*/ 10411 w 55439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9" h="83920">
                    <a:moveTo>
                      <a:pt x="13404" y="21465"/>
                    </a:moveTo>
                    <a:cubicBezTo>
                      <a:pt x="13404" y="19333"/>
                      <a:pt x="13795" y="17514"/>
                      <a:pt x="14576" y="16002"/>
                    </a:cubicBezTo>
                    <a:cubicBezTo>
                      <a:pt x="15356" y="14443"/>
                      <a:pt x="16319" y="13111"/>
                      <a:pt x="17569" y="11971"/>
                    </a:cubicBezTo>
                    <a:cubicBezTo>
                      <a:pt x="18870" y="10852"/>
                      <a:pt x="20432" y="10020"/>
                      <a:pt x="22254" y="9493"/>
                    </a:cubicBezTo>
                    <a:cubicBezTo>
                      <a:pt x="24075" y="8974"/>
                      <a:pt x="25924" y="8714"/>
                      <a:pt x="27849" y="8714"/>
                    </a:cubicBezTo>
                    <a:cubicBezTo>
                      <a:pt x="31910" y="8714"/>
                      <a:pt x="35267" y="9806"/>
                      <a:pt x="37871" y="11971"/>
                    </a:cubicBezTo>
                    <a:cubicBezTo>
                      <a:pt x="40473" y="14050"/>
                      <a:pt x="41775" y="17254"/>
                      <a:pt x="41775" y="21465"/>
                    </a:cubicBezTo>
                    <a:cubicBezTo>
                      <a:pt x="41775" y="25628"/>
                      <a:pt x="40473" y="28886"/>
                      <a:pt x="37871" y="31224"/>
                    </a:cubicBezTo>
                    <a:cubicBezTo>
                      <a:pt x="35267" y="33569"/>
                      <a:pt x="32014" y="34735"/>
                      <a:pt x="28110" y="34735"/>
                    </a:cubicBezTo>
                    <a:cubicBezTo>
                      <a:pt x="26028" y="34735"/>
                      <a:pt x="24075" y="34476"/>
                      <a:pt x="22254" y="33956"/>
                    </a:cubicBezTo>
                    <a:cubicBezTo>
                      <a:pt x="20484" y="33383"/>
                      <a:pt x="19000" y="32524"/>
                      <a:pt x="17699" y="31484"/>
                    </a:cubicBezTo>
                    <a:cubicBezTo>
                      <a:pt x="16397" y="30365"/>
                      <a:pt x="15356" y="28986"/>
                      <a:pt x="14576" y="27321"/>
                    </a:cubicBezTo>
                    <a:cubicBezTo>
                      <a:pt x="13795" y="25682"/>
                      <a:pt x="13404" y="23756"/>
                      <a:pt x="13404" y="21465"/>
                    </a:cubicBezTo>
                    <a:close/>
                    <a:moveTo>
                      <a:pt x="2862" y="21078"/>
                    </a:moveTo>
                    <a:cubicBezTo>
                      <a:pt x="2862" y="24822"/>
                      <a:pt x="3904" y="28233"/>
                      <a:pt x="5986" y="31358"/>
                    </a:cubicBezTo>
                    <a:cubicBezTo>
                      <a:pt x="8120" y="34476"/>
                      <a:pt x="10958" y="36794"/>
                      <a:pt x="14445" y="38253"/>
                    </a:cubicBezTo>
                    <a:cubicBezTo>
                      <a:pt x="9760" y="39812"/>
                      <a:pt x="6142" y="42416"/>
                      <a:pt x="3643" y="46060"/>
                    </a:cubicBezTo>
                    <a:cubicBezTo>
                      <a:pt x="1197" y="49705"/>
                      <a:pt x="0" y="53968"/>
                      <a:pt x="0" y="58811"/>
                    </a:cubicBezTo>
                    <a:cubicBezTo>
                      <a:pt x="0" y="63075"/>
                      <a:pt x="676" y="66746"/>
                      <a:pt x="2082" y="69870"/>
                    </a:cubicBezTo>
                    <a:cubicBezTo>
                      <a:pt x="3539" y="72995"/>
                      <a:pt x="5518" y="75646"/>
                      <a:pt x="8068" y="77805"/>
                    </a:cubicBezTo>
                    <a:cubicBezTo>
                      <a:pt x="10567" y="79890"/>
                      <a:pt x="13534" y="81449"/>
                      <a:pt x="16918" y="82488"/>
                    </a:cubicBezTo>
                    <a:cubicBezTo>
                      <a:pt x="20353" y="83427"/>
                      <a:pt x="24101" y="83920"/>
                      <a:pt x="28110" y="83920"/>
                    </a:cubicBezTo>
                    <a:cubicBezTo>
                      <a:pt x="31910" y="83920"/>
                      <a:pt x="35450" y="83401"/>
                      <a:pt x="38782" y="82361"/>
                    </a:cubicBezTo>
                    <a:cubicBezTo>
                      <a:pt x="42165" y="81269"/>
                      <a:pt x="45054" y="79603"/>
                      <a:pt x="47501" y="77418"/>
                    </a:cubicBezTo>
                    <a:cubicBezTo>
                      <a:pt x="49895" y="75280"/>
                      <a:pt x="51821" y="72681"/>
                      <a:pt x="53227" y="69610"/>
                    </a:cubicBezTo>
                    <a:cubicBezTo>
                      <a:pt x="54685" y="66486"/>
                      <a:pt x="55440" y="62895"/>
                      <a:pt x="55440" y="58811"/>
                    </a:cubicBezTo>
                    <a:cubicBezTo>
                      <a:pt x="55440" y="53708"/>
                      <a:pt x="54190" y="49418"/>
                      <a:pt x="51795" y="45927"/>
                    </a:cubicBezTo>
                    <a:cubicBezTo>
                      <a:pt x="49453" y="42390"/>
                      <a:pt x="45731" y="39812"/>
                      <a:pt x="40733" y="38253"/>
                    </a:cubicBezTo>
                    <a:cubicBezTo>
                      <a:pt x="44273" y="36687"/>
                      <a:pt x="47033" y="34429"/>
                      <a:pt x="49062" y="31358"/>
                    </a:cubicBezTo>
                    <a:cubicBezTo>
                      <a:pt x="51144" y="28233"/>
                      <a:pt x="52186" y="24822"/>
                      <a:pt x="52186" y="21078"/>
                    </a:cubicBezTo>
                    <a:cubicBezTo>
                      <a:pt x="52186" y="18394"/>
                      <a:pt x="51691" y="15795"/>
                      <a:pt x="50754" y="13271"/>
                    </a:cubicBezTo>
                    <a:cubicBezTo>
                      <a:pt x="49869" y="10772"/>
                      <a:pt x="48438" y="8561"/>
                      <a:pt x="46460" y="6635"/>
                    </a:cubicBezTo>
                    <a:cubicBezTo>
                      <a:pt x="44429" y="4657"/>
                      <a:pt x="41827" y="3044"/>
                      <a:pt x="38651" y="1819"/>
                    </a:cubicBezTo>
                    <a:cubicBezTo>
                      <a:pt x="35528" y="620"/>
                      <a:pt x="31676" y="0"/>
                      <a:pt x="27199" y="0"/>
                    </a:cubicBezTo>
                    <a:cubicBezTo>
                      <a:pt x="23971" y="0"/>
                      <a:pt x="20874" y="493"/>
                      <a:pt x="17959" y="1426"/>
                    </a:cubicBezTo>
                    <a:cubicBezTo>
                      <a:pt x="15096" y="2312"/>
                      <a:pt x="12519" y="3644"/>
                      <a:pt x="10281" y="5463"/>
                    </a:cubicBezTo>
                    <a:cubicBezTo>
                      <a:pt x="7990" y="7208"/>
                      <a:pt x="6168" y="9367"/>
                      <a:pt x="4815" y="11971"/>
                    </a:cubicBezTo>
                    <a:cubicBezTo>
                      <a:pt x="3513" y="14570"/>
                      <a:pt x="2862" y="17614"/>
                      <a:pt x="2862" y="21078"/>
                    </a:cubicBezTo>
                    <a:close/>
                    <a:moveTo>
                      <a:pt x="10411" y="59331"/>
                    </a:moveTo>
                    <a:cubicBezTo>
                      <a:pt x="10411" y="56913"/>
                      <a:pt x="10828" y="54748"/>
                      <a:pt x="11712" y="52822"/>
                    </a:cubicBezTo>
                    <a:cubicBezTo>
                      <a:pt x="12649" y="50844"/>
                      <a:pt x="13925" y="49158"/>
                      <a:pt x="15487" y="47753"/>
                    </a:cubicBezTo>
                    <a:cubicBezTo>
                      <a:pt x="17100" y="46394"/>
                      <a:pt x="19000" y="45354"/>
                      <a:pt x="21082" y="44628"/>
                    </a:cubicBezTo>
                    <a:cubicBezTo>
                      <a:pt x="23216" y="43849"/>
                      <a:pt x="25533" y="43456"/>
                      <a:pt x="27980" y="43456"/>
                    </a:cubicBezTo>
                    <a:cubicBezTo>
                      <a:pt x="30322" y="43456"/>
                      <a:pt x="32456" y="43902"/>
                      <a:pt x="34487" y="44755"/>
                    </a:cubicBezTo>
                    <a:cubicBezTo>
                      <a:pt x="36569" y="45541"/>
                      <a:pt x="38391" y="46660"/>
                      <a:pt x="39952" y="48012"/>
                    </a:cubicBezTo>
                    <a:cubicBezTo>
                      <a:pt x="41514" y="49418"/>
                      <a:pt x="42712" y="51084"/>
                      <a:pt x="43596" y="52956"/>
                    </a:cubicBezTo>
                    <a:cubicBezTo>
                      <a:pt x="44534" y="54881"/>
                      <a:pt x="45028" y="56959"/>
                      <a:pt x="45028" y="59198"/>
                    </a:cubicBezTo>
                    <a:cubicBezTo>
                      <a:pt x="45028" y="61543"/>
                      <a:pt x="44560" y="63728"/>
                      <a:pt x="43727" y="65706"/>
                    </a:cubicBezTo>
                    <a:cubicBezTo>
                      <a:pt x="42946" y="67632"/>
                      <a:pt x="41775" y="69324"/>
                      <a:pt x="40213" y="70783"/>
                    </a:cubicBezTo>
                    <a:cubicBezTo>
                      <a:pt x="38704" y="72188"/>
                      <a:pt x="36959" y="73308"/>
                      <a:pt x="34877" y="74161"/>
                    </a:cubicBezTo>
                    <a:cubicBezTo>
                      <a:pt x="32795" y="74947"/>
                      <a:pt x="30505" y="75333"/>
                      <a:pt x="28110" y="75333"/>
                    </a:cubicBezTo>
                    <a:cubicBezTo>
                      <a:pt x="22957" y="75333"/>
                      <a:pt x="18740" y="73901"/>
                      <a:pt x="15356" y="71043"/>
                    </a:cubicBezTo>
                    <a:cubicBezTo>
                      <a:pt x="12024" y="68178"/>
                      <a:pt x="10411" y="64274"/>
                      <a:pt x="10411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932BA17-6CF9-4685-A036-1AF117F05F51}"/>
                  </a:ext>
                </a:extLst>
              </p:cNvPr>
              <p:cNvSpPr/>
              <p:nvPr/>
            </p:nvSpPr>
            <p:spPr>
              <a:xfrm>
                <a:off x="1301437" y="5108259"/>
                <a:ext cx="9890" cy="83273"/>
              </a:xfrm>
              <a:custGeom>
                <a:avLst/>
                <a:gdLst>
                  <a:gd name="connsiteX0" fmla="*/ 9891 w 9890"/>
                  <a:gd name="connsiteY0" fmla="*/ 12098 h 83273"/>
                  <a:gd name="connsiteX1" fmla="*/ 9891 w 9890"/>
                  <a:gd name="connsiteY1" fmla="*/ 0 h 83273"/>
                  <a:gd name="connsiteX2" fmla="*/ 0 w 9890"/>
                  <a:gd name="connsiteY2" fmla="*/ 0 h 83273"/>
                  <a:gd name="connsiteX3" fmla="*/ 0 w 9890"/>
                  <a:gd name="connsiteY3" fmla="*/ 12098 h 83273"/>
                  <a:gd name="connsiteX4" fmla="*/ 0 w 9890"/>
                  <a:gd name="connsiteY4" fmla="*/ 23030 h 83273"/>
                  <a:gd name="connsiteX5" fmla="*/ 0 w 9890"/>
                  <a:gd name="connsiteY5" fmla="*/ 83274 h 83273"/>
                  <a:gd name="connsiteX6" fmla="*/ 9891 w 9890"/>
                  <a:gd name="connsiteY6" fmla="*/ 83274 h 83273"/>
                  <a:gd name="connsiteX7" fmla="*/ 9891 w 9890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90" h="83273">
                    <a:moveTo>
                      <a:pt x="9891" y="12098"/>
                    </a:moveTo>
                    <a:lnTo>
                      <a:pt x="9891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91" y="83274"/>
                    </a:lnTo>
                    <a:lnTo>
                      <a:pt x="9891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03DA11B-6972-49E7-9617-8766D8B86F05}"/>
                  </a:ext>
                </a:extLst>
              </p:cNvPr>
              <p:cNvSpPr/>
              <p:nvPr/>
            </p:nvSpPr>
            <p:spPr>
              <a:xfrm>
                <a:off x="1326684" y="5129857"/>
                <a:ext cx="84590" cy="61675"/>
              </a:xfrm>
              <a:custGeom>
                <a:avLst/>
                <a:gdLst>
                  <a:gd name="connsiteX0" fmla="*/ 0 w 84590"/>
                  <a:gd name="connsiteY0" fmla="*/ 1432 h 61675"/>
                  <a:gd name="connsiteX1" fmla="*/ 0 w 84590"/>
                  <a:gd name="connsiteY1" fmla="*/ 61676 h 61675"/>
                  <a:gd name="connsiteX2" fmla="*/ 10021 w 84590"/>
                  <a:gd name="connsiteY2" fmla="*/ 61676 h 61675"/>
                  <a:gd name="connsiteX3" fmla="*/ 10021 w 84590"/>
                  <a:gd name="connsiteY3" fmla="*/ 24070 h 61675"/>
                  <a:gd name="connsiteX4" fmla="*/ 10802 w 84590"/>
                  <a:gd name="connsiteY4" fmla="*/ 19779 h 61675"/>
                  <a:gd name="connsiteX5" fmla="*/ 13665 w 84590"/>
                  <a:gd name="connsiteY5" fmla="*/ 14703 h 61675"/>
                  <a:gd name="connsiteX6" fmla="*/ 18610 w 84590"/>
                  <a:gd name="connsiteY6" fmla="*/ 10539 h 61675"/>
                  <a:gd name="connsiteX7" fmla="*/ 26028 w 84590"/>
                  <a:gd name="connsiteY7" fmla="*/ 8720 h 61675"/>
                  <a:gd name="connsiteX8" fmla="*/ 31493 w 84590"/>
                  <a:gd name="connsiteY8" fmla="*/ 9760 h 61675"/>
                  <a:gd name="connsiteX9" fmla="*/ 35008 w 84590"/>
                  <a:gd name="connsiteY9" fmla="*/ 12491 h 61675"/>
                  <a:gd name="connsiteX10" fmla="*/ 36829 w 84590"/>
                  <a:gd name="connsiteY10" fmla="*/ 16788 h 61675"/>
                  <a:gd name="connsiteX11" fmla="*/ 37350 w 84590"/>
                  <a:gd name="connsiteY11" fmla="*/ 22118 h 61675"/>
                  <a:gd name="connsiteX12" fmla="*/ 37350 w 84590"/>
                  <a:gd name="connsiteY12" fmla="*/ 61676 h 61675"/>
                  <a:gd name="connsiteX13" fmla="*/ 47241 w 84590"/>
                  <a:gd name="connsiteY13" fmla="*/ 61676 h 61675"/>
                  <a:gd name="connsiteX14" fmla="*/ 47241 w 84590"/>
                  <a:gd name="connsiteY14" fmla="*/ 24070 h 61675"/>
                  <a:gd name="connsiteX15" fmla="*/ 51405 w 84590"/>
                  <a:gd name="connsiteY15" fmla="*/ 13011 h 61675"/>
                  <a:gd name="connsiteX16" fmla="*/ 62988 w 84590"/>
                  <a:gd name="connsiteY16" fmla="*/ 8720 h 61675"/>
                  <a:gd name="connsiteX17" fmla="*/ 68844 w 84590"/>
                  <a:gd name="connsiteY17" fmla="*/ 9760 h 61675"/>
                  <a:gd name="connsiteX18" fmla="*/ 72488 w 84590"/>
                  <a:gd name="connsiteY18" fmla="*/ 12624 h 61675"/>
                  <a:gd name="connsiteX19" fmla="*/ 74180 w 84590"/>
                  <a:gd name="connsiteY19" fmla="*/ 16915 h 61675"/>
                  <a:gd name="connsiteX20" fmla="*/ 74700 w 84590"/>
                  <a:gd name="connsiteY20" fmla="*/ 22118 h 61675"/>
                  <a:gd name="connsiteX21" fmla="*/ 74700 w 84590"/>
                  <a:gd name="connsiteY21" fmla="*/ 61676 h 61675"/>
                  <a:gd name="connsiteX22" fmla="*/ 84591 w 84590"/>
                  <a:gd name="connsiteY22" fmla="*/ 61676 h 61675"/>
                  <a:gd name="connsiteX23" fmla="*/ 84591 w 84590"/>
                  <a:gd name="connsiteY23" fmla="*/ 17434 h 61675"/>
                  <a:gd name="connsiteX24" fmla="*/ 83159 w 84590"/>
                  <a:gd name="connsiteY24" fmla="*/ 9633 h 61675"/>
                  <a:gd name="connsiteX25" fmla="*/ 78995 w 84590"/>
                  <a:gd name="connsiteY25" fmla="*/ 4164 h 61675"/>
                  <a:gd name="connsiteX26" fmla="*/ 72749 w 84590"/>
                  <a:gd name="connsiteY26" fmla="*/ 1039 h 61675"/>
                  <a:gd name="connsiteX27" fmla="*/ 64549 w 84590"/>
                  <a:gd name="connsiteY27" fmla="*/ 0 h 61675"/>
                  <a:gd name="connsiteX28" fmla="*/ 53618 w 84590"/>
                  <a:gd name="connsiteY28" fmla="*/ 2731 h 61675"/>
                  <a:gd name="connsiteX29" fmla="*/ 45679 w 84590"/>
                  <a:gd name="connsiteY29" fmla="*/ 10279 h 61675"/>
                  <a:gd name="connsiteX30" fmla="*/ 39172 w 84590"/>
                  <a:gd name="connsiteY30" fmla="*/ 2345 h 61675"/>
                  <a:gd name="connsiteX31" fmla="*/ 29021 w 84590"/>
                  <a:gd name="connsiteY31" fmla="*/ 0 h 61675"/>
                  <a:gd name="connsiteX32" fmla="*/ 9630 w 84590"/>
                  <a:gd name="connsiteY32" fmla="*/ 10279 h 61675"/>
                  <a:gd name="connsiteX33" fmla="*/ 9370 w 84590"/>
                  <a:gd name="connsiteY33" fmla="*/ 10279 h 61675"/>
                  <a:gd name="connsiteX34" fmla="*/ 9370 w 84590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90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4070"/>
                    </a:lnTo>
                    <a:cubicBezTo>
                      <a:pt x="10021" y="22957"/>
                      <a:pt x="10281" y="21551"/>
                      <a:pt x="10802" y="19779"/>
                    </a:cubicBezTo>
                    <a:cubicBezTo>
                      <a:pt x="11374" y="18060"/>
                      <a:pt x="12363" y="16368"/>
                      <a:pt x="13665" y="14703"/>
                    </a:cubicBezTo>
                    <a:cubicBezTo>
                      <a:pt x="14966" y="13064"/>
                      <a:pt x="16580" y="11685"/>
                      <a:pt x="18610" y="10539"/>
                    </a:cubicBezTo>
                    <a:cubicBezTo>
                      <a:pt x="20692" y="9347"/>
                      <a:pt x="23165" y="8720"/>
                      <a:pt x="26028" y="8720"/>
                    </a:cubicBezTo>
                    <a:cubicBezTo>
                      <a:pt x="28267" y="8720"/>
                      <a:pt x="30088" y="9080"/>
                      <a:pt x="31493" y="9760"/>
                    </a:cubicBezTo>
                    <a:cubicBezTo>
                      <a:pt x="32951" y="10386"/>
                      <a:pt x="34123" y="11298"/>
                      <a:pt x="35008" y="12491"/>
                    </a:cubicBezTo>
                    <a:cubicBezTo>
                      <a:pt x="35841" y="13743"/>
                      <a:pt x="36465" y="15149"/>
                      <a:pt x="36829" y="16788"/>
                    </a:cubicBezTo>
                    <a:cubicBezTo>
                      <a:pt x="37142" y="18453"/>
                      <a:pt x="37350" y="20246"/>
                      <a:pt x="37350" y="22118"/>
                    </a:cubicBezTo>
                    <a:lnTo>
                      <a:pt x="37350" y="61676"/>
                    </a:lnTo>
                    <a:lnTo>
                      <a:pt x="47241" y="61676"/>
                    </a:lnTo>
                    <a:lnTo>
                      <a:pt x="47241" y="24070"/>
                    </a:lnTo>
                    <a:cubicBezTo>
                      <a:pt x="47241" y="19493"/>
                      <a:pt x="48595" y="15822"/>
                      <a:pt x="51405" y="13011"/>
                    </a:cubicBezTo>
                    <a:cubicBezTo>
                      <a:pt x="54268" y="10153"/>
                      <a:pt x="58094" y="8720"/>
                      <a:pt x="62988" y="8720"/>
                    </a:cubicBezTo>
                    <a:cubicBezTo>
                      <a:pt x="65382" y="8720"/>
                      <a:pt x="67334" y="9080"/>
                      <a:pt x="68844" y="9760"/>
                    </a:cubicBezTo>
                    <a:cubicBezTo>
                      <a:pt x="70406" y="10459"/>
                      <a:pt x="71603" y="11425"/>
                      <a:pt x="72488" y="12624"/>
                    </a:cubicBezTo>
                    <a:cubicBezTo>
                      <a:pt x="73321" y="13843"/>
                      <a:pt x="73919" y="15302"/>
                      <a:pt x="74180" y="16915"/>
                    </a:cubicBezTo>
                    <a:cubicBezTo>
                      <a:pt x="74492" y="18580"/>
                      <a:pt x="74700" y="20299"/>
                      <a:pt x="74700" y="22118"/>
                    </a:cubicBezTo>
                    <a:lnTo>
                      <a:pt x="74700" y="61676"/>
                    </a:lnTo>
                    <a:lnTo>
                      <a:pt x="84591" y="61676"/>
                    </a:lnTo>
                    <a:lnTo>
                      <a:pt x="84591" y="17434"/>
                    </a:lnTo>
                    <a:cubicBezTo>
                      <a:pt x="84591" y="14416"/>
                      <a:pt x="84097" y="11818"/>
                      <a:pt x="83159" y="9633"/>
                    </a:cubicBezTo>
                    <a:cubicBezTo>
                      <a:pt x="82170" y="7395"/>
                      <a:pt x="80817" y="5569"/>
                      <a:pt x="78995" y="4164"/>
                    </a:cubicBezTo>
                    <a:cubicBezTo>
                      <a:pt x="77225" y="2705"/>
                      <a:pt x="75143" y="1665"/>
                      <a:pt x="72749" y="1039"/>
                    </a:cubicBezTo>
                    <a:cubicBezTo>
                      <a:pt x="70302" y="366"/>
                      <a:pt x="67569" y="0"/>
                      <a:pt x="64549" y="0"/>
                    </a:cubicBezTo>
                    <a:cubicBezTo>
                      <a:pt x="60541" y="0"/>
                      <a:pt x="56897" y="913"/>
                      <a:pt x="53618" y="2731"/>
                    </a:cubicBezTo>
                    <a:cubicBezTo>
                      <a:pt x="50286" y="4477"/>
                      <a:pt x="47657" y="7002"/>
                      <a:pt x="45679" y="10279"/>
                    </a:cubicBezTo>
                    <a:cubicBezTo>
                      <a:pt x="44377" y="6562"/>
                      <a:pt x="42191" y="3904"/>
                      <a:pt x="39172" y="2345"/>
                    </a:cubicBezTo>
                    <a:cubicBezTo>
                      <a:pt x="36101" y="779"/>
                      <a:pt x="32717" y="0"/>
                      <a:pt x="29021" y="0"/>
                    </a:cubicBezTo>
                    <a:cubicBezTo>
                      <a:pt x="20588" y="0"/>
                      <a:pt x="14107" y="3437"/>
                      <a:pt x="9630" y="10279"/>
                    </a:cubicBezTo>
                    <a:lnTo>
                      <a:pt x="9370" y="10279"/>
                    </a:lnTo>
                    <a:lnTo>
                      <a:pt x="9370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DADB65E-1B47-4FAD-81F0-868766F08E3A}"/>
                  </a:ext>
                </a:extLst>
              </p:cNvPr>
              <p:cNvSpPr/>
              <p:nvPr/>
            </p:nvSpPr>
            <p:spPr>
              <a:xfrm>
                <a:off x="1422881" y="5129857"/>
                <a:ext cx="56743" cy="62975"/>
              </a:xfrm>
              <a:custGeom>
                <a:avLst/>
                <a:gdLst>
                  <a:gd name="connsiteX0" fmla="*/ 56744 w 56743"/>
                  <a:gd name="connsiteY0" fmla="*/ 61416 h 62975"/>
                  <a:gd name="connsiteX1" fmla="*/ 49587 w 56743"/>
                  <a:gd name="connsiteY1" fmla="*/ 62975 h 62975"/>
                  <a:gd name="connsiteX2" fmla="*/ 43471 w 56743"/>
                  <a:gd name="connsiteY2" fmla="*/ 60896 h 62975"/>
                  <a:gd name="connsiteX3" fmla="*/ 41258 w 56743"/>
                  <a:gd name="connsiteY3" fmla="*/ 53742 h 62975"/>
                  <a:gd name="connsiteX4" fmla="*/ 31623 w 56743"/>
                  <a:gd name="connsiteY4" fmla="*/ 60896 h 62975"/>
                  <a:gd name="connsiteX5" fmla="*/ 19916 w 56743"/>
                  <a:gd name="connsiteY5" fmla="*/ 62975 h 62975"/>
                  <a:gd name="connsiteX6" fmla="*/ 12234 w 56743"/>
                  <a:gd name="connsiteY6" fmla="*/ 62069 h 62975"/>
                  <a:gd name="connsiteX7" fmla="*/ 5857 w 56743"/>
                  <a:gd name="connsiteY7" fmla="*/ 59204 h 62975"/>
                  <a:gd name="connsiteX8" fmla="*/ 1566 w 56743"/>
                  <a:gd name="connsiteY8" fmla="*/ 54001 h 62975"/>
                  <a:gd name="connsiteX9" fmla="*/ 0 w 56743"/>
                  <a:gd name="connsiteY9" fmla="*/ 46194 h 62975"/>
                  <a:gd name="connsiteX10" fmla="*/ 1692 w 56743"/>
                  <a:gd name="connsiteY10" fmla="*/ 37733 h 62975"/>
                  <a:gd name="connsiteX11" fmla="*/ 6377 w 56743"/>
                  <a:gd name="connsiteY11" fmla="*/ 32530 h 62975"/>
                  <a:gd name="connsiteX12" fmla="*/ 12887 w 56743"/>
                  <a:gd name="connsiteY12" fmla="*/ 29406 h 62975"/>
                  <a:gd name="connsiteX13" fmla="*/ 20436 w 56743"/>
                  <a:gd name="connsiteY13" fmla="*/ 27587 h 62975"/>
                  <a:gd name="connsiteX14" fmla="*/ 28112 w 56743"/>
                  <a:gd name="connsiteY14" fmla="*/ 26414 h 62975"/>
                  <a:gd name="connsiteX15" fmla="*/ 34622 w 56743"/>
                  <a:gd name="connsiteY15" fmla="*/ 25242 h 62975"/>
                  <a:gd name="connsiteX16" fmla="*/ 39046 w 56743"/>
                  <a:gd name="connsiteY16" fmla="*/ 23030 h 62975"/>
                  <a:gd name="connsiteX17" fmla="*/ 40739 w 56743"/>
                  <a:gd name="connsiteY17" fmla="*/ 18740 h 62975"/>
                  <a:gd name="connsiteX18" fmla="*/ 39433 w 56743"/>
                  <a:gd name="connsiteY18" fmla="*/ 13530 h 62975"/>
                  <a:gd name="connsiteX19" fmla="*/ 36308 w 56743"/>
                  <a:gd name="connsiteY19" fmla="*/ 10539 h 62975"/>
                  <a:gd name="connsiteX20" fmla="*/ 32017 w 56743"/>
                  <a:gd name="connsiteY20" fmla="*/ 9107 h 62975"/>
                  <a:gd name="connsiteX21" fmla="*/ 27332 w 56743"/>
                  <a:gd name="connsiteY21" fmla="*/ 8720 h 62975"/>
                  <a:gd name="connsiteX22" fmla="*/ 16791 w 56743"/>
                  <a:gd name="connsiteY22" fmla="*/ 11192 h 62975"/>
                  <a:gd name="connsiteX23" fmla="*/ 12234 w 56743"/>
                  <a:gd name="connsiteY23" fmla="*/ 20172 h 62975"/>
                  <a:gd name="connsiteX24" fmla="*/ 2345 w 56743"/>
                  <a:gd name="connsiteY24" fmla="*/ 20172 h 62975"/>
                  <a:gd name="connsiteX25" fmla="*/ 4684 w 56743"/>
                  <a:gd name="connsiteY25" fmla="*/ 10799 h 62975"/>
                  <a:gd name="connsiteX26" fmla="*/ 10281 w 56743"/>
                  <a:gd name="connsiteY26" fmla="*/ 4557 h 62975"/>
                  <a:gd name="connsiteX27" fmla="*/ 18224 w 56743"/>
                  <a:gd name="connsiteY27" fmla="*/ 1039 h 62975"/>
                  <a:gd name="connsiteX28" fmla="*/ 27852 w 56743"/>
                  <a:gd name="connsiteY28" fmla="*/ 0 h 62975"/>
                  <a:gd name="connsiteX29" fmla="*/ 36048 w 56743"/>
                  <a:gd name="connsiteY29" fmla="*/ 653 h 62975"/>
                  <a:gd name="connsiteX30" fmla="*/ 43337 w 56743"/>
                  <a:gd name="connsiteY30" fmla="*/ 2991 h 62975"/>
                  <a:gd name="connsiteX31" fmla="*/ 48541 w 56743"/>
                  <a:gd name="connsiteY31" fmla="*/ 8068 h 62975"/>
                  <a:gd name="connsiteX32" fmla="*/ 50493 w 56743"/>
                  <a:gd name="connsiteY32" fmla="*/ 16528 h 62975"/>
                  <a:gd name="connsiteX33" fmla="*/ 50493 w 56743"/>
                  <a:gd name="connsiteY33" fmla="*/ 47626 h 62975"/>
                  <a:gd name="connsiteX34" fmla="*/ 50887 w 56743"/>
                  <a:gd name="connsiteY34" fmla="*/ 52696 h 62975"/>
                  <a:gd name="connsiteX35" fmla="*/ 53619 w 56743"/>
                  <a:gd name="connsiteY35" fmla="*/ 54388 h 62975"/>
                  <a:gd name="connsiteX36" fmla="*/ 56744 w 56743"/>
                  <a:gd name="connsiteY36" fmla="*/ 53742 h 62975"/>
                  <a:gd name="connsiteX37" fmla="*/ 40605 w 56743"/>
                  <a:gd name="connsiteY37" fmla="*/ 30578 h 62975"/>
                  <a:gd name="connsiteX38" fmla="*/ 35661 w 56743"/>
                  <a:gd name="connsiteY38" fmla="*/ 32663 h 62975"/>
                  <a:gd name="connsiteX39" fmla="*/ 29285 w 56743"/>
                  <a:gd name="connsiteY39" fmla="*/ 33703 h 62975"/>
                  <a:gd name="connsiteX40" fmla="*/ 22648 w 56743"/>
                  <a:gd name="connsiteY40" fmla="*/ 34615 h 62975"/>
                  <a:gd name="connsiteX41" fmla="*/ 16531 w 56743"/>
                  <a:gd name="connsiteY41" fmla="*/ 36301 h 62975"/>
                  <a:gd name="connsiteX42" fmla="*/ 12234 w 56743"/>
                  <a:gd name="connsiteY42" fmla="*/ 39685 h 62975"/>
                  <a:gd name="connsiteX43" fmla="*/ 10541 w 56743"/>
                  <a:gd name="connsiteY43" fmla="*/ 45414 h 62975"/>
                  <a:gd name="connsiteX44" fmla="*/ 11454 w 56743"/>
                  <a:gd name="connsiteY44" fmla="*/ 49578 h 62975"/>
                  <a:gd name="connsiteX45" fmla="*/ 14059 w 56743"/>
                  <a:gd name="connsiteY45" fmla="*/ 52309 h 62975"/>
                  <a:gd name="connsiteX46" fmla="*/ 17704 w 56743"/>
                  <a:gd name="connsiteY46" fmla="*/ 53868 h 62975"/>
                  <a:gd name="connsiteX47" fmla="*/ 22128 w 56743"/>
                  <a:gd name="connsiteY47" fmla="*/ 54388 h 62975"/>
                  <a:gd name="connsiteX48" fmla="*/ 30584 w 56743"/>
                  <a:gd name="connsiteY48" fmla="*/ 53089 h 62975"/>
                  <a:gd name="connsiteX49" fmla="*/ 36308 w 56743"/>
                  <a:gd name="connsiteY49" fmla="*/ 49705 h 62975"/>
                  <a:gd name="connsiteX50" fmla="*/ 39566 w 56743"/>
                  <a:gd name="connsiteY50" fmla="*/ 45281 h 62975"/>
                  <a:gd name="connsiteX51" fmla="*/ 40605 w 56743"/>
                  <a:gd name="connsiteY51" fmla="*/ 40724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43" h="62975">
                    <a:moveTo>
                      <a:pt x="56744" y="61416"/>
                    </a:moveTo>
                    <a:cubicBezTo>
                      <a:pt x="54998" y="62455"/>
                      <a:pt x="52632" y="62975"/>
                      <a:pt x="49587" y="62975"/>
                    </a:cubicBezTo>
                    <a:cubicBezTo>
                      <a:pt x="46982" y="62975"/>
                      <a:pt x="44950" y="62249"/>
                      <a:pt x="43471" y="60896"/>
                    </a:cubicBezTo>
                    <a:cubicBezTo>
                      <a:pt x="41985" y="59438"/>
                      <a:pt x="41258" y="57046"/>
                      <a:pt x="41258" y="53742"/>
                    </a:cubicBezTo>
                    <a:cubicBezTo>
                      <a:pt x="38473" y="57046"/>
                      <a:pt x="35268" y="59438"/>
                      <a:pt x="31623" y="60896"/>
                    </a:cubicBezTo>
                    <a:cubicBezTo>
                      <a:pt x="28059" y="62249"/>
                      <a:pt x="24154" y="62975"/>
                      <a:pt x="19916" y="62975"/>
                    </a:cubicBezTo>
                    <a:cubicBezTo>
                      <a:pt x="17231" y="62975"/>
                      <a:pt x="14652" y="62662"/>
                      <a:pt x="12234" y="62069"/>
                    </a:cubicBezTo>
                    <a:cubicBezTo>
                      <a:pt x="9815" y="61469"/>
                      <a:pt x="7683" y="60503"/>
                      <a:pt x="5857" y="59204"/>
                    </a:cubicBezTo>
                    <a:cubicBezTo>
                      <a:pt x="4038" y="57825"/>
                      <a:pt x="2605" y="56080"/>
                      <a:pt x="1566" y="54001"/>
                    </a:cubicBezTo>
                    <a:cubicBezTo>
                      <a:pt x="520" y="51836"/>
                      <a:pt x="0" y="49238"/>
                      <a:pt x="0" y="46194"/>
                    </a:cubicBezTo>
                    <a:cubicBezTo>
                      <a:pt x="0" y="42730"/>
                      <a:pt x="573" y="39918"/>
                      <a:pt x="1692" y="37733"/>
                    </a:cubicBezTo>
                    <a:cubicBezTo>
                      <a:pt x="2918" y="35601"/>
                      <a:pt x="4478" y="33829"/>
                      <a:pt x="6377" y="32530"/>
                    </a:cubicBezTo>
                    <a:cubicBezTo>
                      <a:pt x="8276" y="31178"/>
                      <a:pt x="10468" y="30138"/>
                      <a:pt x="12887" y="29406"/>
                    </a:cubicBezTo>
                    <a:cubicBezTo>
                      <a:pt x="15305" y="28733"/>
                      <a:pt x="17831" y="28107"/>
                      <a:pt x="20436" y="27587"/>
                    </a:cubicBezTo>
                    <a:cubicBezTo>
                      <a:pt x="23115" y="27067"/>
                      <a:pt x="25693" y="26674"/>
                      <a:pt x="28112" y="26414"/>
                    </a:cubicBezTo>
                    <a:cubicBezTo>
                      <a:pt x="30637" y="26155"/>
                      <a:pt x="32796" y="25762"/>
                      <a:pt x="34622" y="25242"/>
                    </a:cubicBezTo>
                    <a:cubicBezTo>
                      <a:pt x="36521" y="24722"/>
                      <a:pt x="38000" y="23996"/>
                      <a:pt x="39046" y="23030"/>
                    </a:cubicBezTo>
                    <a:cubicBezTo>
                      <a:pt x="40166" y="22097"/>
                      <a:pt x="40739" y="20665"/>
                      <a:pt x="40739" y="18740"/>
                    </a:cubicBezTo>
                    <a:cubicBezTo>
                      <a:pt x="40739" y="16602"/>
                      <a:pt x="40292" y="14836"/>
                      <a:pt x="39433" y="13530"/>
                    </a:cubicBezTo>
                    <a:cubicBezTo>
                      <a:pt x="38653" y="12231"/>
                      <a:pt x="37614" y="11245"/>
                      <a:pt x="36308" y="10539"/>
                    </a:cubicBezTo>
                    <a:cubicBezTo>
                      <a:pt x="35088" y="9866"/>
                      <a:pt x="33656" y="9367"/>
                      <a:pt x="32017" y="9107"/>
                    </a:cubicBezTo>
                    <a:cubicBezTo>
                      <a:pt x="30457" y="8847"/>
                      <a:pt x="28891" y="8720"/>
                      <a:pt x="27332" y="8720"/>
                    </a:cubicBezTo>
                    <a:cubicBezTo>
                      <a:pt x="23168" y="8720"/>
                      <a:pt x="19650" y="9580"/>
                      <a:pt x="16791" y="11192"/>
                    </a:cubicBezTo>
                    <a:cubicBezTo>
                      <a:pt x="14006" y="12751"/>
                      <a:pt x="12493" y="15742"/>
                      <a:pt x="12234" y="20172"/>
                    </a:cubicBezTo>
                    <a:lnTo>
                      <a:pt x="2345" y="20172"/>
                    </a:lnTo>
                    <a:cubicBezTo>
                      <a:pt x="2525" y="16448"/>
                      <a:pt x="3305" y="13324"/>
                      <a:pt x="4684" y="10799"/>
                    </a:cubicBezTo>
                    <a:cubicBezTo>
                      <a:pt x="6064" y="8201"/>
                      <a:pt x="7943" y="6116"/>
                      <a:pt x="10281" y="4557"/>
                    </a:cubicBezTo>
                    <a:cubicBezTo>
                      <a:pt x="12627" y="2918"/>
                      <a:pt x="15279" y="1772"/>
                      <a:pt x="18224" y="1039"/>
                    </a:cubicBezTo>
                    <a:cubicBezTo>
                      <a:pt x="21269" y="366"/>
                      <a:pt x="24467" y="0"/>
                      <a:pt x="27852" y="0"/>
                    </a:cubicBezTo>
                    <a:cubicBezTo>
                      <a:pt x="30637" y="0"/>
                      <a:pt x="33369" y="233"/>
                      <a:pt x="36048" y="653"/>
                    </a:cubicBezTo>
                    <a:cubicBezTo>
                      <a:pt x="38733" y="1019"/>
                      <a:pt x="41178" y="1799"/>
                      <a:pt x="43337" y="2991"/>
                    </a:cubicBezTo>
                    <a:cubicBezTo>
                      <a:pt x="45496" y="4217"/>
                      <a:pt x="47242" y="5936"/>
                      <a:pt x="48541" y="8068"/>
                    </a:cubicBezTo>
                    <a:cubicBezTo>
                      <a:pt x="49847" y="10253"/>
                      <a:pt x="50493" y="13064"/>
                      <a:pt x="50493" y="16528"/>
                    </a:cubicBezTo>
                    <a:lnTo>
                      <a:pt x="50493" y="47626"/>
                    </a:lnTo>
                    <a:cubicBezTo>
                      <a:pt x="50493" y="49911"/>
                      <a:pt x="50627" y="51577"/>
                      <a:pt x="50887" y="52696"/>
                    </a:cubicBezTo>
                    <a:cubicBezTo>
                      <a:pt x="51146" y="53842"/>
                      <a:pt x="52059" y="54388"/>
                      <a:pt x="53619" y="54388"/>
                    </a:cubicBezTo>
                    <a:cubicBezTo>
                      <a:pt x="54478" y="54388"/>
                      <a:pt x="55518" y="54181"/>
                      <a:pt x="56744" y="53742"/>
                    </a:cubicBezTo>
                    <a:close/>
                    <a:moveTo>
                      <a:pt x="40605" y="30578"/>
                    </a:moveTo>
                    <a:cubicBezTo>
                      <a:pt x="39379" y="31544"/>
                      <a:pt x="37740" y="32244"/>
                      <a:pt x="35661" y="32663"/>
                    </a:cubicBezTo>
                    <a:cubicBezTo>
                      <a:pt x="33656" y="33023"/>
                      <a:pt x="31550" y="33363"/>
                      <a:pt x="29285" y="33703"/>
                    </a:cubicBezTo>
                    <a:cubicBezTo>
                      <a:pt x="27126" y="33962"/>
                      <a:pt x="24914" y="34302"/>
                      <a:pt x="22648" y="34615"/>
                    </a:cubicBezTo>
                    <a:cubicBezTo>
                      <a:pt x="20383" y="34975"/>
                      <a:pt x="18350" y="35521"/>
                      <a:pt x="16531" y="36301"/>
                    </a:cubicBezTo>
                    <a:cubicBezTo>
                      <a:pt x="14786" y="37087"/>
                      <a:pt x="13353" y="38226"/>
                      <a:pt x="12234" y="39685"/>
                    </a:cubicBezTo>
                    <a:cubicBezTo>
                      <a:pt x="11114" y="41091"/>
                      <a:pt x="10541" y="42989"/>
                      <a:pt x="10541" y="45414"/>
                    </a:cubicBezTo>
                    <a:cubicBezTo>
                      <a:pt x="10541" y="47080"/>
                      <a:pt x="10854" y="48459"/>
                      <a:pt x="11454" y="49578"/>
                    </a:cubicBezTo>
                    <a:cubicBezTo>
                      <a:pt x="12160" y="50717"/>
                      <a:pt x="13013" y="51630"/>
                      <a:pt x="14059" y="52309"/>
                    </a:cubicBezTo>
                    <a:cubicBezTo>
                      <a:pt x="15099" y="53035"/>
                      <a:pt x="16318" y="53555"/>
                      <a:pt x="17704" y="53868"/>
                    </a:cubicBezTo>
                    <a:cubicBezTo>
                      <a:pt x="19183" y="54235"/>
                      <a:pt x="20642" y="54388"/>
                      <a:pt x="22128" y="54388"/>
                    </a:cubicBezTo>
                    <a:cubicBezTo>
                      <a:pt x="25433" y="54388"/>
                      <a:pt x="28245" y="53975"/>
                      <a:pt x="30584" y="53089"/>
                    </a:cubicBezTo>
                    <a:cubicBezTo>
                      <a:pt x="32929" y="52149"/>
                      <a:pt x="34828" y="51004"/>
                      <a:pt x="36308" y="49705"/>
                    </a:cubicBezTo>
                    <a:cubicBezTo>
                      <a:pt x="37794" y="48352"/>
                      <a:pt x="38860" y="46840"/>
                      <a:pt x="39566" y="45281"/>
                    </a:cubicBezTo>
                    <a:cubicBezTo>
                      <a:pt x="40266" y="43669"/>
                      <a:pt x="40605" y="42130"/>
                      <a:pt x="40605" y="407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FE00515-C6DB-437C-9DA1-544E0082DF0D}"/>
                  </a:ext>
                </a:extLst>
              </p:cNvPr>
              <p:cNvSpPr/>
              <p:nvPr/>
            </p:nvSpPr>
            <p:spPr>
              <a:xfrm>
                <a:off x="1485509" y="5129857"/>
                <a:ext cx="55304" cy="86005"/>
              </a:xfrm>
              <a:custGeom>
                <a:avLst/>
                <a:gdLst>
                  <a:gd name="connsiteX0" fmla="*/ 55304 w 55304"/>
                  <a:gd name="connsiteY0" fmla="*/ 56600 h 86005"/>
                  <a:gd name="connsiteX1" fmla="*/ 55304 w 55304"/>
                  <a:gd name="connsiteY1" fmla="*/ 1432 h 86005"/>
                  <a:gd name="connsiteX2" fmla="*/ 45936 w 55304"/>
                  <a:gd name="connsiteY2" fmla="*/ 1432 h 86005"/>
                  <a:gd name="connsiteX3" fmla="*/ 45936 w 55304"/>
                  <a:gd name="connsiteY3" fmla="*/ 10020 h 86005"/>
                  <a:gd name="connsiteX4" fmla="*/ 45809 w 55304"/>
                  <a:gd name="connsiteY4" fmla="*/ 10020 h 86005"/>
                  <a:gd name="connsiteX5" fmla="*/ 38387 w 55304"/>
                  <a:gd name="connsiteY5" fmla="*/ 2605 h 86005"/>
                  <a:gd name="connsiteX6" fmla="*/ 27845 w 55304"/>
                  <a:gd name="connsiteY6" fmla="*/ 0 h 86005"/>
                  <a:gd name="connsiteX7" fmla="*/ 14706 w 55304"/>
                  <a:gd name="connsiteY7" fmla="*/ 2991 h 86005"/>
                  <a:gd name="connsiteX8" fmla="*/ 6117 w 55304"/>
                  <a:gd name="connsiteY8" fmla="*/ 10539 h 86005"/>
                  <a:gd name="connsiteX9" fmla="*/ 1433 w 55304"/>
                  <a:gd name="connsiteY9" fmla="*/ 20818 h 86005"/>
                  <a:gd name="connsiteX10" fmla="*/ 0 w 55304"/>
                  <a:gd name="connsiteY10" fmla="*/ 31877 h 86005"/>
                  <a:gd name="connsiteX11" fmla="*/ 1692 w 55304"/>
                  <a:gd name="connsiteY11" fmla="*/ 43589 h 86005"/>
                  <a:gd name="connsiteX12" fmla="*/ 6763 w 55304"/>
                  <a:gd name="connsiteY12" fmla="*/ 53215 h 86005"/>
                  <a:gd name="connsiteX13" fmla="*/ 15092 w 55304"/>
                  <a:gd name="connsiteY13" fmla="*/ 59857 h 86005"/>
                  <a:gd name="connsiteX14" fmla="*/ 26939 w 55304"/>
                  <a:gd name="connsiteY14" fmla="*/ 62196 h 86005"/>
                  <a:gd name="connsiteX15" fmla="*/ 38000 w 55304"/>
                  <a:gd name="connsiteY15" fmla="*/ 59597 h 86005"/>
                  <a:gd name="connsiteX16" fmla="*/ 45676 w 55304"/>
                  <a:gd name="connsiteY16" fmla="*/ 51397 h 86005"/>
                  <a:gd name="connsiteX17" fmla="*/ 45936 w 55304"/>
                  <a:gd name="connsiteY17" fmla="*/ 51397 h 86005"/>
                  <a:gd name="connsiteX18" fmla="*/ 45936 w 55304"/>
                  <a:gd name="connsiteY18" fmla="*/ 55427 h 86005"/>
                  <a:gd name="connsiteX19" fmla="*/ 44896 w 55304"/>
                  <a:gd name="connsiteY19" fmla="*/ 64541 h 86005"/>
                  <a:gd name="connsiteX20" fmla="*/ 41771 w 55304"/>
                  <a:gd name="connsiteY20" fmla="*/ 71695 h 86005"/>
                  <a:gd name="connsiteX21" fmla="*/ 36174 w 55304"/>
                  <a:gd name="connsiteY21" fmla="*/ 76379 h 86005"/>
                  <a:gd name="connsiteX22" fmla="*/ 27845 w 55304"/>
                  <a:gd name="connsiteY22" fmla="*/ 78071 h 86005"/>
                  <a:gd name="connsiteX23" fmla="*/ 22775 w 55304"/>
                  <a:gd name="connsiteY23" fmla="*/ 77551 h 86005"/>
                  <a:gd name="connsiteX24" fmla="*/ 17697 w 55304"/>
                  <a:gd name="connsiteY24" fmla="*/ 75859 h 86005"/>
                  <a:gd name="connsiteX25" fmla="*/ 13926 w 55304"/>
                  <a:gd name="connsiteY25" fmla="*/ 72868 h 86005"/>
                  <a:gd name="connsiteX26" fmla="*/ 12234 w 55304"/>
                  <a:gd name="connsiteY26" fmla="*/ 68311 h 86005"/>
                  <a:gd name="connsiteX27" fmla="*/ 2339 w 55304"/>
                  <a:gd name="connsiteY27" fmla="*/ 68311 h 86005"/>
                  <a:gd name="connsiteX28" fmla="*/ 4944 w 55304"/>
                  <a:gd name="connsiteY28" fmla="*/ 76639 h 86005"/>
                  <a:gd name="connsiteX29" fmla="*/ 10801 w 55304"/>
                  <a:gd name="connsiteY29" fmla="*/ 82101 h 86005"/>
                  <a:gd name="connsiteX30" fmla="*/ 18737 w 55304"/>
                  <a:gd name="connsiteY30" fmla="*/ 85099 h 86005"/>
                  <a:gd name="connsiteX31" fmla="*/ 27326 w 55304"/>
                  <a:gd name="connsiteY31" fmla="*/ 86005 h 86005"/>
                  <a:gd name="connsiteX32" fmla="*/ 48541 w 55304"/>
                  <a:gd name="connsiteY32" fmla="*/ 78591 h 86005"/>
                  <a:gd name="connsiteX33" fmla="*/ 55304 w 55304"/>
                  <a:gd name="connsiteY33" fmla="*/ 56600 h 86005"/>
                  <a:gd name="connsiteX34" fmla="*/ 27586 w 55304"/>
                  <a:gd name="connsiteY34" fmla="*/ 53608 h 86005"/>
                  <a:gd name="connsiteX35" fmla="*/ 19390 w 55304"/>
                  <a:gd name="connsiteY35" fmla="*/ 51656 h 86005"/>
                  <a:gd name="connsiteX36" fmla="*/ 14053 w 55304"/>
                  <a:gd name="connsiteY36" fmla="*/ 46320 h 86005"/>
                  <a:gd name="connsiteX37" fmla="*/ 11321 w 55304"/>
                  <a:gd name="connsiteY37" fmla="*/ 38906 h 86005"/>
                  <a:gd name="connsiteX38" fmla="*/ 10541 w 55304"/>
                  <a:gd name="connsiteY38" fmla="*/ 30711 h 86005"/>
                  <a:gd name="connsiteX39" fmla="*/ 11447 w 55304"/>
                  <a:gd name="connsiteY39" fmla="*/ 22511 h 86005"/>
                  <a:gd name="connsiteX40" fmla="*/ 14572 w 55304"/>
                  <a:gd name="connsiteY40" fmla="*/ 15482 h 86005"/>
                  <a:gd name="connsiteX41" fmla="*/ 20169 w 55304"/>
                  <a:gd name="connsiteY41" fmla="*/ 10539 h 86005"/>
                  <a:gd name="connsiteX42" fmla="*/ 28372 w 55304"/>
                  <a:gd name="connsiteY42" fmla="*/ 8720 h 86005"/>
                  <a:gd name="connsiteX43" fmla="*/ 36308 w 55304"/>
                  <a:gd name="connsiteY43" fmla="*/ 10672 h 86005"/>
                  <a:gd name="connsiteX44" fmla="*/ 41512 w 55304"/>
                  <a:gd name="connsiteY44" fmla="*/ 15615 h 86005"/>
                  <a:gd name="connsiteX45" fmla="*/ 44503 w 55304"/>
                  <a:gd name="connsiteY45" fmla="*/ 22511 h 86005"/>
                  <a:gd name="connsiteX46" fmla="*/ 45549 w 55304"/>
                  <a:gd name="connsiteY46" fmla="*/ 30318 h 86005"/>
                  <a:gd name="connsiteX47" fmla="*/ 44503 w 55304"/>
                  <a:gd name="connsiteY47" fmla="*/ 38772 h 86005"/>
                  <a:gd name="connsiteX48" fmla="*/ 41385 w 55304"/>
                  <a:gd name="connsiteY48" fmla="*/ 46320 h 86005"/>
                  <a:gd name="connsiteX49" fmla="*/ 35788 w 55304"/>
                  <a:gd name="connsiteY49" fmla="*/ 51656 h 86005"/>
                  <a:gd name="connsiteX50" fmla="*/ 27586 w 55304"/>
                  <a:gd name="connsiteY50" fmla="*/ 53608 h 8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304" h="86005">
                    <a:moveTo>
                      <a:pt x="55304" y="56600"/>
                    </a:moveTo>
                    <a:lnTo>
                      <a:pt x="55304" y="1432"/>
                    </a:lnTo>
                    <a:lnTo>
                      <a:pt x="45936" y="1432"/>
                    </a:lnTo>
                    <a:lnTo>
                      <a:pt x="45936" y="10020"/>
                    </a:lnTo>
                    <a:lnTo>
                      <a:pt x="45809" y="10020"/>
                    </a:lnTo>
                    <a:cubicBezTo>
                      <a:pt x="44064" y="6742"/>
                      <a:pt x="41591" y="4270"/>
                      <a:pt x="38387" y="2605"/>
                    </a:cubicBezTo>
                    <a:cubicBezTo>
                      <a:pt x="35162" y="886"/>
                      <a:pt x="31650" y="0"/>
                      <a:pt x="27845" y="0"/>
                    </a:cubicBezTo>
                    <a:cubicBezTo>
                      <a:pt x="22641" y="0"/>
                      <a:pt x="18244" y="1019"/>
                      <a:pt x="14706" y="2991"/>
                    </a:cubicBezTo>
                    <a:cubicBezTo>
                      <a:pt x="11141" y="4996"/>
                      <a:pt x="8276" y="7521"/>
                      <a:pt x="6117" y="10539"/>
                    </a:cubicBezTo>
                    <a:cubicBezTo>
                      <a:pt x="3931" y="13584"/>
                      <a:pt x="2365" y="17021"/>
                      <a:pt x="1433" y="20818"/>
                    </a:cubicBezTo>
                    <a:cubicBezTo>
                      <a:pt x="466" y="24569"/>
                      <a:pt x="0" y="28233"/>
                      <a:pt x="0" y="31877"/>
                    </a:cubicBezTo>
                    <a:cubicBezTo>
                      <a:pt x="0" y="35968"/>
                      <a:pt x="546" y="39871"/>
                      <a:pt x="1692" y="43589"/>
                    </a:cubicBezTo>
                    <a:cubicBezTo>
                      <a:pt x="2812" y="47233"/>
                      <a:pt x="4504" y="50457"/>
                      <a:pt x="6763" y="53215"/>
                    </a:cubicBezTo>
                    <a:cubicBezTo>
                      <a:pt x="9002" y="56000"/>
                      <a:pt x="11787" y="58238"/>
                      <a:pt x="15092" y="59857"/>
                    </a:cubicBezTo>
                    <a:cubicBezTo>
                      <a:pt x="18477" y="61416"/>
                      <a:pt x="22408" y="62196"/>
                      <a:pt x="26939" y="62196"/>
                    </a:cubicBezTo>
                    <a:cubicBezTo>
                      <a:pt x="30844" y="62196"/>
                      <a:pt x="34509" y="61363"/>
                      <a:pt x="38000" y="59597"/>
                    </a:cubicBezTo>
                    <a:cubicBezTo>
                      <a:pt x="41458" y="57879"/>
                      <a:pt x="44010" y="55147"/>
                      <a:pt x="45676" y="51397"/>
                    </a:cubicBezTo>
                    <a:lnTo>
                      <a:pt x="45936" y="51397"/>
                    </a:lnTo>
                    <a:lnTo>
                      <a:pt x="45936" y="55427"/>
                    </a:lnTo>
                    <a:cubicBezTo>
                      <a:pt x="45936" y="58758"/>
                      <a:pt x="45576" y="61729"/>
                      <a:pt x="44896" y="64541"/>
                    </a:cubicBezTo>
                    <a:cubicBezTo>
                      <a:pt x="44270" y="67399"/>
                      <a:pt x="43231" y="69770"/>
                      <a:pt x="41771" y="71695"/>
                    </a:cubicBezTo>
                    <a:cubicBezTo>
                      <a:pt x="40292" y="73674"/>
                      <a:pt x="38413" y="75233"/>
                      <a:pt x="36174" y="76379"/>
                    </a:cubicBezTo>
                    <a:cubicBezTo>
                      <a:pt x="33915" y="77498"/>
                      <a:pt x="31130" y="78071"/>
                      <a:pt x="27845" y="78071"/>
                    </a:cubicBezTo>
                    <a:cubicBezTo>
                      <a:pt x="26286" y="78071"/>
                      <a:pt x="24594" y="77864"/>
                      <a:pt x="22775" y="77551"/>
                    </a:cubicBezTo>
                    <a:cubicBezTo>
                      <a:pt x="20949" y="77185"/>
                      <a:pt x="19257" y="76639"/>
                      <a:pt x="17697" y="75859"/>
                    </a:cubicBezTo>
                    <a:cubicBezTo>
                      <a:pt x="16211" y="75080"/>
                      <a:pt x="14965" y="74061"/>
                      <a:pt x="13926" y="72868"/>
                    </a:cubicBezTo>
                    <a:cubicBezTo>
                      <a:pt x="12880" y="71616"/>
                      <a:pt x="12307" y="70137"/>
                      <a:pt x="12234" y="68311"/>
                    </a:cubicBezTo>
                    <a:lnTo>
                      <a:pt x="2339" y="68311"/>
                    </a:lnTo>
                    <a:cubicBezTo>
                      <a:pt x="2499" y="71589"/>
                      <a:pt x="3385" y="74374"/>
                      <a:pt x="4944" y="76639"/>
                    </a:cubicBezTo>
                    <a:cubicBezTo>
                      <a:pt x="6503" y="78877"/>
                      <a:pt x="8456" y="80696"/>
                      <a:pt x="10801" y="82101"/>
                    </a:cubicBezTo>
                    <a:cubicBezTo>
                      <a:pt x="13140" y="83480"/>
                      <a:pt x="15772" y="84473"/>
                      <a:pt x="18737" y="85099"/>
                    </a:cubicBezTo>
                    <a:cubicBezTo>
                      <a:pt x="21682" y="85672"/>
                      <a:pt x="24540" y="86005"/>
                      <a:pt x="27326" y="86005"/>
                    </a:cubicBezTo>
                    <a:cubicBezTo>
                      <a:pt x="36961" y="86005"/>
                      <a:pt x="44010" y="83534"/>
                      <a:pt x="48541" y="78591"/>
                    </a:cubicBezTo>
                    <a:cubicBezTo>
                      <a:pt x="53045" y="73701"/>
                      <a:pt x="55304" y="66386"/>
                      <a:pt x="55304" y="56600"/>
                    </a:cubicBezTo>
                    <a:close/>
                    <a:moveTo>
                      <a:pt x="27586" y="53608"/>
                    </a:moveTo>
                    <a:cubicBezTo>
                      <a:pt x="24281" y="53608"/>
                      <a:pt x="21549" y="52956"/>
                      <a:pt x="19390" y="51656"/>
                    </a:cubicBezTo>
                    <a:cubicBezTo>
                      <a:pt x="17204" y="50277"/>
                      <a:pt x="15432" y="48505"/>
                      <a:pt x="14053" y="46320"/>
                    </a:cubicBezTo>
                    <a:cubicBezTo>
                      <a:pt x="12753" y="44082"/>
                      <a:pt x="11840" y="41610"/>
                      <a:pt x="11321" y="38906"/>
                    </a:cubicBezTo>
                    <a:cubicBezTo>
                      <a:pt x="10801" y="36148"/>
                      <a:pt x="10541" y="33416"/>
                      <a:pt x="10541" y="30711"/>
                    </a:cubicBezTo>
                    <a:cubicBezTo>
                      <a:pt x="10541" y="27847"/>
                      <a:pt x="10828" y="25115"/>
                      <a:pt x="11447" y="22511"/>
                    </a:cubicBezTo>
                    <a:cubicBezTo>
                      <a:pt x="12127" y="19832"/>
                      <a:pt x="13166" y="17488"/>
                      <a:pt x="14572" y="15482"/>
                    </a:cubicBezTo>
                    <a:cubicBezTo>
                      <a:pt x="16032" y="13404"/>
                      <a:pt x="17904" y="11765"/>
                      <a:pt x="20169" y="10539"/>
                    </a:cubicBezTo>
                    <a:cubicBezTo>
                      <a:pt x="22408" y="9347"/>
                      <a:pt x="25140" y="8720"/>
                      <a:pt x="28372" y="8720"/>
                    </a:cubicBezTo>
                    <a:cubicBezTo>
                      <a:pt x="31490" y="8720"/>
                      <a:pt x="34122" y="9367"/>
                      <a:pt x="36308" y="10672"/>
                    </a:cubicBezTo>
                    <a:cubicBezTo>
                      <a:pt x="38466" y="11918"/>
                      <a:pt x="40212" y="13530"/>
                      <a:pt x="41512" y="15615"/>
                    </a:cubicBezTo>
                    <a:cubicBezTo>
                      <a:pt x="42891" y="17647"/>
                      <a:pt x="43884" y="19906"/>
                      <a:pt x="44503" y="22511"/>
                    </a:cubicBezTo>
                    <a:cubicBezTo>
                      <a:pt x="45183" y="25115"/>
                      <a:pt x="45549" y="27714"/>
                      <a:pt x="45549" y="30318"/>
                    </a:cubicBezTo>
                    <a:cubicBezTo>
                      <a:pt x="45549" y="33103"/>
                      <a:pt x="45183" y="35914"/>
                      <a:pt x="44503" y="38772"/>
                    </a:cubicBezTo>
                    <a:cubicBezTo>
                      <a:pt x="43804" y="41584"/>
                      <a:pt x="42764" y="44082"/>
                      <a:pt x="41385" y="46320"/>
                    </a:cubicBezTo>
                    <a:cubicBezTo>
                      <a:pt x="39979" y="48505"/>
                      <a:pt x="38127" y="50277"/>
                      <a:pt x="35788" y="51656"/>
                    </a:cubicBezTo>
                    <a:cubicBezTo>
                      <a:pt x="33522" y="52956"/>
                      <a:pt x="30791" y="53608"/>
                      <a:pt x="27586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70D44216-2977-4053-B2CD-89F202C6C2FB}"/>
                  </a:ext>
                </a:extLst>
              </p:cNvPr>
              <p:cNvSpPr/>
              <p:nvPr/>
            </p:nvSpPr>
            <p:spPr>
              <a:xfrm>
                <a:off x="1552453" y="5129857"/>
                <a:ext cx="55703" cy="62975"/>
              </a:xfrm>
              <a:custGeom>
                <a:avLst/>
                <a:gdLst>
                  <a:gd name="connsiteX0" fmla="*/ 45156 w 55703"/>
                  <a:gd name="connsiteY0" fmla="*/ 25762 h 62975"/>
                  <a:gd name="connsiteX1" fmla="*/ 10541 w 55703"/>
                  <a:gd name="connsiteY1" fmla="*/ 25762 h 62975"/>
                  <a:gd name="connsiteX2" fmla="*/ 11967 w 55703"/>
                  <a:gd name="connsiteY2" fmla="*/ 19260 h 62975"/>
                  <a:gd name="connsiteX3" fmla="*/ 15485 w 55703"/>
                  <a:gd name="connsiteY3" fmla="*/ 13790 h 62975"/>
                  <a:gd name="connsiteX4" fmla="*/ 20822 w 55703"/>
                  <a:gd name="connsiteY4" fmla="*/ 10153 h 62975"/>
                  <a:gd name="connsiteX5" fmla="*/ 27845 w 55703"/>
                  <a:gd name="connsiteY5" fmla="*/ 8720 h 62975"/>
                  <a:gd name="connsiteX6" fmla="*/ 34615 w 55703"/>
                  <a:gd name="connsiteY6" fmla="*/ 10153 h 62975"/>
                  <a:gd name="connsiteX7" fmla="*/ 39952 w 55703"/>
                  <a:gd name="connsiteY7" fmla="*/ 13790 h 62975"/>
                  <a:gd name="connsiteX8" fmla="*/ 43597 w 55703"/>
                  <a:gd name="connsiteY8" fmla="*/ 19126 h 62975"/>
                  <a:gd name="connsiteX9" fmla="*/ 45156 w 55703"/>
                  <a:gd name="connsiteY9" fmla="*/ 25762 h 62975"/>
                  <a:gd name="connsiteX10" fmla="*/ 54658 w 55703"/>
                  <a:gd name="connsiteY10" fmla="*/ 42550 h 62975"/>
                  <a:gd name="connsiteX11" fmla="*/ 44896 w 55703"/>
                  <a:gd name="connsiteY11" fmla="*/ 42550 h 62975"/>
                  <a:gd name="connsiteX12" fmla="*/ 39559 w 55703"/>
                  <a:gd name="connsiteY12" fmla="*/ 51530 h 62975"/>
                  <a:gd name="connsiteX13" fmla="*/ 29278 w 55703"/>
                  <a:gd name="connsiteY13" fmla="*/ 54388 h 62975"/>
                  <a:gd name="connsiteX14" fmla="*/ 20822 w 55703"/>
                  <a:gd name="connsiteY14" fmla="*/ 52696 h 62975"/>
                  <a:gd name="connsiteX15" fmla="*/ 14832 w 55703"/>
                  <a:gd name="connsiteY15" fmla="*/ 48272 h 62975"/>
                  <a:gd name="connsiteX16" fmla="*/ 11447 w 55703"/>
                  <a:gd name="connsiteY16" fmla="*/ 42030 h 62975"/>
                  <a:gd name="connsiteX17" fmla="*/ 10541 w 55703"/>
                  <a:gd name="connsiteY17" fmla="*/ 34482 h 62975"/>
                  <a:gd name="connsiteX18" fmla="*/ 55697 w 55703"/>
                  <a:gd name="connsiteY18" fmla="*/ 34482 h 62975"/>
                  <a:gd name="connsiteX19" fmla="*/ 54658 w 55703"/>
                  <a:gd name="connsiteY19" fmla="*/ 23030 h 62975"/>
                  <a:gd name="connsiteX20" fmla="*/ 50234 w 55703"/>
                  <a:gd name="connsiteY20" fmla="*/ 11845 h 62975"/>
                  <a:gd name="connsiteX21" fmla="*/ 41645 w 55703"/>
                  <a:gd name="connsiteY21" fmla="*/ 3384 h 62975"/>
                  <a:gd name="connsiteX22" fmla="*/ 28365 w 55703"/>
                  <a:gd name="connsiteY22" fmla="*/ 0 h 62975"/>
                  <a:gd name="connsiteX23" fmla="*/ 16918 w 55703"/>
                  <a:gd name="connsiteY23" fmla="*/ 2345 h 62975"/>
                  <a:gd name="connsiteX24" fmla="*/ 8069 w 55703"/>
                  <a:gd name="connsiteY24" fmla="*/ 8847 h 62975"/>
                  <a:gd name="connsiteX25" fmla="*/ 2079 w 55703"/>
                  <a:gd name="connsiteY25" fmla="*/ 18740 h 62975"/>
                  <a:gd name="connsiteX26" fmla="*/ 0 w 55703"/>
                  <a:gd name="connsiteY26" fmla="*/ 31358 h 62975"/>
                  <a:gd name="connsiteX27" fmla="*/ 2079 w 55703"/>
                  <a:gd name="connsiteY27" fmla="*/ 44109 h 62975"/>
                  <a:gd name="connsiteX28" fmla="*/ 7416 w 55703"/>
                  <a:gd name="connsiteY28" fmla="*/ 54128 h 62975"/>
                  <a:gd name="connsiteX29" fmla="*/ 16398 w 55703"/>
                  <a:gd name="connsiteY29" fmla="*/ 60637 h 62975"/>
                  <a:gd name="connsiteX30" fmla="*/ 28891 w 55703"/>
                  <a:gd name="connsiteY30" fmla="*/ 62975 h 62975"/>
                  <a:gd name="connsiteX31" fmla="*/ 45936 w 55703"/>
                  <a:gd name="connsiteY31" fmla="*/ 57905 h 62975"/>
                  <a:gd name="connsiteX32" fmla="*/ 54658 w 55703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3" h="62975">
                    <a:moveTo>
                      <a:pt x="45156" y="25762"/>
                    </a:moveTo>
                    <a:lnTo>
                      <a:pt x="10541" y="25762"/>
                    </a:lnTo>
                    <a:cubicBezTo>
                      <a:pt x="10694" y="23423"/>
                      <a:pt x="11187" y="21291"/>
                      <a:pt x="11967" y="19260"/>
                    </a:cubicBezTo>
                    <a:cubicBezTo>
                      <a:pt x="12800" y="17174"/>
                      <a:pt x="13973" y="15356"/>
                      <a:pt x="15485" y="13790"/>
                    </a:cubicBezTo>
                    <a:cubicBezTo>
                      <a:pt x="16944" y="12231"/>
                      <a:pt x="18737" y="11032"/>
                      <a:pt x="20822" y="10153"/>
                    </a:cubicBezTo>
                    <a:cubicBezTo>
                      <a:pt x="22901" y="9213"/>
                      <a:pt x="25247" y="8720"/>
                      <a:pt x="27845" y="8720"/>
                    </a:cubicBezTo>
                    <a:cubicBezTo>
                      <a:pt x="30244" y="8720"/>
                      <a:pt x="32530" y="9213"/>
                      <a:pt x="34615" y="10153"/>
                    </a:cubicBezTo>
                    <a:cubicBezTo>
                      <a:pt x="36694" y="11032"/>
                      <a:pt x="38440" y="12231"/>
                      <a:pt x="39952" y="13790"/>
                    </a:cubicBezTo>
                    <a:cubicBezTo>
                      <a:pt x="41512" y="15302"/>
                      <a:pt x="42711" y="17048"/>
                      <a:pt x="43597" y="19126"/>
                    </a:cubicBezTo>
                    <a:cubicBezTo>
                      <a:pt x="44430" y="21211"/>
                      <a:pt x="44950" y="23423"/>
                      <a:pt x="45156" y="25762"/>
                    </a:cubicBezTo>
                    <a:close/>
                    <a:moveTo>
                      <a:pt x="54658" y="42550"/>
                    </a:moveTo>
                    <a:lnTo>
                      <a:pt x="44896" y="42550"/>
                    </a:lnTo>
                    <a:cubicBezTo>
                      <a:pt x="44010" y="46553"/>
                      <a:pt x="42218" y="49551"/>
                      <a:pt x="39559" y="51530"/>
                    </a:cubicBezTo>
                    <a:cubicBezTo>
                      <a:pt x="36954" y="53455"/>
                      <a:pt x="33496" y="54388"/>
                      <a:pt x="29278" y="54388"/>
                    </a:cubicBezTo>
                    <a:cubicBezTo>
                      <a:pt x="26053" y="54388"/>
                      <a:pt x="23214" y="53842"/>
                      <a:pt x="20822" y="52696"/>
                    </a:cubicBezTo>
                    <a:cubicBezTo>
                      <a:pt x="18370" y="51577"/>
                      <a:pt x="16398" y="50098"/>
                      <a:pt x="14832" y="48272"/>
                    </a:cubicBezTo>
                    <a:cubicBezTo>
                      <a:pt x="13273" y="46453"/>
                      <a:pt x="12127" y="44368"/>
                      <a:pt x="11447" y="42030"/>
                    </a:cubicBezTo>
                    <a:cubicBezTo>
                      <a:pt x="10721" y="39685"/>
                      <a:pt x="10435" y="37187"/>
                      <a:pt x="10541" y="34482"/>
                    </a:cubicBezTo>
                    <a:lnTo>
                      <a:pt x="55697" y="34482"/>
                    </a:lnTo>
                    <a:cubicBezTo>
                      <a:pt x="55751" y="30838"/>
                      <a:pt x="55438" y="27041"/>
                      <a:pt x="54658" y="23030"/>
                    </a:cubicBezTo>
                    <a:cubicBezTo>
                      <a:pt x="53878" y="18973"/>
                      <a:pt x="52366" y="15222"/>
                      <a:pt x="50234" y="11845"/>
                    </a:cubicBezTo>
                    <a:cubicBezTo>
                      <a:pt x="48048" y="8381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65" y="0"/>
                    </a:cubicBezTo>
                    <a:cubicBezTo>
                      <a:pt x="24201" y="0"/>
                      <a:pt x="20349" y="779"/>
                      <a:pt x="16918" y="2345"/>
                    </a:cubicBezTo>
                    <a:cubicBezTo>
                      <a:pt x="13533" y="3904"/>
                      <a:pt x="10568" y="6089"/>
                      <a:pt x="8069" y="8847"/>
                    </a:cubicBezTo>
                    <a:cubicBezTo>
                      <a:pt x="5517" y="11658"/>
                      <a:pt x="3538" y="14936"/>
                      <a:pt x="2079" y="18740"/>
                    </a:cubicBezTo>
                    <a:cubicBezTo>
                      <a:pt x="673" y="22590"/>
                      <a:pt x="0" y="26781"/>
                      <a:pt x="0" y="31358"/>
                    </a:cubicBezTo>
                    <a:cubicBezTo>
                      <a:pt x="153" y="35968"/>
                      <a:pt x="833" y="40205"/>
                      <a:pt x="2079" y="44109"/>
                    </a:cubicBezTo>
                    <a:cubicBezTo>
                      <a:pt x="3278" y="48012"/>
                      <a:pt x="5071" y="51370"/>
                      <a:pt x="7416" y="54128"/>
                    </a:cubicBezTo>
                    <a:cubicBezTo>
                      <a:pt x="9808" y="56939"/>
                      <a:pt x="12800" y="59071"/>
                      <a:pt x="16398" y="60637"/>
                    </a:cubicBezTo>
                    <a:cubicBezTo>
                      <a:pt x="19936" y="62196"/>
                      <a:pt x="24101" y="62975"/>
                      <a:pt x="28891" y="62975"/>
                    </a:cubicBezTo>
                    <a:cubicBezTo>
                      <a:pt x="35708" y="62975"/>
                      <a:pt x="41405" y="61283"/>
                      <a:pt x="45936" y="57905"/>
                    </a:cubicBezTo>
                    <a:cubicBezTo>
                      <a:pt x="50414" y="54441"/>
                      <a:pt x="53352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C86F01C-3193-4764-AFB8-AD44192DF65C}"/>
                  </a:ext>
                </a:extLst>
              </p:cNvPr>
              <p:cNvSpPr/>
              <p:nvPr/>
            </p:nvSpPr>
            <p:spPr>
              <a:xfrm>
                <a:off x="2915564" y="5108912"/>
                <a:ext cx="56090" cy="83920"/>
              </a:xfrm>
              <a:custGeom>
                <a:avLst/>
                <a:gdLst>
                  <a:gd name="connsiteX0" fmla="*/ 43857 w 56090"/>
                  <a:gd name="connsiteY0" fmla="*/ 21078 h 83920"/>
                  <a:gd name="connsiteX1" fmla="*/ 53745 w 56090"/>
                  <a:gd name="connsiteY1" fmla="*/ 21078 h 83920"/>
                  <a:gd name="connsiteX2" fmla="*/ 46722 w 56090"/>
                  <a:gd name="connsiteY2" fmla="*/ 5463 h 83920"/>
                  <a:gd name="connsiteX3" fmla="*/ 30451 w 56090"/>
                  <a:gd name="connsiteY3" fmla="*/ 0 h 83920"/>
                  <a:gd name="connsiteX4" fmla="*/ 15745 w 56090"/>
                  <a:gd name="connsiteY4" fmla="*/ 3771 h 83920"/>
                  <a:gd name="connsiteX5" fmla="*/ 6377 w 56090"/>
                  <a:gd name="connsiteY5" fmla="*/ 13657 h 83920"/>
                  <a:gd name="connsiteX6" fmla="*/ 1433 w 56090"/>
                  <a:gd name="connsiteY6" fmla="*/ 27840 h 83920"/>
                  <a:gd name="connsiteX7" fmla="*/ 0 w 56090"/>
                  <a:gd name="connsiteY7" fmla="*/ 44235 h 83920"/>
                  <a:gd name="connsiteX8" fmla="*/ 913 w 56090"/>
                  <a:gd name="connsiteY8" fmla="*/ 57772 h 83920"/>
                  <a:gd name="connsiteX9" fmla="*/ 4944 w 56090"/>
                  <a:gd name="connsiteY9" fmla="*/ 70650 h 83920"/>
                  <a:gd name="connsiteX10" fmla="*/ 13666 w 56090"/>
                  <a:gd name="connsiteY10" fmla="*/ 80276 h 83920"/>
                  <a:gd name="connsiteX11" fmla="*/ 28498 w 56090"/>
                  <a:gd name="connsiteY11" fmla="*/ 83920 h 83920"/>
                  <a:gd name="connsiteX12" fmla="*/ 41512 w 56090"/>
                  <a:gd name="connsiteY12" fmla="*/ 81322 h 83920"/>
                  <a:gd name="connsiteX13" fmla="*/ 50100 w 56090"/>
                  <a:gd name="connsiteY13" fmla="*/ 74687 h 83920"/>
                  <a:gd name="connsiteX14" fmla="*/ 54658 w 56090"/>
                  <a:gd name="connsiteY14" fmla="*/ 65706 h 83920"/>
                  <a:gd name="connsiteX15" fmla="*/ 56091 w 56090"/>
                  <a:gd name="connsiteY15" fmla="*/ 56340 h 83920"/>
                  <a:gd name="connsiteX16" fmla="*/ 54265 w 56090"/>
                  <a:gd name="connsiteY16" fmla="*/ 45667 h 83920"/>
                  <a:gd name="connsiteX17" fmla="*/ 49321 w 56090"/>
                  <a:gd name="connsiteY17" fmla="*/ 37213 h 83920"/>
                  <a:gd name="connsiteX18" fmla="*/ 41385 w 56090"/>
                  <a:gd name="connsiteY18" fmla="*/ 31484 h 83920"/>
                  <a:gd name="connsiteX19" fmla="*/ 30844 w 56090"/>
                  <a:gd name="connsiteY19" fmla="*/ 29406 h 83920"/>
                  <a:gd name="connsiteX20" fmla="*/ 18870 w 56090"/>
                  <a:gd name="connsiteY20" fmla="*/ 32004 h 83920"/>
                  <a:gd name="connsiteX21" fmla="*/ 10148 w 56090"/>
                  <a:gd name="connsiteY21" fmla="*/ 40331 h 83920"/>
                  <a:gd name="connsiteX22" fmla="*/ 9888 w 56090"/>
                  <a:gd name="connsiteY22" fmla="*/ 40072 h 83920"/>
                  <a:gd name="connsiteX23" fmla="*/ 10801 w 56090"/>
                  <a:gd name="connsiteY23" fmla="*/ 29792 h 83920"/>
                  <a:gd name="connsiteX24" fmla="*/ 13793 w 56090"/>
                  <a:gd name="connsiteY24" fmla="*/ 19646 h 83920"/>
                  <a:gd name="connsiteX25" fmla="*/ 19783 w 56090"/>
                  <a:gd name="connsiteY25" fmla="*/ 11838 h 83920"/>
                  <a:gd name="connsiteX26" fmla="*/ 29931 w 56090"/>
                  <a:gd name="connsiteY26" fmla="*/ 8714 h 83920"/>
                  <a:gd name="connsiteX27" fmla="*/ 39559 w 56090"/>
                  <a:gd name="connsiteY27" fmla="*/ 12098 h 83920"/>
                  <a:gd name="connsiteX28" fmla="*/ 43857 w 56090"/>
                  <a:gd name="connsiteY28" fmla="*/ 21078 h 83920"/>
                  <a:gd name="connsiteX29" fmla="*/ 28891 w 56090"/>
                  <a:gd name="connsiteY29" fmla="*/ 38253 h 83920"/>
                  <a:gd name="connsiteX30" fmla="*/ 36308 w 56090"/>
                  <a:gd name="connsiteY30" fmla="*/ 39812 h 83920"/>
                  <a:gd name="connsiteX31" fmla="*/ 41512 w 56090"/>
                  <a:gd name="connsiteY31" fmla="*/ 43716 h 83920"/>
                  <a:gd name="connsiteX32" fmla="*/ 44503 w 56090"/>
                  <a:gd name="connsiteY32" fmla="*/ 49705 h 83920"/>
                  <a:gd name="connsiteX33" fmla="*/ 45549 w 56090"/>
                  <a:gd name="connsiteY33" fmla="*/ 56986 h 83920"/>
                  <a:gd name="connsiteX34" fmla="*/ 44377 w 56090"/>
                  <a:gd name="connsiteY34" fmla="*/ 64014 h 83920"/>
                  <a:gd name="connsiteX35" fmla="*/ 41252 w 56090"/>
                  <a:gd name="connsiteY35" fmla="*/ 69870 h 83920"/>
                  <a:gd name="connsiteX36" fmla="*/ 36048 w 56090"/>
                  <a:gd name="connsiteY36" fmla="*/ 73901 h 83920"/>
                  <a:gd name="connsiteX37" fmla="*/ 28891 w 56090"/>
                  <a:gd name="connsiteY37" fmla="*/ 75333 h 83920"/>
                  <a:gd name="connsiteX38" fmla="*/ 21602 w 56090"/>
                  <a:gd name="connsiteY38" fmla="*/ 73901 h 83920"/>
                  <a:gd name="connsiteX39" fmla="*/ 16265 w 56090"/>
                  <a:gd name="connsiteY39" fmla="*/ 69997 h 83920"/>
                  <a:gd name="connsiteX40" fmla="*/ 12880 w 56090"/>
                  <a:gd name="connsiteY40" fmla="*/ 64148 h 83920"/>
                  <a:gd name="connsiteX41" fmla="*/ 11841 w 56090"/>
                  <a:gd name="connsiteY41" fmla="*/ 56859 h 83920"/>
                  <a:gd name="connsiteX42" fmla="*/ 12880 w 56090"/>
                  <a:gd name="connsiteY42" fmla="*/ 49571 h 83920"/>
                  <a:gd name="connsiteX43" fmla="*/ 16265 w 56090"/>
                  <a:gd name="connsiteY43" fmla="*/ 43716 h 83920"/>
                  <a:gd name="connsiteX44" fmla="*/ 21602 w 56090"/>
                  <a:gd name="connsiteY44" fmla="*/ 39685 h 83920"/>
                  <a:gd name="connsiteX45" fmla="*/ 28891 w 56090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090" h="83920">
                    <a:moveTo>
                      <a:pt x="43857" y="21078"/>
                    </a:moveTo>
                    <a:lnTo>
                      <a:pt x="53745" y="21078"/>
                    </a:lnTo>
                    <a:cubicBezTo>
                      <a:pt x="53146" y="14230"/>
                      <a:pt x="50807" y="9027"/>
                      <a:pt x="46722" y="5463"/>
                    </a:cubicBezTo>
                    <a:cubicBezTo>
                      <a:pt x="42738" y="1819"/>
                      <a:pt x="37294" y="0"/>
                      <a:pt x="30451" y="0"/>
                    </a:cubicBezTo>
                    <a:cubicBezTo>
                      <a:pt x="24541" y="0"/>
                      <a:pt x="19650" y="1272"/>
                      <a:pt x="15745" y="3771"/>
                    </a:cubicBezTo>
                    <a:cubicBezTo>
                      <a:pt x="11841" y="6216"/>
                      <a:pt x="8716" y="9493"/>
                      <a:pt x="6377" y="13657"/>
                    </a:cubicBezTo>
                    <a:cubicBezTo>
                      <a:pt x="4031" y="17774"/>
                      <a:pt x="2392" y="22484"/>
                      <a:pt x="1433" y="27840"/>
                    </a:cubicBezTo>
                    <a:cubicBezTo>
                      <a:pt x="466" y="33150"/>
                      <a:pt x="0" y="38619"/>
                      <a:pt x="0" y="44235"/>
                    </a:cubicBezTo>
                    <a:cubicBezTo>
                      <a:pt x="0" y="48585"/>
                      <a:pt x="313" y="53082"/>
                      <a:pt x="913" y="57772"/>
                    </a:cubicBezTo>
                    <a:cubicBezTo>
                      <a:pt x="1613" y="62455"/>
                      <a:pt x="2939" y="66746"/>
                      <a:pt x="4944" y="70650"/>
                    </a:cubicBezTo>
                    <a:cubicBezTo>
                      <a:pt x="7030" y="74554"/>
                      <a:pt x="9941" y="77778"/>
                      <a:pt x="13666" y="80276"/>
                    </a:cubicBezTo>
                    <a:cubicBezTo>
                      <a:pt x="17384" y="82674"/>
                      <a:pt x="22328" y="83920"/>
                      <a:pt x="28498" y="83920"/>
                    </a:cubicBezTo>
                    <a:cubicBezTo>
                      <a:pt x="33702" y="83920"/>
                      <a:pt x="38053" y="83034"/>
                      <a:pt x="41512" y="81322"/>
                    </a:cubicBezTo>
                    <a:cubicBezTo>
                      <a:pt x="45076" y="79603"/>
                      <a:pt x="47942" y="77391"/>
                      <a:pt x="50100" y="74687"/>
                    </a:cubicBezTo>
                    <a:cubicBezTo>
                      <a:pt x="52266" y="72002"/>
                      <a:pt x="53798" y="69037"/>
                      <a:pt x="54658" y="65706"/>
                    </a:cubicBezTo>
                    <a:cubicBezTo>
                      <a:pt x="55618" y="62429"/>
                      <a:pt x="56091" y="59304"/>
                      <a:pt x="56091" y="56340"/>
                    </a:cubicBezTo>
                    <a:cubicBezTo>
                      <a:pt x="56091" y="52536"/>
                      <a:pt x="55491" y="48998"/>
                      <a:pt x="54265" y="45667"/>
                    </a:cubicBezTo>
                    <a:cubicBezTo>
                      <a:pt x="53146" y="42390"/>
                      <a:pt x="51480" y="39552"/>
                      <a:pt x="49321" y="37213"/>
                    </a:cubicBezTo>
                    <a:cubicBezTo>
                      <a:pt x="47242" y="34789"/>
                      <a:pt x="44583" y="32890"/>
                      <a:pt x="41385" y="31484"/>
                    </a:cubicBezTo>
                    <a:cubicBezTo>
                      <a:pt x="38260" y="30105"/>
                      <a:pt x="34748" y="29406"/>
                      <a:pt x="30844" y="29406"/>
                    </a:cubicBezTo>
                    <a:cubicBezTo>
                      <a:pt x="26340" y="29406"/>
                      <a:pt x="22328" y="30292"/>
                      <a:pt x="18870" y="32004"/>
                    </a:cubicBezTo>
                    <a:cubicBezTo>
                      <a:pt x="15405" y="33749"/>
                      <a:pt x="12493" y="36534"/>
                      <a:pt x="10148" y="40331"/>
                    </a:cubicBezTo>
                    <a:lnTo>
                      <a:pt x="9888" y="40072"/>
                    </a:lnTo>
                    <a:cubicBezTo>
                      <a:pt x="9968" y="36874"/>
                      <a:pt x="10281" y="33436"/>
                      <a:pt x="10801" y="29792"/>
                    </a:cubicBezTo>
                    <a:cubicBezTo>
                      <a:pt x="11401" y="26148"/>
                      <a:pt x="12414" y="22770"/>
                      <a:pt x="13793" y="19646"/>
                    </a:cubicBezTo>
                    <a:cubicBezTo>
                      <a:pt x="15279" y="16468"/>
                      <a:pt x="17258" y="13870"/>
                      <a:pt x="19783" y="11838"/>
                    </a:cubicBezTo>
                    <a:cubicBezTo>
                      <a:pt x="22382" y="9753"/>
                      <a:pt x="25766" y="8714"/>
                      <a:pt x="29931" y="8714"/>
                    </a:cubicBezTo>
                    <a:cubicBezTo>
                      <a:pt x="33915" y="8714"/>
                      <a:pt x="37141" y="9860"/>
                      <a:pt x="39559" y="12098"/>
                    </a:cubicBezTo>
                    <a:cubicBezTo>
                      <a:pt x="41985" y="14390"/>
                      <a:pt x="4341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0" y="38253"/>
                      <a:pt x="34229" y="38772"/>
                      <a:pt x="36308" y="39812"/>
                    </a:cubicBezTo>
                    <a:cubicBezTo>
                      <a:pt x="38393" y="40778"/>
                      <a:pt x="40132" y="42077"/>
                      <a:pt x="41512" y="43716"/>
                    </a:cubicBezTo>
                    <a:cubicBezTo>
                      <a:pt x="42891" y="45381"/>
                      <a:pt x="43910" y="47360"/>
                      <a:pt x="44503" y="49705"/>
                    </a:cubicBezTo>
                    <a:cubicBezTo>
                      <a:pt x="45210" y="51963"/>
                      <a:pt x="45549" y="54388"/>
                      <a:pt x="45549" y="56986"/>
                    </a:cubicBezTo>
                    <a:cubicBezTo>
                      <a:pt x="45549" y="59438"/>
                      <a:pt x="45156" y="61776"/>
                      <a:pt x="44377" y="64014"/>
                    </a:cubicBezTo>
                    <a:cubicBezTo>
                      <a:pt x="43677" y="66200"/>
                      <a:pt x="42631" y="68151"/>
                      <a:pt x="41252" y="69870"/>
                    </a:cubicBezTo>
                    <a:cubicBezTo>
                      <a:pt x="39872" y="71536"/>
                      <a:pt x="38127" y="72861"/>
                      <a:pt x="36048" y="73901"/>
                    </a:cubicBezTo>
                    <a:cubicBezTo>
                      <a:pt x="34042" y="74867"/>
                      <a:pt x="31677" y="75333"/>
                      <a:pt x="28891" y="75333"/>
                    </a:cubicBezTo>
                    <a:cubicBezTo>
                      <a:pt x="26206" y="75333"/>
                      <a:pt x="23761" y="74867"/>
                      <a:pt x="21602" y="73901"/>
                    </a:cubicBezTo>
                    <a:cubicBezTo>
                      <a:pt x="19517" y="72861"/>
                      <a:pt x="17751" y="71562"/>
                      <a:pt x="16265" y="69997"/>
                    </a:cubicBezTo>
                    <a:cubicBezTo>
                      <a:pt x="14786" y="68358"/>
                      <a:pt x="13666" y="66433"/>
                      <a:pt x="12880" y="64148"/>
                    </a:cubicBezTo>
                    <a:cubicBezTo>
                      <a:pt x="12180" y="61909"/>
                      <a:pt x="11841" y="59458"/>
                      <a:pt x="11841" y="56859"/>
                    </a:cubicBezTo>
                    <a:cubicBezTo>
                      <a:pt x="11841" y="54255"/>
                      <a:pt x="12180" y="51863"/>
                      <a:pt x="12880" y="49571"/>
                    </a:cubicBezTo>
                    <a:cubicBezTo>
                      <a:pt x="13666" y="47333"/>
                      <a:pt x="14786" y="45381"/>
                      <a:pt x="16265" y="43716"/>
                    </a:cubicBezTo>
                    <a:cubicBezTo>
                      <a:pt x="17751" y="41997"/>
                      <a:pt x="19517" y="40671"/>
                      <a:pt x="21602" y="39685"/>
                    </a:cubicBezTo>
                    <a:cubicBezTo>
                      <a:pt x="23688" y="38746"/>
                      <a:pt x="26106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D9086B7-17CA-4638-AB19-726EDD0F9A22}"/>
                  </a:ext>
                </a:extLst>
              </p:cNvPr>
              <p:cNvSpPr/>
              <p:nvPr/>
            </p:nvSpPr>
            <p:spPr>
              <a:xfrm>
                <a:off x="2980916" y="5106307"/>
                <a:ext cx="82903" cy="87044"/>
              </a:xfrm>
              <a:custGeom>
                <a:avLst/>
                <a:gdLst>
                  <a:gd name="connsiteX0" fmla="*/ 57263 w 82903"/>
                  <a:gd name="connsiteY0" fmla="*/ 53735 h 87044"/>
                  <a:gd name="connsiteX1" fmla="*/ 67158 w 82903"/>
                  <a:gd name="connsiteY1" fmla="*/ 20685 h 87044"/>
                  <a:gd name="connsiteX2" fmla="*/ 59735 w 82903"/>
                  <a:gd name="connsiteY2" fmla="*/ 20685 h 87044"/>
                  <a:gd name="connsiteX3" fmla="*/ 57137 w 82903"/>
                  <a:gd name="connsiteY3" fmla="*/ 27973 h 87044"/>
                  <a:gd name="connsiteX4" fmla="*/ 51539 w 82903"/>
                  <a:gd name="connsiteY4" fmla="*/ 20685 h 87044"/>
                  <a:gd name="connsiteX5" fmla="*/ 43990 w 82903"/>
                  <a:gd name="connsiteY5" fmla="*/ 18474 h 87044"/>
                  <a:gd name="connsiteX6" fmla="*/ 32796 w 82903"/>
                  <a:gd name="connsiteY6" fmla="*/ 21338 h 87044"/>
                  <a:gd name="connsiteX7" fmla="*/ 24081 w 82903"/>
                  <a:gd name="connsiteY7" fmla="*/ 28886 h 87044"/>
                  <a:gd name="connsiteX8" fmla="*/ 18610 w 82903"/>
                  <a:gd name="connsiteY8" fmla="*/ 39558 h 87044"/>
                  <a:gd name="connsiteX9" fmla="*/ 16658 w 82903"/>
                  <a:gd name="connsiteY9" fmla="*/ 51523 h 87044"/>
                  <a:gd name="connsiteX10" fmla="*/ 17831 w 82903"/>
                  <a:gd name="connsiteY10" fmla="*/ 58811 h 87044"/>
                  <a:gd name="connsiteX11" fmla="*/ 21215 w 82903"/>
                  <a:gd name="connsiteY11" fmla="*/ 64667 h 87044"/>
                  <a:gd name="connsiteX12" fmla="*/ 26419 w 82903"/>
                  <a:gd name="connsiteY12" fmla="*/ 68571 h 87044"/>
                  <a:gd name="connsiteX13" fmla="*/ 33316 w 82903"/>
                  <a:gd name="connsiteY13" fmla="*/ 70003 h 87044"/>
                  <a:gd name="connsiteX14" fmla="*/ 41258 w 82903"/>
                  <a:gd name="connsiteY14" fmla="*/ 67658 h 87044"/>
                  <a:gd name="connsiteX15" fmla="*/ 47762 w 82903"/>
                  <a:gd name="connsiteY15" fmla="*/ 62196 h 87044"/>
                  <a:gd name="connsiteX16" fmla="*/ 48155 w 82903"/>
                  <a:gd name="connsiteY16" fmla="*/ 62196 h 87044"/>
                  <a:gd name="connsiteX17" fmla="*/ 50367 w 82903"/>
                  <a:gd name="connsiteY17" fmla="*/ 67918 h 87044"/>
                  <a:gd name="connsiteX18" fmla="*/ 55571 w 82903"/>
                  <a:gd name="connsiteY18" fmla="*/ 69744 h 87044"/>
                  <a:gd name="connsiteX19" fmla="*/ 64419 w 82903"/>
                  <a:gd name="connsiteY19" fmla="*/ 67272 h 87044"/>
                  <a:gd name="connsiteX20" fmla="*/ 73275 w 82903"/>
                  <a:gd name="connsiteY20" fmla="*/ 60377 h 87044"/>
                  <a:gd name="connsiteX21" fmla="*/ 80171 w 82903"/>
                  <a:gd name="connsiteY21" fmla="*/ 49705 h 87044"/>
                  <a:gd name="connsiteX22" fmla="*/ 82903 w 82903"/>
                  <a:gd name="connsiteY22" fmla="*/ 35914 h 87044"/>
                  <a:gd name="connsiteX23" fmla="*/ 79651 w 82903"/>
                  <a:gd name="connsiteY23" fmla="*/ 21471 h 87044"/>
                  <a:gd name="connsiteX24" fmla="*/ 71056 w 82903"/>
                  <a:gd name="connsiteY24" fmla="*/ 10146 h 87044"/>
                  <a:gd name="connsiteX25" fmla="*/ 58436 w 82903"/>
                  <a:gd name="connsiteY25" fmla="*/ 2731 h 87044"/>
                  <a:gd name="connsiteX26" fmla="*/ 43211 w 82903"/>
                  <a:gd name="connsiteY26" fmla="*/ 0 h 87044"/>
                  <a:gd name="connsiteX27" fmla="*/ 26419 w 82903"/>
                  <a:gd name="connsiteY27" fmla="*/ 3384 h 87044"/>
                  <a:gd name="connsiteX28" fmla="*/ 12627 w 82903"/>
                  <a:gd name="connsiteY28" fmla="*/ 12624 h 87044"/>
                  <a:gd name="connsiteX29" fmla="*/ 3385 w 82903"/>
                  <a:gd name="connsiteY29" fmla="*/ 26414 h 87044"/>
                  <a:gd name="connsiteX30" fmla="*/ 0 w 82903"/>
                  <a:gd name="connsiteY30" fmla="*/ 43196 h 87044"/>
                  <a:gd name="connsiteX31" fmla="*/ 3385 w 82903"/>
                  <a:gd name="connsiteY31" fmla="*/ 60637 h 87044"/>
                  <a:gd name="connsiteX32" fmla="*/ 12627 w 82903"/>
                  <a:gd name="connsiteY32" fmla="*/ 74427 h 87044"/>
                  <a:gd name="connsiteX33" fmla="*/ 26419 w 82903"/>
                  <a:gd name="connsiteY33" fmla="*/ 83667 h 87044"/>
                  <a:gd name="connsiteX34" fmla="*/ 43730 w 82903"/>
                  <a:gd name="connsiteY34" fmla="*/ 87045 h 87044"/>
                  <a:gd name="connsiteX35" fmla="*/ 54664 w 82903"/>
                  <a:gd name="connsiteY35" fmla="*/ 85745 h 87044"/>
                  <a:gd name="connsiteX36" fmla="*/ 64679 w 82903"/>
                  <a:gd name="connsiteY36" fmla="*/ 81842 h 87044"/>
                  <a:gd name="connsiteX37" fmla="*/ 73401 w 82903"/>
                  <a:gd name="connsiteY37" fmla="*/ 75340 h 87044"/>
                  <a:gd name="connsiteX38" fmla="*/ 80171 w 82903"/>
                  <a:gd name="connsiteY38" fmla="*/ 66752 h 87044"/>
                  <a:gd name="connsiteX39" fmla="*/ 72882 w 82903"/>
                  <a:gd name="connsiteY39" fmla="*/ 66752 h 87044"/>
                  <a:gd name="connsiteX40" fmla="*/ 59995 w 82903"/>
                  <a:gd name="connsiteY40" fmla="*/ 77032 h 87044"/>
                  <a:gd name="connsiteX41" fmla="*/ 43857 w 82903"/>
                  <a:gd name="connsiteY41" fmla="*/ 80802 h 87044"/>
                  <a:gd name="connsiteX42" fmla="*/ 30064 w 82903"/>
                  <a:gd name="connsiteY42" fmla="*/ 77938 h 87044"/>
                  <a:gd name="connsiteX43" fmla="*/ 18484 w 82903"/>
                  <a:gd name="connsiteY43" fmla="*/ 70130 h 87044"/>
                  <a:gd name="connsiteX44" fmla="*/ 10674 w 82903"/>
                  <a:gd name="connsiteY44" fmla="*/ 58425 h 87044"/>
                  <a:gd name="connsiteX45" fmla="*/ 7942 w 82903"/>
                  <a:gd name="connsiteY45" fmla="*/ 43849 h 87044"/>
                  <a:gd name="connsiteX46" fmla="*/ 10674 w 82903"/>
                  <a:gd name="connsiteY46" fmla="*/ 29406 h 87044"/>
                  <a:gd name="connsiteX47" fmla="*/ 18090 w 82903"/>
                  <a:gd name="connsiteY47" fmla="*/ 17567 h 87044"/>
                  <a:gd name="connsiteX48" fmla="*/ 29411 w 82903"/>
                  <a:gd name="connsiteY48" fmla="*/ 9367 h 87044"/>
                  <a:gd name="connsiteX49" fmla="*/ 43337 w 82903"/>
                  <a:gd name="connsiteY49" fmla="*/ 6375 h 87044"/>
                  <a:gd name="connsiteX50" fmla="*/ 55051 w 82903"/>
                  <a:gd name="connsiteY50" fmla="*/ 8587 h 87044"/>
                  <a:gd name="connsiteX51" fmla="*/ 65206 w 82903"/>
                  <a:gd name="connsiteY51" fmla="*/ 14576 h 87044"/>
                  <a:gd name="connsiteX52" fmla="*/ 72229 w 82903"/>
                  <a:gd name="connsiteY52" fmla="*/ 24070 h 87044"/>
                  <a:gd name="connsiteX53" fmla="*/ 74961 w 82903"/>
                  <a:gd name="connsiteY53" fmla="*/ 36434 h 87044"/>
                  <a:gd name="connsiteX54" fmla="*/ 73401 w 82903"/>
                  <a:gd name="connsiteY54" fmla="*/ 45934 h 87044"/>
                  <a:gd name="connsiteX55" fmla="*/ 69497 w 82903"/>
                  <a:gd name="connsiteY55" fmla="*/ 54648 h 87044"/>
                  <a:gd name="connsiteX56" fmla="*/ 64419 w 82903"/>
                  <a:gd name="connsiteY56" fmla="*/ 60896 h 87044"/>
                  <a:gd name="connsiteX57" fmla="*/ 58829 w 82903"/>
                  <a:gd name="connsiteY57" fmla="*/ 63368 h 87044"/>
                  <a:gd name="connsiteX58" fmla="*/ 56091 w 82903"/>
                  <a:gd name="connsiteY58" fmla="*/ 59724 h 87044"/>
                  <a:gd name="connsiteX59" fmla="*/ 56484 w 82903"/>
                  <a:gd name="connsiteY59" fmla="*/ 56859 h 87044"/>
                  <a:gd name="connsiteX60" fmla="*/ 57263 w 82903"/>
                  <a:gd name="connsiteY60" fmla="*/ 53735 h 87044"/>
                  <a:gd name="connsiteX61" fmla="*/ 43990 w 82903"/>
                  <a:gd name="connsiteY61" fmla="*/ 26414 h 87044"/>
                  <a:gd name="connsiteX62" fmla="*/ 47635 w 82903"/>
                  <a:gd name="connsiteY62" fmla="*/ 27327 h 87044"/>
                  <a:gd name="connsiteX63" fmla="*/ 50627 w 82903"/>
                  <a:gd name="connsiteY63" fmla="*/ 29666 h 87044"/>
                  <a:gd name="connsiteX64" fmla="*/ 52712 w 82903"/>
                  <a:gd name="connsiteY64" fmla="*/ 33183 h 87044"/>
                  <a:gd name="connsiteX65" fmla="*/ 53492 w 82903"/>
                  <a:gd name="connsiteY65" fmla="*/ 37213 h 87044"/>
                  <a:gd name="connsiteX66" fmla="*/ 52059 w 82903"/>
                  <a:gd name="connsiteY66" fmla="*/ 45148 h 87044"/>
                  <a:gd name="connsiteX67" fmla="*/ 48155 w 82903"/>
                  <a:gd name="connsiteY67" fmla="*/ 53215 h 87044"/>
                  <a:gd name="connsiteX68" fmla="*/ 42558 w 82903"/>
                  <a:gd name="connsiteY68" fmla="*/ 59591 h 87044"/>
                  <a:gd name="connsiteX69" fmla="*/ 35401 w 82903"/>
                  <a:gd name="connsiteY69" fmla="*/ 62062 h 87044"/>
                  <a:gd name="connsiteX70" fmla="*/ 28112 w 82903"/>
                  <a:gd name="connsiteY70" fmla="*/ 58811 h 87044"/>
                  <a:gd name="connsiteX71" fmla="*/ 25380 w 82903"/>
                  <a:gd name="connsiteY71" fmla="*/ 50744 h 87044"/>
                  <a:gd name="connsiteX72" fmla="*/ 26679 w 82903"/>
                  <a:gd name="connsiteY72" fmla="*/ 42676 h 87044"/>
                  <a:gd name="connsiteX73" fmla="*/ 30584 w 82903"/>
                  <a:gd name="connsiteY73" fmla="*/ 34742 h 87044"/>
                  <a:gd name="connsiteX74" fmla="*/ 36441 w 82903"/>
                  <a:gd name="connsiteY74" fmla="*/ 28753 h 87044"/>
                  <a:gd name="connsiteX75" fmla="*/ 43990 w 82903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903" h="87044">
                    <a:moveTo>
                      <a:pt x="57263" y="53735"/>
                    </a:moveTo>
                    <a:lnTo>
                      <a:pt x="67158" y="20685"/>
                    </a:lnTo>
                    <a:lnTo>
                      <a:pt x="59735" y="20685"/>
                    </a:lnTo>
                    <a:lnTo>
                      <a:pt x="57137" y="27973"/>
                    </a:lnTo>
                    <a:cubicBezTo>
                      <a:pt x="55757" y="24542"/>
                      <a:pt x="53878" y="22091"/>
                      <a:pt x="51539" y="20685"/>
                    </a:cubicBezTo>
                    <a:cubicBezTo>
                      <a:pt x="49274" y="19233"/>
                      <a:pt x="46775" y="18474"/>
                      <a:pt x="43990" y="18474"/>
                    </a:cubicBezTo>
                    <a:cubicBezTo>
                      <a:pt x="39906" y="18474"/>
                      <a:pt x="36181" y="19439"/>
                      <a:pt x="32796" y="21338"/>
                    </a:cubicBezTo>
                    <a:cubicBezTo>
                      <a:pt x="29411" y="23263"/>
                      <a:pt x="26499" y="25762"/>
                      <a:pt x="24081" y="28886"/>
                    </a:cubicBezTo>
                    <a:cubicBezTo>
                      <a:pt x="21735" y="32010"/>
                      <a:pt x="19916" y="35575"/>
                      <a:pt x="18610" y="39558"/>
                    </a:cubicBezTo>
                    <a:cubicBezTo>
                      <a:pt x="17311" y="43456"/>
                      <a:pt x="16658" y="47466"/>
                      <a:pt x="16658" y="51523"/>
                    </a:cubicBezTo>
                    <a:cubicBezTo>
                      <a:pt x="16658" y="54128"/>
                      <a:pt x="17051" y="56573"/>
                      <a:pt x="17831" y="58811"/>
                    </a:cubicBezTo>
                    <a:cubicBezTo>
                      <a:pt x="18690" y="61076"/>
                      <a:pt x="19836" y="63055"/>
                      <a:pt x="21215" y="64667"/>
                    </a:cubicBezTo>
                    <a:cubicBezTo>
                      <a:pt x="22701" y="66226"/>
                      <a:pt x="24414" y="67532"/>
                      <a:pt x="26419" y="68571"/>
                    </a:cubicBezTo>
                    <a:cubicBezTo>
                      <a:pt x="28505" y="69557"/>
                      <a:pt x="30791" y="70003"/>
                      <a:pt x="33316" y="70003"/>
                    </a:cubicBezTo>
                    <a:cubicBezTo>
                      <a:pt x="36181" y="70003"/>
                      <a:pt x="38839" y="69224"/>
                      <a:pt x="41258" y="67658"/>
                    </a:cubicBezTo>
                    <a:cubicBezTo>
                      <a:pt x="43784" y="66020"/>
                      <a:pt x="45942" y="64201"/>
                      <a:pt x="47762" y="62196"/>
                    </a:cubicBezTo>
                    <a:lnTo>
                      <a:pt x="48155" y="62196"/>
                    </a:lnTo>
                    <a:cubicBezTo>
                      <a:pt x="48235" y="64720"/>
                      <a:pt x="48988" y="66619"/>
                      <a:pt x="50367" y="67918"/>
                    </a:cubicBezTo>
                    <a:cubicBezTo>
                      <a:pt x="51853" y="69144"/>
                      <a:pt x="53565" y="69744"/>
                      <a:pt x="55571" y="69744"/>
                    </a:cubicBezTo>
                    <a:cubicBezTo>
                      <a:pt x="58256" y="69744"/>
                      <a:pt x="61221" y="68937"/>
                      <a:pt x="64419" y="67272"/>
                    </a:cubicBezTo>
                    <a:cubicBezTo>
                      <a:pt x="67624" y="65653"/>
                      <a:pt x="70590" y="63341"/>
                      <a:pt x="73275" y="60377"/>
                    </a:cubicBezTo>
                    <a:cubicBezTo>
                      <a:pt x="76053" y="57432"/>
                      <a:pt x="78345" y="53868"/>
                      <a:pt x="80171" y="49705"/>
                    </a:cubicBezTo>
                    <a:cubicBezTo>
                      <a:pt x="81990" y="45541"/>
                      <a:pt x="82903" y="40958"/>
                      <a:pt x="82903" y="35914"/>
                    </a:cubicBezTo>
                    <a:cubicBezTo>
                      <a:pt x="82903" y="30631"/>
                      <a:pt x="81810" y="25842"/>
                      <a:pt x="79651" y="21471"/>
                    </a:cubicBezTo>
                    <a:cubicBezTo>
                      <a:pt x="77566" y="17048"/>
                      <a:pt x="74701" y="13271"/>
                      <a:pt x="71056" y="10146"/>
                    </a:cubicBezTo>
                    <a:cubicBezTo>
                      <a:pt x="67491" y="6948"/>
                      <a:pt x="63300" y="4503"/>
                      <a:pt x="58436" y="2731"/>
                    </a:cubicBezTo>
                    <a:cubicBezTo>
                      <a:pt x="53672" y="913"/>
                      <a:pt x="48594" y="0"/>
                      <a:pt x="43211" y="0"/>
                    </a:cubicBezTo>
                    <a:cubicBezTo>
                      <a:pt x="37300" y="0"/>
                      <a:pt x="31703" y="1146"/>
                      <a:pt x="26419" y="3384"/>
                    </a:cubicBezTo>
                    <a:cubicBezTo>
                      <a:pt x="21215" y="5649"/>
                      <a:pt x="16611" y="8720"/>
                      <a:pt x="12627" y="12624"/>
                    </a:cubicBezTo>
                    <a:cubicBezTo>
                      <a:pt x="8722" y="16528"/>
                      <a:pt x="5650" y="21158"/>
                      <a:pt x="3385" y="26414"/>
                    </a:cubicBezTo>
                    <a:cubicBezTo>
                      <a:pt x="1119" y="31617"/>
                      <a:pt x="0" y="37213"/>
                      <a:pt x="0" y="43196"/>
                    </a:cubicBezTo>
                    <a:cubicBezTo>
                      <a:pt x="0" y="49445"/>
                      <a:pt x="1119" y="55274"/>
                      <a:pt x="3385" y="60637"/>
                    </a:cubicBezTo>
                    <a:cubicBezTo>
                      <a:pt x="5650" y="65940"/>
                      <a:pt x="8722" y="70523"/>
                      <a:pt x="12627" y="74427"/>
                    </a:cubicBezTo>
                    <a:cubicBezTo>
                      <a:pt x="16531" y="78331"/>
                      <a:pt x="21136" y="81429"/>
                      <a:pt x="26419" y="83667"/>
                    </a:cubicBezTo>
                    <a:cubicBezTo>
                      <a:pt x="31810" y="85905"/>
                      <a:pt x="37560" y="87045"/>
                      <a:pt x="43730" y="87045"/>
                    </a:cubicBezTo>
                    <a:cubicBezTo>
                      <a:pt x="47448" y="87045"/>
                      <a:pt x="51093" y="86578"/>
                      <a:pt x="54664" y="85745"/>
                    </a:cubicBezTo>
                    <a:cubicBezTo>
                      <a:pt x="58229" y="84913"/>
                      <a:pt x="61561" y="83614"/>
                      <a:pt x="64679" y="81842"/>
                    </a:cubicBezTo>
                    <a:cubicBezTo>
                      <a:pt x="67884" y="80023"/>
                      <a:pt x="70796" y="77884"/>
                      <a:pt x="73401" y="75340"/>
                    </a:cubicBezTo>
                    <a:cubicBezTo>
                      <a:pt x="76080" y="72841"/>
                      <a:pt x="78345" y="69977"/>
                      <a:pt x="80171" y="66752"/>
                    </a:cubicBezTo>
                    <a:lnTo>
                      <a:pt x="72882" y="66752"/>
                    </a:lnTo>
                    <a:cubicBezTo>
                      <a:pt x="69497" y="71016"/>
                      <a:pt x="65206" y="74427"/>
                      <a:pt x="59995" y="77032"/>
                    </a:cubicBezTo>
                    <a:cubicBezTo>
                      <a:pt x="54871" y="79550"/>
                      <a:pt x="49507" y="80802"/>
                      <a:pt x="43857" y="80802"/>
                    </a:cubicBezTo>
                    <a:cubicBezTo>
                      <a:pt x="38993" y="80802"/>
                      <a:pt x="34409" y="79863"/>
                      <a:pt x="30064" y="77938"/>
                    </a:cubicBezTo>
                    <a:cubicBezTo>
                      <a:pt x="25720" y="76066"/>
                      <a:pt x="21868" y="73461"/>
                      <a:pt x="18484" y="70130"/>
                    </a:cubicBezTo>
                    <a:cubicBezTo>
                      <a:pt x="15179" y="66852"/>
                      <a:pt x="12573" y="62948"/>
                      <a:pt x="10674" y="58425"/>
                    </a:cubicBezTo>
                    <a:cubicBezTo>
                      <a:pt x="8855" y="53948"/>
                      <a:pt x="7942" y="49052"/>
                      <a:pt x="7942" y="43849"/>
                    </a:cubicBezTo>
                    <a:cubicBezTo>
                      <a:pt x="7942" y="38746"/>
                      <a:pt x="8855" y="33936"/>
                      <a:pt x="10674" y="29406"/>
                    </a:cubicBezTo>
                    <a:cubicBezTo>
                      <a:pt x="12493" y="24902"/>
                      <a:pt x="14972" y="20952"/>
                      <a:pt x="18090" y="17567"/>
                    </a:cubicBezTo>
                    <a:cubicBezTo>
                      <a:pt x="21295" y="14130"/>
                      <a:pt x="25067" y="11372"/>
                      <a:pt x="29411" y="9367"/>
                    </a:cubicBezTo>
                    <a:cubicBezTo>
                      <a:pt x="33762" y="7388"/>
                      <a:pt x="38393" y="6375"/>
                      <a:pt x="43337" y="6375"/>
                    </a:cubicBezTo>
                    <a:cubicBezTo>
                      <a:pt x="47428" y="6375"/>
                      <a:pt x="51333" y="7128"/>
                      <a:pt x="55051" y="8587"/>
                    </a:cubicBezTo>
                    <a:cubicBezTo>
                      <a:pt x="58876" y="9993"/>
                      <a:pt x="62261" y="11971"/>
                      <a:pt x="65206" y="14576"/>
                    </a:cubicBezTo>
                    <a:cubicBezTo>
                      <a:pt x="68144" y="17174"/>
                      <a:pt x="70490" y="20379"/>
                      <a:pt x="72229" y="24070"/>
                    </a:cubicBezTo>
                    <a:cubicBezTo>
                      <a:pt x="74054" y="27820"/>
                      <a:pt x="74961" y="31931"/>
                      <a:pt x="74961" y="36434"/>
                    </a:cubicBezTo>
                    <a:cubicBezTo>
                      <a:pt x="74961" y="39558"/>
                      <a:pt x="74441" y="42756"/>
                      <a:pt x="73401" y="45934"/>
                    </a:cubicBezTo>
                    <a:cubicBezTo>
                      <a:pt x="72362" y="49158"/>
                      <a:pt x="71056" y="52049"/>
                      <a:pt x="69497" y="54648"/>
                    </a:cubicBezTo>
                    <a:cubicBezTo>
                      <a:pt x="68011" y="57173"/>
                      <a:pt x="66325" y="59258"/>
                      <a:pt x="64419" y="60896"/>
                    </a:cubicBezTo>
                    <a:cubicBezTo>
                      <a:pt x="62520" y="62562"/>
                      <a:pt x="60648" y="63368"/>
                      <a:pt x="58829" y="63368"/>
                    </a:cubicBezTo>
                    <a:cubicBezTo>
                      <a:pt x="57003" y="63368"/>
                      <a:pt x="56091" y="62169"/>
                      <a:pt x="56091" y="59724"/>
                    </a:cubicBezTo>
                    <a:cubicBezTo>
                      <a:pt x="56091" y="58891"/>
                      <a:pt x="56224" y="57899"/>
                      <a:pt x="56484" y="56859"/>
                    </a:cubicBezTo>
                    <a:cubicBezTo>
                      <a:pt x="56743" y="55820"/>
                      <a:pt x="57003" y="54781"/>
                      <a:pt x="57263" y="53735"/>
                    </a:cubicBezTo>
                    <a:close/>
                    <a:moveTo>
                      <a:pt x="43990" y="26414"/>
                    </a:moveTo>
                    <a:cubicBezTo>
                      <a:pt x="45290" y="26414"/>
                      <a:pt x="46515" y="26728"/>
                      <a:pt x="47635" y="27327"/>
                    </a:cubicBezTo>
                    <a:cubicBezTo>
                      <a:pt x="48754" y="27947"/>
                      <a:pt x="49767" y="28733"/>
                      <a:pt x="50627" y="29666"/>
                    </a:cubicBezTo>
                    <a:cubicBezTo>
                      <a:pt x="51486" y="30631"/>
                      <a:pt x="52186" y="31824"/>
                      <a:pt x="52712" y="33183"/>
                    </a:cubicBezTo>
                    <a:cubicBezTo>
                      <a:pt x="53232" y="34482"/>
                      <a:pt x="53492" y="35834"/>
                      <a:pt x="53492" y="37213"/>
                    </a:cubicBezTo>
                    <a:cubicBezTo>
                      <a:pt x="53492" y="39658"/>
                      <a:pt x="53019" y="42290"/>
                      <a:pt x="52059" y="45148"/>
                    </a:cubicBezTo>
                    <a:cubicBezTo>
                      <a:pt x="51093" y="48012"/>
                      <a:pt x="49794" y="50717"/>
                      <a:pt x="48155" y="53215"/>
                    </a:cubicBezTo>
                    <a:cubicBezTo>
                      <a:pt x="46595" y="55767"/>
                      <a:pt x="44717" y="57879"/>
                      <a:pt x="42558" y="59591"/>
                    </a:cubicBezTo>
                    <a:cubicBezTo>
                      <a:pt x="40399" y="61256"/>
                      <a:pt x="38007" y="62062"/>
                      <a:pt x="35401" y="62062"/>
                    </a:cubicBezTo>
                    <a:cubicBezTo>
                      <a:pt x="32456" y="62062"/>
                      <a:pt x="30011" y="60997"/>
                      <a:pt x="28112" y="58811"/>
                    </a:cubicBezTo>
                    <a:cubicBezTo>
                      <a:pt x="26293" y="56653"/>
                      <a:pt x="25380" y="53975"/>
                      <a:pt x="25380" y="50744"/>
                    </a:cubicBezTo>
                    <a:cubicBezTo>
                      <a:pt x="25380" y="48146"/>
                      <a:pt x="25820" y="45461"/>
                      <a:pt x="26679" y="42676"/>
                    </a:cubicBezTo>
                    <a:cubicBezTo>
                      <a:pt x="27645" y="39818"/>
                      <a:pt x="28945" y="37187"/>
                      <a:pt x="30584" y="34742"/>
                    </a:cubicBezTo>
                    <a:cubicBezTo>
                      <a:pt x="32223" y="32344"/>
                      <a:pt x="34175" y="30318"/>
                      <a:pt x="36441" y="28753"/>
                    </a:cubicBezTo>
                    <a:cubicBezTo>
                      <a:pt x="38786" y="27194"/>
                      <a:pt x="41312" y="26414"/>
                      <a:pt x="43990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CCA6C700-9A11-4273-A505-4914F08082BF}"/>
                  </a:ext>
                </a:extLst>
              </p:cNvPr>
              <p:cNvSpPr/>
              <p:nvPr/>
            </p:nvSpPr>
            <p:spPr>
              <a:xfrm>
                <a:off x="3072122" y="5108912"/>
                <a:ext cx="54791" cy="82621"/>
              </a:xfrm>
              <a:custGeom>
                <a:avLst/>
                <a:gdLst>
                  <a:gd name="connsiteX0" fmla="*/ 2212 w 54791"/>
                  <a:gd name="connsiteY0" fmla="*/ 29273 h 82621"/>
                  <a:gd name="connsiteX1" fmla="*/ 12234 w 54791"/>
                  <a:gd name="connsiteY1" fmla="*/ 29273 h 82621"/>
                  <a:gd name="connsiteX2" fmla="*/ 12880 w 54791"/>
                  <a:gd name="connsiteY2" fmla="*/ 21858 h 82621"/>
                  <a:gd name="connsiteX3" fmla="*/ 15745 w 54791"/>
                  <a:gd name="connsiteY3" fmla="*/ 15349 h 82621"/>
                  <a:gd name="connsiteX4" fmla="*/ 20822 w 54791"/>
                  <a:gd name="connsiteY4" fmla="*/ 10539 h 82621"/>
                  <a:gd name="connsiteX5" fmla="*/ 28239 w 54791"/>
                  <a:gd name="connsiteY5" fmla="*/ 8714 h 82621"/>
                  <a:gd name="connsiteX6" fmla="*/ 34355 w 54791"/>
                  <a:gd name="connsiteY6" fmla="*/ 9753 h 82621"/>
                  <a:gd name="connsiteX7" fmla="*/ 39433 w 54791"/>
                  <a:gd name="connsiteY7" fmla="*/ 12878 h 82621"/>
                  <a:gd name="connsiteX8" fmla="*/ 42944 w 54791"/>
                  <a:gd name="connsiteY8" fmla="*/ 17561 h 82621"/>
                  <a:gd name="connsiteX9" fmla="*/ 44250 w 54791"/>
                  <a:gd name="connsiteY9" fmla="*/ 23677 h 82621"/>
                  <a:gd name="connsiteX10" fmla="*/ 42817 w 54791"/>
                  <a:gd name="connsiteY10" fmla="*/ 31224 h 82621"/>
                  <a:gd name="connsiteX11" fmla="*/ 38913 w 54791"/>
                  <a:gd name="connsiteY11" fmla="*/ 37340 h 82621"/>
                  <a:gd name="connsiteX12" fmla="*/ 32276 w 54791"/>
                  <a:gd name="connsiteY12" fmla="*/ 42803 h 82621"/>
                  <a:gd name="connsiteX13" fmla="*/ 23161 w 54791"/>
                  <a:gd name="connsiteY13" fmla="*/ 48792 h 82621"/>
                  <a:gd name="connsiteX14" fmla="*/ 14832 w 54791"/>
                  <a:gd name="connsiteY14" fmla="*/ 54388 h 82621"/>
                  <a:gd name="connsiteX15" fmla="*/ 7676 w 54791"/>
                  <a:gd name="connsiteY15" fmla="*/ 61150 h 82621"/>
                  <a:gd name="connsiteX16" fmla="*/ 2472 w 54791"/>
                  <a:gd name="connsiteY16" fmla="*/ 70130 h 82621"/>
                  <a:gd name="connsiteX17" fmla="*/ 0 w 54791"/>
                  <a:gd name="connsiteY17" fmla="*/ 82621 h 82621"/>
                  <a:gd name="connsiteX18" fmla="*/ 53878 w 54791"/>
                  <a:gd name="connsiteY18" fmla="*/ 82621 h 82621"/>
                  <a:gd name="connsiteX19" fmla="*/ 53878 w 54791"/>
                  <a:gd name="connsiteY19" fmla="*/ 73901 h 82621"/>
                  <a:gd name="connsiteX20" fmla="*/ 11454 w 54791"/>
                  <a:gd name="connsiteY20" fmla="*/ 73901 h 82621"/>
                  <a:gd name="connsiteX21" fmla="*/ 14446 w 54791"/>
                  <a:gd name="connsiteY21" fmla="*/ 67139 h 82621"/>
                  <a:gd name="connsiteX22" fmla="*/ 19910 w 54791"/>
                  <a:gd name="connsiteY22" fmla="*/ 61543 h 82621"/>
                  <a:gd name="connsiteX23" fmla="*/ 26939 w 54791"/>
                  <a:gd name="connsiteY23" fmla="*/ 56726 h 82621"/>
                  <a:gd name="connsiteX24" fmla="*/ 34748 w 54791"/>
                  <a:gd name="connsiteY24" fmla="*/ 52043 h 82621"/>
                  <a:gd name="connsiteX25" fmla="*/ 42165 w 54791"/>
                  <a:gd name="connsiteY25" fmla="*/ 46967 h 82621"/>
                  <a:gd name="connsiteX26" fmla="*/ 48541 w 54791"/>
                  <a:gd name="connsiteY26" fmla="*/ 40984 h 82621"/>
                  <a:gd name="connsiteX27" fmla="*/ 53099 w 54791"/>
                  <a:gd name="connsiteY27" fmla="*/ 33436 h 82621"/>
                  <a:gd name="connsiteX28" fmla="*/ 54791 w 54791"/>
                  <a:gd name="connsiteY28" fmla="*/ 23810 h 82621"/>
                  <a:gd name="connsiteX29" fmla="*/ 52706 w 54791"/>
                  <a:gd name="connsiteY29" fmla="*/ 13530 h 82621"/>
                  <a:gd name="connsiteX30" fmla="*/ 47109 w 54791"/>
                  <a:gd name="connsiteY30" fmla="*/ 6116 h 82621"/>
                  <a:gd name="connsiteX31" fmla="*/ 38913 w 54791"/>
                  <a:gd name="connsiteY31" fmla="*/ 1559 h 82621"/>
                  <a:gd name="connsiteX32" fmla="*/ 28891 w 54791"/>
                  <a:gd name="connsiteY32" fmla="*/ 0 h 82621"/>
                  <a:gd name="connsiteX33" fmla="*/ 17178 w 54791"/>
                  <a:gd name="connsiteY33" fmla="*/ 2212 h 82621"/>
                  <a:gd name="connsiteX34" fmla="*/ 8589 w 54791"/>
                  <a:gd name="connsiteY34" fmla="*/ 8327 h 82621"/>
                  <a:gd name="connsiteX35" fmla="*/ 3512 w 54791"/>
                  <a:gd name="connsiteY35" fmla="*/ 17561 h 82621"/>
                  <a:gd name="connsiteX36" fmla="*/ 2212 w 54791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91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54" y="26774"/>
                      <a:pt x="12360" y="24303"/>
                      <a:pt x="12880" y="21858"/>
                    </a:cubicBezTo>
                    <a:cubicBezTo>
                      <a:pt x="13480" y="19439"/>
                      <a:pt x="14446" y="17274"/>
                      <a:pt x="15745" y="15349"/>
                    </a:cubicBezTo>
                    <a:cubicBezTo>
                      <a:pt x="17124" y="13371"/>
                      <a:pt x="18817" y="11785"/>
                      <a:pt x="20822" y="10539"/>
                    </a:cubicBezTo>
                    <a:cubicBezTo>
                      <a:pt x="22901" y="9340"/>
                      <a:pt x="25380" y="8714"/>
                      <a:pt x="28239" y="8714"/>
                    </a:cubicBezTo>
                    <a:cubicBezTo>
                      <a:pt x="30397" y="8714"/>
                      <a:pt x="32456" y="9080"/>
                      <a:pt x="34355" y="9753"/>
                    </a:cubicBezTo>
                    <a:cubicBezTo>
                      <a:pt x="36361" y="10486"/>
                      <a:pt x="38053" y="11525"/>
                      <a:pt x="39433" y="12878"/>
                    </a:cubicBezTo>
                    <a:cubicBezTo>
                      <a:pt x="40918" y="14183"/>
                      <a:pt x="42085" y="15742"/>
                      <a:pt x="42944" y="17561"/>
                    </a:cubicBezTo>
                    <a:cubicBezTo>
                      <a:pt x="43804" y="19386"/>
                      <a:pt x="44250" y="21438"/>
                      <a:pt x="44250" y="23677"/>
                    </a:cubicBezTo>
                    <a:cubicBezTo>
                      <a:pt x="44250" y="26541"/>
                      <a:pt x="43777" y="29066"/>
                      <a:pt x="42817" y="31224"/>
                    </a:cubicBezTo>
                    <a:cubicBezTo>
                      <a:pt x="41958" y="33410"/>
                      <a:pt x="40652" y="35468"/>
                      <a:pt x="38913" y="37340"/>
                    </a:cubicBezTo>
                    <a:cubicBezTo>
                      <a:pt x="37167" y="39165"/>
                      <a:pt x="34955" y="40984"/>
                      <a:pt x="32276" y="42803"/>
                    </a:cubicBezTo>
                    <a:cubicBezTo>
                      <a:pt x="29671" y="44628"/>
                      <a:pt x="26626" y="46660"/>
                      <a:pt x="23161" y="48792"/>
                    </a:cubicBezTo>
                    <a:cubicBezTo>
                      <a:pt x="20303" y="50564"/>
                      <a:pt x="17517" y="52409"/>
                      <a:pt x="14832" y="54388"/>
                    </a:cubicBezTo>
                    <a:cubicBezTo>
                      <a:pt x="12234" y="56313"/>
                      <a:pt x="9835" y="58552"/>
                      <a:pt x="7676" y="61150"/>
                    </a:cubicBezTo>
                    <a:cubicBezTo>
                      <a:pt x="5597" y="63675"/>
                      <a:pt x="3851" y="66693"/>
                      <a:pt x="2472" y="70130"/>
                    </a:cubicBezTo>
                    <a:cubicBezTo>
                      <a:pt x="1173" y="73614"/>
                      <a:pt x="340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4" y="73901"/>
                    </a:lnTo>
                    <a:cubicBezTo>
                      <a:pt x="11974" y="71302"/>
                      <a:pt x="12960" y="69064"/>
                      <a:pt x="14446" y="67139"/>
                    </a:cubicBezTo>
                    <a:cubicBezTo>
                      <a:pt x="16005" y="65160"/>
                      <a:pt x="17831" y="63315"/>
                      <a:pt x="19910" y="61543"/>
                    </a:cubicBezTo>
                    <a:cubicBezTo>
                      <a:pt x="22068" y="59824"/>
                      <a:pt x="24414" y="58212"/>
                      <a:pt x="26939" y="56726"/>
                    </a:cubicBezTo>
                    <a:cubicBezTo>
                      <a:pt x="29538" y="55167"/>
                      <a:pt x="32143" y="53608"/>
                      <a:pt x="34748" y="52043"/>
                    </a:cubicBezTo>
                    <a:cubicBezTo>
                      <a:pt x="37274" y="50404"/>
                      <a:pt x="39746" y="48739"/>
                      <a:pt x="42165" y="46967"/>
                    </a:cubicBezTo>
                    <a:cubicBezTo>
                      <a:pt x="44583" y="45148"/>
                      <a:pt x="46722" y="43169"/>
                      <a:pt x="48541" y="40984"/>
                    </a:cubicBezTo>
                    <a:cubicBezTo>
                      <a:pt x="50440" y="38746"/>
                      <a:pt x="51979" y="36248"/>
                      <a:pt x="53099" y="33436"/>
                    </a:cubicBezTo>
                    <a:cubicBezTo>
                      <a:pt x="54218" y="30678"/>
                      <a:pt x="54791" y="27454"/>
                      <a:pt x="54791" y="23810"/>
                    </a:cubicBezTo>
                    <a:cubicBezTo>
                      <a:pt x="54791" y="19906"/>
                      <a:pt x="54085" y="16495"/>
                      <a:pt x="52706" y="13530"/>
                    </a:cubicBezTo>
                    <a:cubicBezTo>
                      <a:pt x="51326" y="10592"/>
                      <a:pt x="49454" y="8141"/>
                      <a:pt x="47109" y="6116"/>
                    </a:cubicBezTo>
                    <a:cubicBezTo>
                      <a:pt x="44843" y="4137"/>
                      <a:pt x="42111" y="2598"/>
                      <a:pt x="38913" y="1559"/>
                    </a:cubicBezTo>
                    <a:cubicBezTo>
                      <a:pt x="35788" y="520"/>
                      <a:pt x="32456" y="0"/>
                      <a:pt x="28891" y="0"/>
                    </a:cubicBezTo>
                    <a:cubicBezTo>
                      <a:pt x="24541" y="0"/>
                      <a:pt x="20642" y="753"/>
                      <a:pt x="17178" y="2212"/>
                    </a:cubicBezTo>
                    <a:cubicBezTo>
                      <a:pt x="13793" y="3717"/>
                      <a:pt x="10934" y="5723"/>
                      <a:pt x="8589" y="8327"/>
                    </a:cubicBezTo>
                    <a:cubicBezTo>
                      <a:pt x="6323" y="10926"/>
                      <a:pt x="4631" y="14023"/>
                      <a:pt x="3512" y="17561"/>
                    </a:cubicBezTo>
                    <a:cubicBezTo>
                      <a:pt x="2472" y="21152"/>
                      <a:pt x="2032" y="25056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08E839-62E6-4B5C-AF99-6F2E1E2EAD8C}"/>
                  </a:ext>
                </a:extLst>
              </p:cNvPr>
              <p:cNvSpPr/>
              <p:nvPr/>
            </p:nvSpPr>
            <p:spPr>
              <a:xfrm>
                <a:off x="3138780" y="5108912"/>
                <a:ext cx="55437" cy="83920"/>
              </a:xfrm>
              <a:custGeom>
                <a:avLst/>
                <a:gdLst>
                  <a:gd name="connsiteX0" fmla="*/ 13406 w 55437"/>
                  <a:gd name="connsiteY0" fmla="*/ 21465 h 83920"/>
                  <a:gd name="connsiteX1" fmla="*/ 14572 w 55437"/>
                  <a:gd name="connsiteY1" fmla="*/ 16002 h 83920"/>
                  <a:gd name="connsiteX2" fmla="*/ 17571 w 55437"/>
                  <a:gd name="connsiteY2" fmla="*/ 11971 h 83920"/>
                  <a:gd name="connsiteX3" fmla="*/ 22255 w 55437"/>
                  <a:gd name="connsiteY3" fmla="*/ 9493 h 83920"/>
                  <a:gd name="connsiteX4" fmla="*/ 27845 w 55437"/>
                  <a:gd name="connsiteY4" fmla="*/ 8714 h 83920"/>
                  <a:gd name="connsiteX5" fmla="*/ 37867 w 55437"/>
                  <a:gd name="connsiteY5" fmla="*/ 11971 h 83920"/>
                  <a:gd name="connsiteX6" fmla="*/ 41771 w 55437"/>
                  <a:gd name="connsiteY6" fmla="*/ 21465 h 83920"/>
                  <a:gd name="connsiteX7" fmla="*/ 37867 w 55437"/>
                  <a:gd name="connsiteY7" fmla="*/ 31224 h 83920"/>
                  <a:gd name="connsiteX8" fmla="*/ 28112 w 55437"/>
                  <a:gd name="connsiteY8" fmla="*/ 34735 h 83920"/>
                  <a:gd name="connsiteX9" fmla="*/ 22255 w 55437"/>
                  <a:gd name="connsiteY9" fmla="*/ 33956 h 83920"/>
                  <a:gd name="connsiteX10" fmla="*/ 17697 w 55437"/>
                  <a:gd name="connsiteY10" fmla="*/ 31484 h 83920"/>
                  <a:gd name="connsiteX11" fmla="*/ 14572 w 55437"/>
                  <a:gd name="connsiteY11" fmla="*/ 27321 h 83920"/>
                  <a:gd name="connsiteX12" fmla="*/ 13406 w 55437"/>
                  <a:gd name="connsiteY12" fmla="*/ 21465 h 83920"/>
                  <a:gd name="connsiteX13" fmla="*/ 2859 w 55437"/>
                  <a:gd name="connsiteY13" fmla="*/ 21078 h 83920"/>
                  <a:gd name="connsiteX14" fmla="*/ 5984 w 55437"/>
                  <a:gd name="connsiteY14" fmla="*/ 31358 h 83920"/>
                  <a:gd name="connsiteX15" fmla="*/ 14446 w 55437"/>
                  <a:gd name="connsiteY15" fmla="*/ 38253 h 83920"/>
                  <a:gd name="connsiteX16" fmla="*/ 3645 w 55437"/>
                  <a:gd name="connsiteY16" fmla="*/ 46060 h 83920"/>
                  <a:gd name="connsiteX17" fmla="*/ 0 w 55437"/>
                  <a:gd name="connsiteY17" fmla="*/ 58811 h 83920"/>
                  <a:gd name="connsiteX18" fmla="*/ 2079 w 55437"/>
                  <a:gd name="connsiteY18" fmla="*/ 69870 h 83920"/>
                  <a:gd name="connsiteX19" fmla="*/ 8069 w 55437"/>
                  <a:gd name="connsiteY19" fmla="*/ 77805 h 83920"/>
                  <a:gd name="connsiteX20" fmla="*/ 16918 w 55437"/>
                  <a:gd name="connsiteY20" fmla="*/ 82488 h 83920"/>
                  <a:gd name="connsiteX21" fmla="*/ 28112 w 55437"/>
                  <a:gd name="connsiteY21" fmla="*/ 83920 h 83920"/>
                  <a:gd name="connsiteX22" fmla="*/ 38780 w 55437"/>
                  <a:gd name="connsiteY22" fmla="*/ 82361 h 83920"/>
                  <a:gd name="connsiteX23" fmla="*/ 47502 w 55437"/>
                  <a:gd name="connsiteY23" fmla="*/ 77418 h 83920"/>
                  <a:gd name="connsiteX24" fmla="*/ 53225 w 55437"/>
                  <a:gd name="connsiteY24" fmla="*/ 69610 h 83920"/>
                  <a:gd name="connsiteX25" fmla="*/ 55438 w 55437"/>
                  <a:gd name="connsiteY25" fmla="*/ 58811 h 83920"/>
                  <a:gd name="connsiteX26" fmla="*/ 51793 w 55437"/>
                  <a:gd name="connsiteY26" fmla="*/ 45927 h 83920"/>
                  <a:gd name="connsiteX27" fmla="*/ 40732 w 55437"/>
                  <a:gd name="connsiteY27" fmla="*/ 38253 h 83920"/>
                  <a:gd name="connsiteX28" fmla="*/ 49061 w 55437"/>
                  <a:gd name="connsiteY28" fmla="*/ 31358 h 83920"/>
                  <a:gd name="connsiteX29" fmla="*/ 52186 w 55437"/>
                  <a:gd name="connsiteY29" fmla="*/ 21078 h 83920"/>
                  <a:gd name="connsiteX30" fmla="*/ 50753 w 55437"/>
                  <a:gd name="connsiteY30" fmla="*/ 13271 h 83920"/>
                  <a:gd name="connsiteX31" fmla="*/ 46456 w 55437"/>
                  <a:gd name="connsiteY31" fmla="*/ 6635 h 83920"/>
                  <a:gd name="connsiteX32" fmla="*/ 38653 w 55437"/>
                  <a:gd name="connsiteY32" fmla="*/ 1819 h 83920"/>
                  <a:gd name="connsiteX33" fmla="*/ 27199 w 55437"/>
                  <a:gd name="connsiteY33" fmla="*/ 0 h 83920"/>
                  <a:gd name="connsiteX34" fmla="*/ 17957 w 55437"/>
                  <a:gd name="connsiteY34" fmla="*/ 1426 h 83920"/>
                  <a:gd name="connsiteX35" fmla="*/ 10281 w 55437"/>
                  <a:gd name="connsiteY35" fmla="*/ 5463 h 83920"/>
                  <a:gd name="connsiteX36" fmla="*/ 4811 w 55437"/>
                  <a:gd name="connsiteY36" fmla="*/ 11971 h 83920"/>
                  <a:gd name="connsiteX37" fmla="*/ 2859 w 55437"/>
                  <a:gd name="connsiteY37" fmla="*/ 21078 h 83920"/>
                  <a:gd name="connsiteX38" fmla="*/ 10408 w 55437"/>
                  <a:gd name="connsiteY38" fmla="*/ 59331 h 83920"/>
                  <a:gd name="connsiteX39" fmla="*/ 11714 w 55437"/>
                  <a:gd name="connsiteY39" fmla="*/ 52822 h 83920"/>
                  <a:gd name="connsiteX40" fmla="*/ 15485 w 55437"/>
                  <a:gd name="connsiteY40" fmla="*/ 47753 h 83920"/>
                  <a:gd name="connsiteX41" fmla="*/ 21082 w 55437"/>
                  <a:gd name="connsiteY41" fmla="*/ 44628 h 83920"/>
                  <a:gd name="connsiteX42" fmla="*/ 27979 w 55437"/>
                  <a:gd name="connsiteY42" fmla="*/ 43456 h 83920"/>
                  <a:gd name="connsiteX43" fmla="*/ 34489 w 55437"/>
                  <a:gd name="connsiteY43" fmla="*/ 44755 h 83920"/>
                  <a:gd name="connsiteX44" fmla="*/ 39952 w 55437"/>
                  <a:gd name="connsiteY44" fmla="*/ 48012 h 83920"/>
                  <a:gd name="connsiteX45" fmla="*/ 43597 w 55437"/>
                  <a:gd name="connsiteY45" fmla="*/ 52956 h 83920"/>
                  <a:gd name="connsiteX46" fmla="*/ 45030 w 55437"/>
                  <a:gd name="connsiteY46" fmla="*/ 59198 h 83920"/>
                  <a:gd name="connsiteX47" fmla="*/ 43724 w 55437"/>
                  <a:gd name="connsiteY47" fmla="*/ 65706 h 83920"/>
                  <a:gd name="connsiteX48" fmla="*/ 40212 w 55437"/>
                  <a:gd name="connsiteY48" fmla="*/ 70783 h 83920"/>
                  <a:gd name="connsiteX49" fmla="*/ 34875 w 55437"/>
                  <a:gd name="connsiteY49" fmla="*/ 74161 h 83920"/>
                  <a:gd name="connsiteX50" fmla="*/ 28112 w 55437"/>
                  <a:gd name="connsiteY50" fmla="*/ 75333 h 83920"/>
                  <a:gd name="connsiteX51" fmla="*/ 15359 w 55437"/>
                  <a:gd name="connsiteY51" fmla="*/ 71043 h 83920"/>
                  <a:gd name="connsiteX52" fmla="*/ 10408 w 55437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7" h="83920">
                    <a:moveTo>
                      <a:pt x="13406" y="21465"/>
                    </a:moveTo>
                    <a:cubicBezTo>
                      <a:pt x="13406" y="19333"/>
                      <a:pt x="13793" y="17514"/>
                      <a:pt x="14572" y="16002"/>
                    </a:cubicBezTo>
                    <a:cubicBezTo>
                      <a:pt x="15359" y="14443"/>
                      <a:pt x="16345" y="13111"/>
                      <a:pt x="17571" y="11971"/>
                    </a:cubicBezTo>
                    <a:cubicBezTo>
                      <a:pt x="18870" y="10852"/>
                      <a:pt x="20429" y="10020"/>
                      <a:pt x="22255" y="9493"/>
                    </a:cubicBezTo>
                    <a:cubicBezTo>
                      <a:pt x="24074" y="8974"/>
                      <a:pt x="25920" y="8714"/>
                      <a:pt x="27845" y="8714"/>
                    </a:cubicBezTo>
                    <a:cubicBezTo>
                      <a:pt x="31910" y="8714"/>
                      <a:pt x="35268" y="9806"/>
                      <a:pt x="37867" y="11971"/>
                    </a:cubicBezTo>
                    <a:cubicBezTo>
                      <a:pt x="40472" y="14050"/>
                      <a:pt x="41771" y="17254"/>
                      <a:pt x="41771" y="21465"/>
                    </a:cubicBezTo>
                    <a:cubicBezTo>
                      <a:pt x="41771" y="25628"/>
                      <a:pt x="40472" y="28886"/>
                      <a:pt x="37867" y="31224"/>
                    </a:cubicBezTo>
                    <a:cubicBezTo>
                      <a:pt x="35268" y="33569"/>
                      <a:pt x="32016" y="34735"/>
                      <a:pt x="28112" y="34735"/>
                    </a:cubicBezTo>
                    <a:cubicBezTo>
                      <a:pt x="26026" y="34735"/>
                      <a:pt x="24074" y="34476"/>
                      <a:pt x="22255" y="33956"/>
                    </a:cubicBezTo>
                    <a:cubicBezTo>
                      <a:pt x="20509" y="33383"/>
                      <a:pt x="18997" y="32524"/>
                      <a:pt x="17697" y="31484"/>
                    </a:cubicBezTo>
                    <a:cubicBezTo>
                      <a:pt x="16398" y="30365"/>
                      <a:pt x="15359" y="28986"/>
                      <a:pt x="14572" y="27321"/>
                    </a:cubicBezTo>
                    <a:cubicBezTo>
                      <a:pt x="13793" y="25682"/>
                      <a:pt x="13406" y="23756"/>
                      <a:pt x="13406" y="21465"/>
                    </a:cubicBezTo>
                    <a:close/>
                    <a:moveTo>
                      <a:pt x="2859" y="21078"/>
                    </a:moveTo>
                    <a:cubicBezTo>
                      <a:pt x="2859" y="24822"/>
                      <a:pt x="3905" y="28233"/>
                      <a:pt x="5984" y="31358"/>
                    </a:cubicBezTo>
                    <a:cubicBezTo>
                      <a:pt x="8142" y="34476"/>
                      <a:pt x="10954" y="36794"/>
                      <a:pt x="14446" y="38253"/>
                    </a:cubicBezTo>
                    <a:cubicBezTo>
                      <a:pt x="9762" y="39812"/>
                      <a:pt x="6143" y="42416"/>
                      <a:pt x="3645" y="46060"/>
                    </a:cubicBezTo>
                    <a:cubicBezTo>
                      <a:pt x="1193" y="49705"/>
                      <a:pt x="0" y="53968"/>
                      <a:pt x="0" y="58811"/>
                    </a:cubicBezTo>
                    <a:cubicBezTo>
                      <a:pt x="0" y="63075"/>
                      <a:pt x="673" y="66746"/>
                      <a:pt x="2079" y="69870"/>
                    </a:cubicBezTo>
                    <a:cubicBezTo>
                      <a:pt x="3538" y="72995"/>
                      <a:pt x="5544" y="75646"/>
                      <a:pt x="8069" y="77805"/>
                    </a:cubicBezTo>
                    <a:cubicBezTo>
                      <a:pt x="10568" y="79890"/>
                      <a:pt x="13533" y="81449"/>
                      <a:pt x="16918" y="82488"/>
                    </a:cubicBezTo>
                    <a:cubicBezTo>
                      <a:pt x="20376" y="83427"/>
                      <a:pt x="24101" y="83920"/>
                      <a:pt x="28112" y="83920"/>
                    </a:cubicBezTo>
                    <a:cubicBezTo>
                      <a:pt x="31910" y="83920"/>
                      <a:pt x="35475" y="83401"/>
                      <a:pt x="38780" y="82361"/>
                    </a:cubicBezTo>
                    <a:cubicBezTo>
                      <a:pt x="42165" y="81269"/>
                      <a:pt x="45056" y="79603"/>
                      <a:pt x="47502" y="77418"/>
                    </a:cubicBezTo>
                    <a:cubicBezTo>
                      <a:pt x="49920" y="75280"/>
                      <a:pt x="51820" y="72681"/>
                      <a:pt x="53225" y="69610"/>
                    </a:cubicBezTo>
                    <a:cubicBezTo>
                      <a:pt x="54685" y="66486"/>
                      <a:pt x="55438" y="62895"/>
                      <a:pt x="55438" y="58811"/>
                    </a:cubicBezTo>
                    <a:cubicBezTo>
                      <a:pt x="55438" y="53708"/>
                      <a:pt x="54218" y="49418"/>
                      <a:pt x="51793" y="45927"/>
                    </a:cubicBezTo>
                    <a:cubicBezTo>
                      <a:pt x="49454" y="42390"/>
                      <a:pt x="45756" y="39812"/>
                      <a:pt x="40732" y="38253"/>
                    </a:cubicBezTo>
                    <a:cubicBezTo>
                      <a:pt x="44270" y="36687"/>
                      <a:pt x="47055" y="34429"/>
                      <a:pt x="49061" y="31358"/>
                    </a:cubicBezTo>
                    <a:cubicBezTo>
                      <a:pt x="51146" y="28233"/>
                      <a:pt x="52186" y="24822"/>
                      <a:pt x="52186" y="21078"/>
                    </a:cubicBezTo>
                    <a:cubicBezTo>
                      <a:pt x="52186" y="18394"/>
                      <a:pt x="51693" y="15795"/>
                      <a:pt x="50753" y="13271"/>
                    </a:cubicBezTo>
                    <a:cubicBezTo>
                      <a:pt x="49867" y="10772"/>
                      <a:pt x="48435" y="8561"/>
                      <a:pt x="46456" y="6635"/>
                    </a:cubicBezTo>
                    <a:cubicBezTo>
                      <a:pt x="44457" y="4657"/>
                      <a:pt x="41851" y="3044"/>
                      <a:pt x="38653" y="1819"/>
                    </a:cubicBezTo>
                    <a:cubicBezTo>
                      <a:pt x="35528" y="620"/>
                      <a:pt x="31703" y="0"/>
                      <a:pt x="27199" y="0"/>
                    </a:cubicBezTo>
                    <a:cubicBezTo>
                      <a:pt x="23968" y="0"/>
                      <a:pt x="20902" y="493"/>
                      <a:pt x="17957" y="1426"/>
                    </a:cubicBezTo>
                    <a:cubicBezTo>
                      <a:pt x="15092" y="2312"/>
                      <a:pt x="12520" y="3644"/>
                      <a:pt x="10281" y="5463"/>
                    </a:cubicBezTo>
                    <a:cubicBezTo>
                      <a:pt x="8016" y="7208"/>
                      <a:pt x="6190" y="9367"/>
                      <a:pt x="4811" y="11971"/>
                    </a:cubicBezTo>
                    <a:cubicBezTo>
                      <a:pt x="3512" y="14570"/>
                      <a:pt x="2859" y="17614"/>
                      <a:pt x="2859" y="21078"/>
                    </a:cubicBezTo>
                    <a:close/>
                    <a:moveTo>
                      <a:pt x="10408" y="59331"/>
                    </a:moveTo>
                    <a:cubicBezTo>
                      <a:pt x="10408" y="56913"/>
                      <a:pt x="10828" y="54748"/>
                      <a:pt x="11714" y="52822"/>
                    </a:cubicBezTo>
                    <a:cubicBezTo>
                      <a:pt x="12647" y="50844"/>
                      <a:pt x="13926" y="49158"/>
                      <a:pt x="15485" y="47753"/>
                    </a:cubicBezTo>
                    <a:cubicBezTo>
                      <a:pt x="17124" y="46394"/>
                      <a:pt x="18997" y="45354"/>
                      <a:pt x="21082" y="44628"/>
                    </a:cubicBezTo>
                    <a:cubicBezTo>
                      <a:pt x="23241" y="43849"/>
                      <a:pt x="25533" y="43456"/>
                      <a:pt x="27979" y="43456"/>
                    </a:cubicBezTo>
                    <a:cubicBezTo>
                      <a:pt x="30324" y="43456"/>
                      <a:pt x="32483" y="43902"/>
                      <a:pt x="34489" y="44755"/>
                    </a:cubicBezTo>
                    <a:cubicBezTo>
                      <a:pt x="36568" y="45541"/>
                      <a:pt x="38393" y="46660"/>
                      <a:pt x="39952" y="48012"/>
                    </a:cubicBezTo>
                    <a:cubicBezTo>
                      <a:pt x="41512" y="49418"/>
                      <a:pt x="42711" y="51084"/>
                      <a:pt x="43597" y="52956"/>
                    </a:cubicBezTo>
                    <a:cubicBezTo>
                      <a:pt x="44530" y="54881"/>
                      <a:pt x="45030" y="56959"/>
                      <a:pt x="45030" y="59198"/>
                    </a:cubicBezTo>
                    <a:cubicBezTo>
                      <a:pt x="45030" y="61543"/>
                      <a:pt x="44583" y="63728"/>
                      <a:pt x="43724" y="65706"/>
                    </a:cubicBezTo>
                    <a:cubicBezTo>
                      <a:pt x="42944" y="67632"/>
                      <a:pt x="41771" y="69324"/>
                      <a:pt x="40212" y="70783"/>
                    </a:cubicBezTo>
                    <a:cubicBezTo>
                      <a:pt x="38726" y="72188"/>
                      <a:pt x="36961" y="73308"/>
                      <a:pt x="34875" y="74161"/>
                    </a:cubicBezTo>
                    <a:cubicBezTo>
                      <a:pt x="32796" y="74947"/>
                      <a:pt x="30531" y="75333"/>
                      <a:pt x="28112" y="75333"/>
                    </a:cubicBezTo>
                    <a:cubicBezTo>
                      <a:pt x="22981" y="75333"/>
                      <a:pt x="18737" y="73901"/>
                      <a:pt x="15359" y="71043"/>
                    </a:cubicBezTo>
                    <a:cubicBezTo>
                      <a:pt x="12047" y="68178"/>
                      <a:pt x="10408" y="64274"/>
                      <a:pt x="10408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E597CA8-F04D-45FF-876D-44669533E830}"/>
                  </a:ext>
                </a:extLst>
              </p:cNvPr>
              <p:cNvSpPr/>
              <p:nvPr/>
            </p:nvSpPr>
            <p:spPr>
              <a:xfrm>
                <a:off x="3199968" y="5131289"/>
                <a:ext cx="58302" cy="60243"/>
              </a:xfrm>
              <a:custGeom>
                <a:avLst/>
                <a:gdLst>
                  <a:gd name="connsiteX0" fmla="*/ 22648 w 58302"/>
                  <a:gd name="connsiteY0" fmla="*/ 28493 h 60243"/>
                  <a:gd name="connsiteX1" fmla="*/ 0 w 58302"/>
                  <a:gd name="connsiteY1" fmla="*/ 60244 h 60243"/>
                  <a:gd name="connsiteX2" fmla="*/ 11974 w 58302"/>
                  <a:gd name="connsiteY2" fmla="*/ 60244 h 60243"/>
                  <a:gd name="connsiteX3" fmla="*/ 28765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704 w 58302"/>
                  <a:gd name="connsiteY7" fmla="*/ 0 h 60243"/>
                  <a:gd name="connsiteX8" fmla="*/ 43857 w 58302"/>
                  <a:gd name="connsiteY8" fmla="*/ 0 h 60243"/>
                  <a:gd name="connsiteX9" fmla="*/ 28765 w 58302"/>
                  <a:gd name="connsiteY9" fmla="*/ 21078 h 60243"/>
                  <a:gd name="connsiteX10" fmla="*/ 14319 w 58302"/>
                  <a:gd name="connsiteY10" fmla="*/ 0 h 60243"/>
                  <a:gd name="connsiteX11" fmla="*/ 169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8" y="28493"/>
                    </a:moveTo>
                    <a:lnTo>
                      <a:pt x="0" y="60244"/>
                    </a:lnTo>
                    <a:lnTo>
                      <a:pt x="11974" y="60244"/>
                    </a:lnTo>
                    <a:lnTo>
                      <a:pt x="28765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704" y="0"/>
                    </a:lnTo>
                    <a:lnTo>
                      <a:pt x="43857" y="0"/>
                    </a:lnTo>
                    <a:lnTo>
                      <a:pt x="28765" y="21078"/>
                    </a:lnTo>
                    <a:lnTo>
                      <a:pt x="14319" y="0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03109C4-F485-4A34-B80D-C74B20A8E207}"/>
                  </a:ext>
                </a:extLst>
              </p:cNvPr>
              <p:cNvSpPr/>
              <p:nvPr/>
            </p:nvSpPr>
            <p:spPr>
              <a:xfrm>
                <a:off x="3262202" y="5108912"/>
                <a:ext cx="54791" cy="82621"/>
              </a:xfrm>
              <a:custGeom>
                <a:avLst/>
                <a:gdLst>
                  <a:gd name="connsiteX0" fmla="*/ 2212 w 54791"/>
                  <a:gd name="connsiteY0" fmla="*/ 29273 h 82621"/>
                  <a:gd name="connsiteX1" fmla="*/ 12234 w 54791"/>
                  <a:gd name="connsiteY1" fmla="*/ 29273 h 82621"/>
                  <a:gd name="connsiteX2" fmla="*/ 12887 w 54791"/>
                  <a:gd name="connsiteY2" fmla="*/ 21858 h 82621"/>
                  <a:gd name="connsiteX3" fmla="*/ 15752 w 54791"/>
                  <a:gd name="connsiteY3" fmla="*/ 15349 h 82621"/>
                  <a:gd name="connsiteX4" fmla="*/ 20822 w 54791"/>
                  <a:gd name="connsiteY4" fmla="*/ 10539 h 82621"/>
                  <a:gd name="connsiteX5" fmla="*/ 28245 w 54791"/>
                  <a:gd name="connsiteY5" fmla="*/ 8714 h 82621"/>
                  <a:gd name="connsiteX6" fmla="*/ 34355 w 54791"/>
                  <a:gd name="connsiteY6" fmla="*/ 9753 h 82621"/>
                  <a:gd name="connsiteX7" fmla="*/ 39433 w 54791"/>
                  <a:gd name="connsiteY7" fmla="*/ 12878 h 82621"/>
                  <a:gd name="connsiteX8" fmla="*/ 42951 w 54791"/>
                  <a:gd name="connsiteY8" fmla="*/ 17561 h 82621"/>
                  <a:gd name="connsiteX9" fmla="*/ 44250 w 54791"/>
                  <a:gd name="connsiteY9" fmla="*/ 23677 h 82621"/>
                  <a:gd name="connsiteX10" fmla="*/ 42817 w 54791"/>
                  <a:gd name="connsiteY10" fmla="*/ 31224 h 82621"/>
                  <a:gd name="connsiteX11" fmla="*/ 38913 w 54791"/>
                  <a:gd name="connsiteY11" fmla="*/ 37340 h 82621"/>
                  <a:gd name="connsiteX12" fmla="*/ 32276 w 54791"/>
                  <a:gd name="connsiteY12" fmla="*/ 42803 h 82621"/>
                  <a:gd name="connsiteX13" fmla="*/ 23168 w 54791"/>
                  <a:gd name="connsiteY13" fmla="*/ 48792 h 82621"/>
                  <a:gd name="connsiteX14" fmla="*/ 14839 w 54791"/>
                  <a:gd name="connsiteY14" fmla="*/ 54388 h 82621"/>
                  <a:gd name="connsiteX15" fmla="*/ 7683 w 54791"/>
                  <a:gd name="connsiteY15" fmla="*/ 61150 h 82621"/>
                  <a:gd name="connsiteX16" fmla="*/ 2472 w 54791"/>
                  <a:gd name="connsiteY16" fmla="*/ 70130 h 82621"/>
                  <a:gd name="connsiteX17" fmla="*/ 0 w 54791"/>
                  <a:gd name="connsiteY17" fmla="*/ 82621 h 82621"/>
                  <a:gd name="connsiteX18" fmla="*/ 53878 w 54791"/>
                  <a:gd name="connsiteY18" fmla="*/ 82621 h 82621"/>
                  <a:gd name="connsiteX19" fmla="*/ 53878 w 54791"/>
                  <a:gd name="connsiteY19" fmla="*/ 73901 h 82621"/>
                  <a:gd name="connsiteX20" fmla="*/ 11454 w 54791"/>
                  <a:gd name="connsiteY20" fmla="*/ 73901 h 82621"/>
                  <a:gd name="connsiteX21" fmla="*/ 14446 w 54791"/>
                  <a:gd name="connsiteY21" fmla="*/ 67139 h 82621"/>
                  <a:gd name="connsiteX22" fmla="*/ 19916 w 54791"/>
                  <a:gd name="connsiteY22" fmla="*/ 61543 h 82621"/>
                  <a:gd name="connsiteX23" fmla="*/ 26939 w 54791"/>
                  <a:gd name="connsiteY23" fmla="*/ 56726 h 82621"/>
                  <a:gd name="connsiteX24" fmla="*/ 34748 w 54791"/>
                  <a:gd name="connsiteY24" fmla="*/ 52043 h 82621"/>
                  <a:gd name="connsiteX25" fmla="*/ 42165 w 54791"/>
                  <a:gd name="connsiteY25" fmla="*/ 46967 h 82621"/>
                  <a:gd name="connsiteX26" fmla="*/ 48541 w 54791"/>
                  <a:gd name="connsiteY26" fmla="*/ 40984 h 82621"/>
                  <a:gd name="connsiteX27" fmla="*/ 53099 w 54791"/>
                  <a:gd name="connsiteY27" fmla="*/ 33436 h 82621"/>
                  <a:gd name="connsiteX28" fmla="*/ 54791 w 54791"/>
                  <a:gd name="connsiteY28" fmla="*/ 23810 h 82621"/>
                  <a:gd name="connsiteX29" fmla="*/ 52706 w 54791"/>
                  <a:gd name="connsiteY29" fmla="*/ 13530 h 82621"/>
                  <a:gd name="connsiteX30" fmla="*/ 47115 w 54791"/>
                  <a:gd name="connsiteY30" fmla="*/ 6116 h 82621"/>
                  <a:gd name="connsiteX31" fmla="*/ 38913 w 54791"/>
                  <a:gd name="connsiteY31" fmla="*/ 1559 h 82621"/>
                  <a:gd name="connsiteX32" fmla="*/ 28891 w 54791"/>
                  <a:gd name="connsiteY32" fmla="*/ 0 h 82621"/>
                  <a:gd name="connsiteX33" fmla="*/ 17178 w 54791"/>
                  <a:gd name="connsiteY33" fmla="*/ 2212 h 82621"/>
                  <a:gd name="connsiteX34" fmla="*/ 8589 w 54791"/>
                  <a:gd name="connsiteY34" fmla="*/ 8327 h 82621"/>
                  <a:gd name="connsiteX35" fmla="*/ 3518 w 54791"/>
                  <a:gd name="connsiteY35" fmla="*/ 17561 h 82621"/>
                  <a:gd name="connsiteX36" fmla="*/ 2212 w 54791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91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34" y="26774"/>
                      <a:pt x="12367" y="24303"/>
                      <a:pt x="12887" y="21858"/>
                    </a:cubicBezTo>
                    <a:cubicBezTo>
                      <a:pt x="13460" y="19439"/>
                      <a:pt x="14446" y="17274"/>
                      <a:pt x="15752" y="15349"/>
                    </a:cubicBezTo>
                    <a:cubicBezTo>
                      <a:pt x="17104" y="13371"/>
                      <a:pt x="18797" y="11785"/>
                      <a:pt x="20822" y="10539"/>
                    </a:cubicBezTo>
                    <a:cubicBezTo>
                      <a:pt x="22908" y="9340"/>
                      <a:pt x="25380" y="8714"/>
                      <a:pt x="28245" y="8714"/>
                    </a:cubicBezTo>
                    <a:cubicBezTo>
                      <a:pt x="30377" y="8714"/>
                      <a:pt x="32430" y="9080"/>
                      <a:pt x="34355" y="9753"/>
                    </a:cubicBezTo>
                    <a:cubicBezTo>
                      <a:pt x="36334" y="10486"/>
                      <a:pt x="38027" y="11525"/>
                      <a:pt x="39433" y="12878"/>
                    </a:cubicBezTo>
                    <a:cubicBezTo>
                      <a:pt x="40892" y="14183"/>
                      <a:pt x="42064" y="15742"/>
                      <a:pt x="42951" y="17561"/>
                    </a:cubicBezTo>
                    <a:cubicBezTo>
                      <a:pt x="43784" y="19386"/>
                      <a:pt x="44250" y="21438"/>
                      <a:pt x="44250" y="23677"/>
                    </a:cubicBezTo>
                    <a:cubicBezTo>
                      <a:pt x="44250" y="26541"/>
                      <a:pt x="43757" y="29066"/>
                      <a:pt x="42817" y="31224"/>
                    </a:cubicBezTo>
                    <a:cubicBezTo>
                      <a:pt x="41931" y="33410"/>
                      <a:pt x="40632" y="35468"/>
                      <a:pt x="38913" y="37340"/>
                    </a:cubicBezTo>
                    <a:cubicBezTo>
                      <a:pt x="37141" y="39165"/>
                      <a:pt x="34928" y="40984"/>
                      <a:pt x="32276" y="42803"/>
                    </a:cubicBezTo>
                    <a:cubicBezTo>
                      <a:pt x="29671" y="44628"/>
                      <a:pt x="26599" y="46660"/>
                      <a:pt x="23168" y="48792"/>
                    </a:cubicBezTo>
                    <a:cubicBezTo>
                      <a:pt x="20303" y="50564"/>
                      <a:pt x="17491" y="52409"/>
                      <a:pt x="14839" y="54388"/>
                    </a:cubicBezTo>
                    <a:cubicBezTo>
                      <a:pt x="12234" y="56313"/>
                      <a:pt x="9815" y="58552"/>
                      <a:pt x="7683" y="61150"/>
                    </a:cubicBezTo>
                    <a:cubicBezTo>
                      <a:pt x="5597" y="63675"/>
                      <a:pt x="3825" y="66693"/>
                      <a:pt x="2472" y="70130"/>
                    </a:cubicBezTo>
                    <a:cubicBezTo>
                      <a:pt x="1173" y="73614"/>
                      <a:pt x="313" y="77778"/>
                      <a:pt x="0" y="82621"/>
                    </a:cubicBezTo>
                    <a:lnTo>
                      <a:pt x="53878" y="82621"/>
                    </a:lnTo>
                    <a:lnTo>
                      <a:pt x="53878" y="73901"/>
                    </a:lnTo>
                    <a:lnTo>
                      <a:pt x="11454" y="73901"/>
                    </a:lnTo>
                    <a:cubicBezTo>
                      <a:pt x="11974" y="71302"/>
                      <a:pt x="12940" y="69064"/>
                      <a:pt x="14446" y="67139"/>
                    </a:cubicBezTo>
                    <a:cubicBezTo>
                      <a:pt x="16011" y="65160"/>
                      <a:pt x="17831" y="63315"/>
                      <a:pt x="19916" y="61543"/>
                    </a:cubicBezTo>
                    <a:cubicBezTo>
                      <a:pt x="22048" y="59824"/>
                      <a:pt x="24387" y="58212"/>
                      <a:pt x="26939" y="56726"/>
                    </a:cubicBezTo>
                    <a:cubicBezTo>
                      <a:pt x="29544" y="55167"/>
                      <a:pt x="32143" y="53608"/>
                      <a:pt x="34748" y="52043"/>
                    </a:cubicBezTo>
                    <a:cubicBezTo>
                      <a:pt x="37247" y="50404"/>
                      <a:pt x="39719" y="48739"/>
                      <a:pt x="42165" y="46967"/>
                    </a:cubicBezTo>
                    <a:cubicBezTo>
                      <a:pt x="44563" y="45148"/>
                      <a:pt x="46722" y="43169"/>
                      <a:pt x="48541" y="40984"/>
                    </a:cubicBezTo>
                    <a:cubicBezTo>
                      <a:pt x="50420" y="38746"/>
                      <a:pt x="51953" y="36248"/>
                      <a:pt x="53099" y="33436"/>
                    </a:cubicBezTo>
                    <a:cubicBezTo>
                      <a:pt x="54192" y="30678"/>
                      <a:pt x="54791" y="27454"/>
                      <a:pt x="54791" y="23810"/>
                    </a:cubicBezTo>
                    <a:cubicBezTo>
                      <a:pt x="54791" y="19906"/>
                      <a:pt x="54065" y="16495"/>
                      <a:pt x="52706" y="13530"/>
                    </a:cubicBezTo>
                    <a:cubicBezTo>
                      <a:pt x="51300" y="10592"/>
                      <a:pt x="49454" y="8141"/>
                      <a:pt x="47115" y="6116"/>
                    </a:cubicBezTo>
                    <a:cubicBezTo>
                      <a:pt x="44823" y="4137"/>
                      <a:pt x="42091" y="2598"/>
                      <a:pt x="38913" y="1559"/>
                    </a:cubicBezTo>
                    <a:cubicBezTo>
                      <a:pt x="35788" y="520"/>
                      <a:pt x="32430" y="0"/>
                      <a:pt x="28891" y="0"/>
                    </a:cubicBezTo>
                    <a:cubicBezTo>
                      <a:pt x="24520" y="0"/>
                      <a:pt x="20616" y="753"/>
                      <a:pt x="17178" y="2212"/>
                    </a:cubicBezTo>
                    <a:cubicBezTo>
                      <a:pt x="13799" y="3717"/>
                      <a:pt x="10934" y="5723"/>
                      <a:pt x="8589" y="8327"/>
                    </a:cubicBezTo>
                    <a:cubicBezTo>
                      <a:pt x="6303" y="10926"/>
                      <a:pt x="4611" y="14023"/>
                      <a:pt x="3518" y="17561"/>
                    </a:cubicBezTo>
                    <a:cubicBezTo>
                      <a:pt x="2472" y="21152"/>
                      <a:pt x="2006" y="25056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23095A4-29C8-4ED2-92FF-A4F45EF64B32}"/>
                  </a:ext>
                </a:extLst>
              </p:cNvPr>
              <p:cNvSpPr/>
              <p:nvPr/>
            </p:nvSpPr>
            <p:spPr>
              <a:xfrm>
                <a:off x="3328860" y="5108912"/>
                <a:ext cx="55437" cy="83920"/>
              </a:xfrm>
              <a:custGeom>
                <a:avLst/>
                <a:gdLst>
                  <a:gd name="connsiteX0" fmla="*/ 13406 w 55437"/>
                  <a:gd name="connsiteY0" fmla="*/ 21465 h 83920"/>
                  <a:gd name="connsiteX1" fmla="*/ 14579 w 55437"/>
                  <a:gd name="connsiteY1" fmla="*/ 16002 h 83920"/>
                  <a:gd name="connsiteX2" fmla="*/ 17571 w 55437"/>
                  <a:gd name="connsiteY2" fmla="*/ 11971 h 83920"/>
                  <a:gd name="connsiteX3" fmla="*/ 22255 w 55437"/>
                  <a:gd name="connsiteY3" fmla="*/ 9493 h 83920"/>
                  <a:gd name="connsiteX4" fmla="*/ 27852 w 55437"/>
                  <a:gd name="connsiteY4" fmla="*/ 8714 h 83920"/>
                  <a:gd name="connsiteX5" fmla="*/ 37873 w 55437"/>
                  <a:gd name="connsiteY5" fmla="*/ 11971 h 83920"/>
                  <a:gd name="connsiteX6" fmla="*/ 41778 w 55437"/>
                  <a:gd name="connsiteY6" fmla="*/ 21465 h 83920"/>
                  <a:gd name="connsiteX7" fmla="*/ 37873 w 55437"/>
                  <a:gd name="connsiteY7" fmla="*/ 31224 h 83920"/>
                  <a:gd name="connsiteX8" fmla="*/ 28112 w 55437"/>
                  <a:gd name="connsiteY8" fmla="*/ 34735 h 83920"/>
                  <a:gd name="connsiteX9" fmla="*/ 22255 w 55437"/>
                  <a:gd name="connsiteY9" fmla="*/ 33956 h 83920"/>
                  <a:gd name="connsiteX10" fmla="*/ 17697 w 55437"/>
                  <a:gd name="connsiteY10" fmla="*/ 31484 h 83920"/>
                  <a:gd name="connsiteX11" fmla="*/ 14579 w 55437"/>
                  <a:gd name="connsiteY11" fmla="*/ 27321 h 83920"/>
                  <a:gd name="connsiteX12" fmla="*/ 13406 w 55437"/>
                  <a:gd name="connsiteY12" fmla="*/ 21465 h 83920"/>
                  <a:gd name="connsiteX13" fmla="*/ 2865 w 55437"/>
                  <a:gd name="connsiteY13" fmla="*/ 21078 h 83920"/>
                  <a:gd name="connsiteX14" fmla="*/ 5990 w 55437"/>
                  <a:gd name="connsiteY14" fmla="*/ 31358 h 83920"/>
                  <a:gd name="connsiteX15" fmla="*/ 14446 w 55437"/>
                  <a:gd name="connsiteY15" fmla="*/ 38253 h 83920"/>
                  <a:gd name="connsiteX16" fmla="*/ 3645 w 55437"/>
                  <a:gd name="connsiteY16" fmla="*/ 46060 h 83920"/>
                  <a:gd name="connsiteX17" fmla="*/ 0 w 55437"/>
                  <a:gd name="connsiteY17" fmla="*/ 58811 h 83920"/>
                  <a:gd name="connsiteX18" fmla="*/ 2085 w 55437"/>
                  <a:gd name="connsiteY18" fmla="*/ 69870 h 83920"/>
                  <a:gd name="connsiteX19" fmla="*/ 8069 w 55437"/>
                  <a:gd name="connsiteY19" fmla="*/ 77805 h 83920"/>
                  <a:gd name="connsiteX20" fmla="*/ 16918 w 55437"/>
                  <a:gd name="connsiteY20" fmla="*/ 82488 h 83920"/>
                  <a:gd name="connsiteX21" fmla="*/ 28112 w 55437"/>
                  <a:gd name="connsiteY21" fmla="*/ 83920 h 83920"/>
                  <a:gd name="connsiteX22" fmla="*/ 38780 w 55437"/>
                  <a:gd name="connsiteY22" fmla="*/ 82361 h 83920"/>
                  <a:gd name="connsiteX23" fmla="*/ 47502 w 55437"/>
                  <a:gd name="connsiteY23" fmla="*/ 77418 h 83920"/>
                  <a:gd name="connsiteX24" fmla="*/ 53225 w 55437"/>
                  <a:gd name="connsiteY24" fmla="*/ 69610 h 83920"/>
                  <a:gd name="connsiteX25" fmla="*/ 55438 w 55437"/>
                  <a:gd name="connsiteY25" fmla="*/ 58811 h 83920"/>
                  <a:gd name="connsiteX26" fmla="*/ 51799 w 55437"/>
                  <a:gd name="connsiteY26" fmla="*/ 45927 h 83920"/>
                  <a:gd name="connsiteX27" fmla="*/ 40732 w 55437"/>
                  <a:gd name="connsiteY27" fmla="*/ 38253 h 83920"/>
                  <a:gd name="connsiteX28" fmla="*/ 49061 w 55437"/>
                  <a:gd name="connsiteY28" fmla="*/ 31358 h 83920"/>
                  <a:gd name="connsiteX29" fmla="*/ 52186 w 55437"/>
                  <a:gd name="connsiteY29" fmla="*/ 21078 h 83920"/>
                  <a:gd name="connsiteX30" fmla="*/ 50753 w 55437"/>
                  <a:gd name="connsiteY30" fmla="*/ 13271 h 83920"/>
                  <a:gd name="connsiteX31" fmla="*/ 46462 w 55437"/>
                  <a:gd name="connsiteY31" fmla="*/ 6635 h 83920"/>
                  <a:gd name="connsiteX32" fmla="*/ 38653 w 55437"/>
                  <a:gd name="connsiteY32" fmla="*/ 1819 h 83920"/>
                  <a:gd name="connsiteX33" fmla="*/ 27199 w 55437"/>
                  <a:gd name="connsiteY33" fmla="*/ 0 h 83920"/>
                  <a:gd name="connsiteX34" fmla="*/ 17957 w 55437"/>
                  <a:gd name="connsiteY34" fmla="*/ 1426 h 83920"/>
                  <a:gd name="connsiteX35" fmla="*/ 10281 w 55437"/>
                  <a:gd name="connsiteY35" fmla="*/ 5463 h 83920"/>
                  <a:gd name="connsiteX36" fmla="*/ 4817 w 55437"/>
                  <a:gd name="connsiteY36" fmla="*/ 11971 h 83920"/>
                  <a:gd name="connsiteX37" fmla="*/ 2865 w 55437"/>
                  <a:gd name="connsiteY37" fmla="*/ 21078 h 83920"/>
                  <a:gd name="connsiteX38" fmla="*/ 10414 w 55437"/>
                  <a:gd name="connsiteY38" fmla="*/ 59331 h 83920"/>
                  <a:gd name="connsiteX39" fmla="*/ 11714 w 55437"/>
                  <a:gd name="connsiteY39" fmla="*/ 52822 h 83920"/>
                  <a:gd name="connsiteX40" fmla="*/ 15485 w 55437"/>
                  <a:gd name="connsiteY40" fmla="*/ 47753 h 83920"/>
                  <a:gd name="connsiteX41" fmla="*/ 21082 w 55437"/>
                  <a:gd name="connsiteY41" fmla="*/ 44628 h 83920"/>
                  <a:gd name="connsiteX42" fmla="*/ 27979 w 55437"/>
                  <a:gd name="connsiteY42" fmla="*/ 43456 h 83920"/>
                  <a:gd name="connsiteX43" fmla="*/ 34489 w 55437"/>
                  <a:gd name="connsiteY43" fmla="*/ 44755 h 83920"/>
                  <a:gd name="connsiteX44" fmla="*/ 39952 w 55437"/>
                  <a:gd name="connsiteY44" fmla="*/ 48012 h 83920"/>
                  <a:gd name="connsiteX45" fmla="*/ 43597 w 55437"/>
                  <a:gd name="connsiteY45" fmla="*/ 52956 h 83920"/>
                  <a:gd name="connsiteX46" fmla="*/ 45030 w 55437"/>
                  <a:gd name="connsiteY46" fmla="*/ 59198 h 83920"/>
                  <a:gd name="connsiteX47" fmla="*/ 43730 w 55437"/>
                  <a:gd name="connsiteY47" fmla="*/ 65706 h 83920"/>
                  <a:gd name="connsiteX48" fmla="*/ 40212 w 55437"/>
                  <a:gd name="connsiteY48" fmla="*/ 70783 h 83920"/>
                  <a:gd name="connsiteX49" fmla="*/ 34882 w 55437"/>
                  <a:gd name="connsiteY49" fmla="*/ 74161 h 83920"/>
                  <a:gd name="connsiteX50" fmla="*/ 28112 w 55437"/>
                  <a:gd name="connsiteY50" fmla="*/ 75333 h 83920"/>
                  <a:gd name="connsiteX51" fmla="*/ 15359 w 55437"/>
                  <a:gd name="connsiteY51" fmla="*/ 71043 h 83920"/>
                  <a:gd name="connsiteX52" fmla="*/ 10414 w 55437"/>
                  <a:gd name="connsiteY52" fmla="*/ 59331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5437" h="83920">
                    <a:moveTo>
                      <a:pt x="13406" y="21465"/>
                    </a:moveTo>
                    <a:cubicBezTo>
                      <a:pt x="13406" y="19333"/>
                      <a:pt x="13793" y="17514"/>
                      <a:pt x="14579" y="16002"/>
                    </a:cubicBezTo>
                    <a:cubicBezTo>
                      <a:pt x="15359" y="14443"/>
                      <a:pt x="16318" y="13111"/>
                      <a:pt x="17571" y="11971"/>
                    </a:cubicBezTo>
                    <a:cubicBezTo>
                      <a:pt x="18870" y="10852"/>
                      <a:pt x="20436" y="10020"/>
                      <a:pt x="22255" y="9493"/>
                    </a:cubicBezTo>
                    <a:cubicBezTo>
                      <a:pt x="24074" y="8974"/>
                      <a:pt x="25926" y="8714"/>
                      <a:pt x="27852" y="8714"/>
                    </a:cubicBezTo>
                    <a:cubicBezTo>
                      <a:pt x="31910" y="8714"/>
                      <a:pt x="35268" y="9806"/>
                      <a:pt x="37873" y="11971"/>
                    </a:cubicBezTo>
                    <a:cubicBezTo>
                      <a:pt x="40472" y="14050"/>
                      <a:pt x="41778" y="17254"/>
                      <a:pt x="41778" y="21465"/>
                    </a:cubicBezTo>
                    <a:cubicBezTo>
                      <a:pt x="41778" y="25628"/>
                      <a:pt x="40472" y="28886"/>
                      <a:pt x="37873" y="31224"/>
                    </a:cubicBezTo>
                    <a:cubicBezTo>
                      <a:pt x="35268" y="33569"/>
                      <a:pt x="32016" y="34735"/>
                      <a:pt x="28112" y="34735"/>
                    </a:cubicBezTo>
                    <a:cubicBezTo>
                      <a:pt x="26026" y="34735"/>
                      <a:pt x="24074" y="34476"/>
                      <a:pt x="22255" y="33956"/>
                    </a:cubicBezTo>
                    <a:cubicBezTo>
                      <a:pt x="20483" y="33383"/>
                      <a:pt x="19003" y="32524"/>
                      <a:pt x="17697" y="31484"/>
                    </a:cubicBezTo>
                    <a:cubicBezTo>
                      <a:pt x="16398" y="30365"/>
                      <a:pt x="15359" y="28986"/>
                      <a:pt x="14579" y="27321"/>
                    </a:cubicBezTo>
                    <a:cubicBezTo>
                      <a:pt x="13793" y="25682"/>
                      <a:pt x="13406" y="23756"/>
                      <a:pt x="13406" y="21465"/>
                    </a:cubicBezTo>
                    <a:close/>
                    <a:moveTo>
                      <a:pt x="2865" y="21078"/>
                    </a:moveTo>
                    <a:cubicBezTo>
                      <a:pt x="2865" y="24822"/>
                      <a:pt x="3905" y="28233"/>
                      <a:pt x="5990" y="31358"/>
                    </a:cubicBezTo>
                    <a:cubicBezTo>
                      <a:pt x="8122" y="34476"/>
                      <a:pt x="10961" y="36794"/>
                      <a:pt x="14446" y="38253"/>
                    </a:cubicBezTo>
                    <a:cubicBezTo>
                      <a:pt x="9762" y="39812"/>
                      <a:pt x="6143" y="42416"/>
                      <a:pt x="3645" y="46060"/>
                    </a:cubicBezTo>
                    <a:cubicBezTo>
                      <a:pt x="1199" y="49705"/>
                      <a:pt x="0" y="53968"/>
                      <a:pt x="0" y="58811"/>
                    </a:cubicBezTo>
                    <a:cubicBezTo>
                      <a:pt x="0" y="63075"/>
                      <a:pt x="680" y="66746"/>
                      <a:pt x="2085" y="69870"/>
                    </a:cubicBezTo>
                    <a:cubicBezTo>
                      <a:pt x="3538" y="72995"/>
                      <a:pt x="5517" y="75646"/>
                      <a:pt x="8069" y="77805"/>
                    </a:cubicBezTo>
                    <a:cubicBezTo>
                      <a:pt x="10568" y="79890"/>
                      <a:pt x="13533" y="81449"/>
                      <a:pt x="16918" y="82488"/>
                    </a:cubicBezTo>
                    <a:cubicBezTo>
                      <a:pt x="20356" y="83427"/>
                      <a:pt x="24101" y="83920"/>
                      <a:pt x="28112" y="83920"/>
                    </a:cubicBezTo>
                    <a:cubicBezTo>
                      <a:pt x="31910" y="83920"/>
                      <a:pt x="35448" y="83401"/>
                      <a:pt x="38780" y="82361"/>
                    </a:cubicBezTo>
                    <a:cubicBezTo>
                      <a:pt x="42165" y="81269"/>
                      <a:pt x="45056" y="79603"/>
                      <a:pt x="47502" y="77418"/>
                    </a:cubicBezTo>
                    <a:cubicBezTo>
                      <a:pt x="49894" y="75280"/>
                      <a:pt x="51826" y="72681"/>
                      <a:pt x="53225" y="69610"/>
                    </a:cubicBezTo>
                    <a:cubicBezTo>
                      <a:pt x="54685" y="66486"/>
                      <a:pt x="55438" y="62895"/>
                      <a:pt x="55438" y="58811"/>
                    </a:cubicBezTo>
                    <a:cubicBezTo>
                      <a:pt x="55438" y="53708"/>
                      <a:pt x="54192" y="49418"/>
                      <a:pt x="51799" y="45927"/>
                    </a:cubicBezTo>
                    <a:cubicBezTo>
                      <a:pt x="49454" y="42390"/>
                      <a:pt x="45729" y="39812"/>
                      <a:pt x="40732" y="38253"/>
                    </a:cubicBezTo>
                    <a:cubicBezTo>
                      <a:pt x="44277" y="36687"/>
                      <a:pt x="47035" y="34429"/>
                      <a:pt x="49061" y="31358"/>
                    </a:cubicBezTo>
                    <a:cubicBezTo>
                      <a:pt x="51146" y="28233"/>
                      <a:pt x="52186" y="24822"/>
                      <a:pt x="52186" y="21078"/>
                    </a:cubicBezTo>
                    <a:cubicBezTo>
                      <a:pt x="52186" y="18394"/>
                      <a:pt x="51693" y="15795"/>
                      <a:pt x="50753" y="13271"/>
                    </a:cubicBezTo>
                    <a:cubicBezTo>
                      <a:pt x="49874" y="10772"/>
                      <a:pt x="48441" y="8561"/>
                      <a:pt x="46462" y="6635"/>
                    </a:cubicBezTo>
                    <a:cubicBezTo>
                      <a:pt x="44430" y="4657"/>
                      <a:pt x="41831" y="3044"/>
                      <a:pt x="38653" y="1819"/>
                    </a:cubicBezTo>
                    <a:cubicBezTo>
                      <a:pt x="35528" y="620"/>
                      <a:pt x="31677" y="0"/>
                      <a:pt x="27199" y="0"/>
                    </a:cubicBezTo>
                    <a:cubicBezTo>
                      <a:pt x="23974" y="0"/>
                      <a:pt x="20876" y="493"/>
                      <a:pt x="17957" y="1426"/>
                    </a:cubicBezTo>
                    <a:cubicBezTo>
                      <a:pt x="15099" y="2312"/>
                      <a:pt x="12520" y="3644"/>
                      <a:pt x="10281" y="5463"/>
                    </a:cubicBezTo>
                    <a:cubicBezTo>
                      <a:pt x="7989" y="7208"/>
                      <a:pt x="6170" y="9367"/>
                      <a:pt x="4817" y="11971"/>
                    </a:cubicBezTo>
                    <a:cubicBezTo>
                      <a:pt x="3518" y="14570"/>
                      <a:pt x="2865" y="17614"/>
                      <a:pt x="2865" y="21078"/>
                    </a:cubicBezTo>
                    <a:close/>
                    <a:moveTo>
                      <a:pt x="10414" y="59331"/>
                    </a:moveTo>
                    <a:cubicBezTo>
                      <a:pt x="10414" y="56913"/>
                      <a:pt x="10828" y="54748"/>
                      <a:pt x="11714" y="52822"/>
                    </a:cubicBezTo>
                    <a:cubicBezTo>
                      <a:pt x="12653" y="50844"/>
                      <a:pt x="13926" y="49158"/>
                      <a:pt x="15485" y="47753"/>
                    </a:cubicBezTo>
                    <a:cubicBezTo>
                      <a:pt x="17104" y="46394"/>
                      <a:pt x="19003" y="45354"/>
                      <a:pt x="21082" y="44628"/>
                    </a:cubicBezTo>
                    <a:cubicBezTo>
                      <a:pt x="23221" y="43849"/>
                      <a:pt x="25533" y="43456"/>
                      <a:pt x="27979" y="43456"/>
                    </a:cubicBezTo>
                    <a:cubicBezTo>
                      <a:pt x="30324" y="43456"/>
                      <a:pt x="32456" y="43902"/>
                      <a:pt x="34489" y="44755"/>
                    </a:cubicBezTo>
                    <a:cubicBezTo>
                      <a:pt x="36568" y="45541"/>
                      <a:pt x="38393" y="46660"/>
                      <a:pt x="39952" y="48012"/>
                    </a:cubicBezTo>
                    <a:cubicBezTo>
                      <a:pt x="41518" y="49418"/>
                      <a:pt x="42711" y="51084"/>
                      <a:pt x="43597" y="52956"/>
                    </a:cubicBezTo>
                    <a:cubicBezTo>
                      <a:pt x="44537" y="54881"/>
                      <a:pt x="45030" y="56959"/>
                      <a:pt x="45030" y="59198"/>
                    </a:cubicBezTo>
                    <a:cubicBezTo>
                      <a:pt x="45030" y="61543"/>
                      <a:pt x="44563" y="63728"/>
                      <a:pt x="43730" y="65706"/>
                    </a:cubicBezTo>
                    <a:cubicBezTo>
                      <a:pt x="42944" y="67632"/>
                      <a:pt x="41778" y="69324"/>
                      <a:pt x="40212" y="70783"/>
                    </a:cubicBezTo>
                    <a:cubicBezTo>
                      <a:pt x="38706" y="72188"/>
                      <a:pt x="36961" y="73308"/>
                      <a:pt x="34882" y="74161"/>
                    </a:cubicBezTo>
                    <a:cubicBezTo>
                      <a:pt x="32796" y="74947"/>
                      <a:pt x="30504" y="75333"/>
                      <a:pt x="28112" y="75333"/>
                    </a:cubicBezTo>
                    <a:cubicBezTo>
                      <a:pt x="22955" y="75333"/>
                      <a:pt x="18743" y="73901"/>
                      <a:pt x="15359" y="71043"/>
                    </a:cubicBezTo>
                    <a:cubicBezTo>
                      <a:pt x="12027" y="68178"/>
                      <a:pt x="10414" y="64274"/>
                      <a:pt x="10414" y="593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B829C44-E815-4AB9-86BE-DBC554A29FD7}"/>
                  </a:ext>
                </a:extLst>
              </p:cNvPr>
              <p:cNvSpPr/>
              <p:nvPr/>
            </p:nvSpPr>
            <p:spPr>
              <a:xfrm>
                <a:off x="2752290" y="5242797"/>
                <a:ext cx="74440" cy="87051"/>
              </a:xfrm>
              <a:custGeom>
                <a:avLst/>
                <a:gdLst>
                  <a:gd name="connsiteX0" fmla="*/ 62594 w 74440"/>
                  <a:gd name="connsiteY0" fmla="*/ 27067 h 87051"/>
                  <a:gd name="connsiteX1" fmla="*/ 73661 w 74440"/>
                  <a:gd name="connsiteY1" fmla="*/ 27067 h 87051"/>
                  <a:gd name="connsiteX2" fmla="*/ 69623 w 74440"/>
                  <a:gd name="connsiteY2" fmla="*/ 15356 h 87051"/>
                  <a:gd name="connsiteX3" fmla="*/ 62074 w 74440"/>
                  <a:gd name="connsiteY3" fmla="*/ 6895 h 87051"/>
                  <a:gd name="connsiteX4" fmla="*/ 51666 w 74440"/>
                  <a:gd name="connsiteY4" fmla="*/ 1825 h 87051"/>
                  <a:gd name="connsiteX5" fmla="*/ 39299 w 74440"/>
                  <a:gd name="connsiteY5" fmla="*/ 0 h 87051"/>
                  <a:gd name="connsiteX6" fmla="*/ 22382 w 74440"/>
                  <a:gd name="connsiteY6" fmla="*/ 3517 h 87051"/>
                  <a:gd name="connsiteX7" fmla="*/ 10021 w 74440"/>
                  <a:gd name="connsiteY7" fmla="*/ 12884 h 87051"/>
                  <a:gd name="connsiteX8" fmla="*/ 2472 w 74440"/>
                  <a:gd name="connsiteY8" fmla="*/ 26807 h 87051"/>
                  <a:gd name="connsiteX9" fmla="*/ 0 w 74440"/>
                  <a:gd name="connsiteY9" fmla="*/ 43849 h 87051"/>
                  <a:gd name="connsiteX10" fmla="*/ 2339 w 74440"/>
                  <a:gd name="connsiteY10" fmla="*/ 60896 h 87051"/>
                  <a:gd name="connsiteX11" fmla="*/ 9502 w 74440"/>
                  <a:gd name="connsiteY11" fmla="*/ 74687 h 87051"/>
                  <a:gd name="connsiteX12" fmla="*/ 21475 w 74440"/>
                  <a:gd name="connsiteY12" fmla="*/ 83794 h 87051"/>
                  <a:gd name="connsiteX13" fmla="*/ 38393 w 74440"/>
                  <a:gd name="connsiteY13" fmla="*/ 87051 h 87051"/>
                  <a:gd name="connsiteX14" fmla="*/ 63640 w 74440"/>
                  <a:gd name="connsiteY14" fmla="*/ 78331 h 87051"/>
                  <a:gd name="connsiteX15" fmla="*/ 74441 w 74440"/>
                  <a:gd name="connsiteY15" fmla="*/ 53868 h 87051"/>
                  <a:gd name="connsiteX16" fmla="*/ 63380 w 74440"/>
                  <a:gd name="connsiteY16" fmla="*/ 53868 h 87051"/>
                  <a:gd name="connsiteX17" fmla="*/ 61168 w 74440"/>
                  <a:gd name="connsiteY17" fmla="*/ 63368 h 87051"/>
                  <a:gd name="connsiteX18" fmla="*/ 56350 w 74440"/>
                  <a:gd name="connsiteY18" fmla="*/ 71043 h 87051"/>
                  <a:gd name="connsiteX19" fmla="*/ 49061 w 74440"/>
                  <a:gd name="connsiteY19" fmla="*/ 76119 h 87051"/>
                  <a:gd name="connsiteX20" fmla="*/ 39299 w 74440"/>
                  <a:gd name="connsiteY20" fmla="*/ 77944 h 87051"/>
                  <a:gd name="connsiteX21" fmla="*/ 26546 w 74440"/>
                  <a:gd name="connsiteY21" fmla="*/ 75206 h 87051"/>
                  <a:gd name="connsiteX22" fmla="*/ 17697 w 74440"/>
                  <a:gd name="connsiteY22" fmla="*/ 67665 h 87051"/>
                  <a:gd name="connsiteX23" fmla="*/ 12620 w 74440"/>
                  <a:gd name="connsiteY23" fmla="*/ 56473 h 87051"/>
                  <a:gd name="connsiteX24" fmla="*/ 11061 w 74440"/>
                  <a:gd name="connsiteY24" fmla="*/ 43069 h 87051"/>
                  <a:gd name="connsiteX25" fmla="*/ 12620 w 74440"/>
                  <a:gd name="connsiteY25" fmla="*/ 30451 h 87051"/>
                  <a:gd name="connsiteX26" fmla="*/ 17697 w 74440"/>
                  <a:gd name="connsiteY26" fmla="*/ 19653 h 87051"/>
                  <a:gd name="connsiteX27" fmla="*/ 26419 w 74440"/>
                  <a:gd name="connsiteY27" fmla="*/ 12231 h 87051"/>
                  <a:gd name="connsiteX28" fmla="*/ 39173 w 74440"/>
                  <a:gd name="connsiteY28" fmla="*/ 9373 h 87051"/>
                  <a:gd name="connsiteX29" fmla="*/ 54265 w 74440"/>
                  <a:gd name="connsiteY29" fmla="*/ 13797 h 87051"/>
                  <a:gd name="connsiteX30" fmla="*/ 62594 w 74440"/>
                  <a:gd name="connsiteY30" fmla="*/ 27067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4440" h="87051">
                    <a:moveTo>
                      <a:pt x="62594" y="27067"/>
                    </a:moveTo>
                    <a:lnTo>
                      <a:pt x="73661" y="27067"/>
                    </a:lnTo>
                    <a:cubicBezTo>
                      <a:pt x="73035" y="22644"/>
                      <a:pt x="71709" y="18740"/>
                      <a:pt x="69623" y="15356"/>
                    </a:cubicBezTo>
                    <a:cubicBezTo>
                      <a:pt x="67591" y="11971"/>
                      <a:pt x="65093" y="9187"/>
                      <a:pt x="62074" y="6895"/>
                    </a:cubicBezTo>
                    <a:cubicBezTo>
                      <a:pt x="59002" y="4663"/>
                      <a:pt x="55571" y="2971"/>
                      <a:pt x="51666" y="1825"/>
                    </a:cubicBezTo>
                    <a:cubicBezTo>
                      <a:pt x="47815" y="626"/>
                      <a:pt x="43724" y="0"/>
                      <a:pt x="39299" y="0"/>
                    </a:cubicBezTo>
                    <a:cubicBezTo>
                      <a:pt x="32949" y="0"/>
                      <a:pt x="27326" y="1172"/>
                      <a:pt x="22382" y="3517"/>
                    </a:cubicBezTo>
                    <a:cubicBezTo>
                      <a:pt x="17438" y="5803"/>
                      <a:pt x="13300" y="8927"/>
                      <a:pt x="10021" y="12884"/>
                    </a:cubicBezTo>
                    <a:cubicBezTo>
                      <a:pt x="6690" y="16788"/>
                      <a:pt x="4191" y="21445"/>
                      <a:pt x="2472" y="26807"/>
                    </a:cubicBezTo>
                    <a:cubicBezTo>
                      <a:pt x="806" y="32117"/>
                      <a:pt x="0" y="37813"/>
                      <a:pt x="0" y="43849"/>
                    </a:cubicBezTo>
                    <a:cubicBezTo>
                      <a:pt x="0" y="49938"/>
                      <a:pt x="780" y="55640"/>
                      <a:pt x="2339" y="60896"/>
                    </a:cubicBezTo>
                    <a:cubicBezTo>
                      <a:pt x="3905" y="66206"/>
                      <a:pt x="6270" y="70783"/>
                      <a:pt x="9502" y="74687"/>
                    </a:cubicBezTo>
                    <a:cubicBezTo>
                      <a:pt x="12673" y="78537"/>
                      <a:pt x="16685" y="81562"/>
                      <a:pt x="21475" y="83794"/>
                    </a:cubicBezTo>
                    <a:cubicBezTo>
                      <a:pt x="26313" y="85959"/>
                      <a:pt x="31937" y="87051"/>
                      <a:pt x="38393" y="87051"/>
                    </a:cubicBezTo>
                    <a:cubicBezTo>
                      <a:pt x="49061" y="87051"/>
                      <a:pt x="57443" y="84160"/>
                      <a:pt x="63640" y="78331"/>
                    </a:cubicBezTo>
                    <a:cubicBezTo>
                      <a:pt x="69783" y="72555"/>
                      <a:pt x="73401" y="64381"/>
                      <a:pt x="74441" y="53868"/>
                    </a:cubicBezTo>
                    <a:lnTo>
                      <a:pt x="63380" y="53868"/>
                    </a:lnTo>
                    <a:cubicBezTo>
                      <a:pt x="63120" y="57252"/>
                      <a:pt x="62361" y="60457"/>
                      <a:pt x="61168" y="63368"/>
                    </a:cubicBezTo>
                    <a:cubicBezTo>
                      <a:pt x="60022" y="66333"/>
                      <a:pt x="58429" y="68911"/>
                      <a:pt x="56350" y="71043"/>
                    </a:cubicBezTo>
                    <a:cubicBezTo>
                      <a:pt x="54318" y="73234"/>
                      <a:pt x="51926" y="74920"/>
                      <a:pt x="49061" y="76119"/>
                    </a:cubicBezTo>
                    <a:cubicBezTo>
                      <a:pt x="46196" y="77371"/>
                      <a:pt x="42944" y="77944"/>
                      <a:pt x="39299" y="77944"/>
                    </a:cubicBezTo>
                    <a:cubicBezTo>
                      <a:pt x="34355" y="77944"/>
                      <a:pt x="30091" y="77032"/>
                      <a:pt x="26546" y="75206"/>
                    </a:cubicBezTo>
                    <a:cubicBezTo>
                      <a:pt x="22955" y="73334"/>
                      <a:pt x="20043" y="70783"/>
                      <a:pt x="17697" y="67665"/>
                    </a:cubicBezTo>
                    <a:cubicBezTo>
                      <a:pt x="15405" y="64487"/>
                      <a:pt x="13719" y="60737"/>
                      <a:pt x="12620" y="56473"/>
                    </a:cubicBezTo>
                    <a:cubicBezTo>
                      <a:pt x="11581" y="52256"/>
                      <a:pt x="11061" y="47753"/>
                      <a:pt x="11061" y="43069"/>
                    </a:cubicBezTo>
                    <a:cubicBezTo>
                      <a:pt x="11061" y="38646"/>
                      <a:pt x="11581" y="34455"/>
                      <a:pt x="12620" y="30451"/>
                    </a:cubicBezTo>
                    <a:cubicBezTo>
                      <a:pt x="13719" y="26388"/>
                      <a:pt x="15405" y="22770"/>
                      <a:pt x="17697" y="19653"/>
                    </a:cubicBezTo>
                    <a:cubicBezTo>
                      <a:pt x="20043" y="16528"/>
                      <a:pt x="22928" y="14057"/>
                      <a:pt x="26419" y="12231"/>
                    </a:cubicBezTo>
                    <a:cubicBezTo>
                      <a:pt x="29958" y="10359"/>
                      <a:pt x="34229" y="9373"/>
                      <a:pt x="39173" y="9373"/>
                    </a:cubicBezTo>
                    <a:cubicBezTo>
                      <a:pt x="45056" y="9373"/>
                      <a:pt x="50100" y="10879"/>
                      <a:pt x="54265" y="13797"/>
                    </a:cubicBezTo>
                    <a:cubicBezTo>
                      <a:pt x="58483" y="16761"/>
                      <a:pt x="61295" y="21185"/>
                      <a:pt x="62594" y="270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474107A-4AE2-4DA2-A1C9-C74222B692AF}"/>
                  </a:ext>
                </a:extLst>
              </p:cNvPr>
              <p:cNvSpPr/>
              <p:nvPr/>
            </p:nvSpPr>
            <p:spPr>
              <a:xfrm>
                <a:off x="2841536" y="5245401"/>
                <a:ext cx="31363" cy="82621"/>
              </a:xfrm>
              <a:custGeom>
                <a:avLst/>
                <a:gdLst>
                  <a:gd name="connsiteX0" fmla="*/ 31364 w 31363"/>
                  <a:gd name="connsiteY0" fmla="*/ 82621 h 82621"/>
                  <a:gd name="connsiteX1" fmla="*/ 31364 w 31363"/>
                  <a:gd name="connsiteY1" fmla="*/ 0 h 82621"/>
                  <a:gd name="connsiteX2" fmla="*/ 23821 w 31363"/>
                  <a:gd name="connsiteY2" fmla="*/ 0 h 82621"/>
                  <a:gd name="connsiteX3" fmla="*/ 20696 w 31363"/>
                  <a:gd name="connsiteY3" fmla="*/ 7675 h 82621"/>
                  <a:gd name="connsiteX4" fmla="*/ 15232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23 h 82621"/>
                  <a:gd name="connsiteX8" fmla="*/ 21475 w 31363"/>
                  <a:gd name="connsiteY8" fmla="*/ 23423 h 82621"/>
                  <a:gd name="connsiteX9" fmla="*/ 21475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4" y="82621"/>
                    </a:moveTo>
                    <a:lnTo>
                      <a:pt x="31364" y="0"/>
                    </a:lnTo>
                    <a:lnTo>
                      <a:pt x="23821" y="0"/>
                    </a:lnTo>
                    <a:cubicBezTo>
                      <a:pt x="23194" y="3124"/>
                      <a:pt x="22155" y="5696"/>
                      <a:pt x="20696" y="7675"/>
                    </a:cubicBezTo>
                    <a:cubicBezTo>
                      <a:pt x="19210" y="9706"/>
                      <a:pt x="17391" y="11292"/>
                      <a:pt x="15232" y="12491"/>
                    </a:cubicBezTo>
                    <a:cubicBezTo>
                      <a:pt x="13146" y="13637"/>
                      <a:pt x="10754" y="14416"/>
                      <a:pt x="8069" y="14830"/>
                    </a:cubicBezTo>
                    <a:cubicBezTo>
                      <a:pt x="5470" y="15302"/>
                      <a:pt x="2765" y="15482"/>
                      <a:pt x="0" y="15482"/>
                    </a:cubicBezTo>
                    <a:lnTo>
                      <a:pt x="0" y="23423"/>
                    </a:lnTo>
                    <a:lnTo>
                      <a:pt x="21475" y="23423"/>
                    </a:lnTo>
                    <a:lnTo>
                      <a:pt x="21475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75790E7-6500-44D0-9A14-916B2E9B7A3C}"/>
                  </a:ext>
                </a:extLst>
              </p:cNvPr>
              <p:cNvSpPr/>
              <p:nvPr/>
            </p:nvSpPr>
            <p:spPr>
              <a:xfrm>
                <a:off x="2930063" y="5243842"/>
                <a:ext cx="33182" cy="84180"/>
              </a:xfrm>
              <a:custGeom>
                <a:avLst/>
                <a:gdLst>
                  <a:gd name="connsiteX0" fmla="*/ 10148 w 33182"/>
                  <a:gd name="connsiteY0" fmla="*/ 32657 h 84180"/>
                  <a:gd name="connsiteX1" fmla="*/ 10148 w 33182"/>
                  <a:gd name="connsiteY1" fmla="*/ 84180 h 84180"/>
                  <a:gd name="connsiteX2" fmla="*/ 20036 w 33182"/>
                  <a:gd name="connsiteY2" fmla="*/ 84180 h 84180"/>
                  <a:gd name="connsiteX3" fmla="*/ 20036 w 33182"/>
                  <a:gd name="connsiteY3" fmla="*/ 32657 h 84180"/>
                  <a:gd name="connsiteX4" fmla="*/ 31623 w 33182"/>
                  <a:gd name="connsiteY4" fmla="*/ 32657 h 84180"/>
                  <a:gd name="connsiteX5" fmla="*/ 31623 w 33182"/>
                  <a:gd name="connsiteY5" fmla="*/ 23936 h 84180"/>
                  <a:gd name="connsiteX6" fmla="*/ 20036 w 33182"/>
                  <a:gd name="connsiteY6" fmla="*/ 23936 h 84180"/>
                  <a:gd name="connsiteX7" fmla="*/ 20036 w 33182"/>
                  <a:gd name="connsiteY7" fmla="*/ 15482 h 84180"/>
                  <a:gd name="connsiteX8" fmla="*/ 21989 w 33182"/>
                  <a:gd name="connsiteY8" fmla="*/ 10146 h 84180"/>
                  <a:gd name="connsiteX9" fmla="*/ 27586 w 33182"/>
                  <a:gd name="connsiteY9" fmla="*/ 8714 h 84180"/>
                  <a:gd name="connsiteX10" fmla="*/ 30318 w 33182"/>
                  <a:gd name="connsiteY10" fmla="*/ 8974 h 84180"/>
                  <a:gd name="connsiteX11" fmla="*/ 33183 w 33182"/>
                  <a:gd name="connsiteY11" fmla="*/ 9627 h 84180"/>
                  <a:gd name="connsiteX12" fmla="*/ 33183 w 33182"/>
                  <a:gd name="connsiteY12" fmla="*/ 906 h 84180"/>
                  <a:gd name="connsiteX13" fmla="*/ 29931 w 33182"/>
                  <a:gd name="connsiteY13" fmla="*/ 260 h 84180"/>
                  <a:gd name="connsiteX14" fmla="*/ 26806 w 33182"/>
                  <a:gd name="connsiteY14" fmla="*/ 0 h 84180"/>
                  <a:gd name="connsiteX15" fmla="*/ 14313 w 33182"/>
                  <a:gd name="connsiteY15" fmla="*/ 3771 h 84180"/>
                  <a:gd name="connsiteX16" fmla="*/ 10148 w 33182"/>
                  <a:gd name="connsiteY16" fmla="*/ 14963 h 84180"/>
                  <a:gd name="connsiteX17" fmla="*/ 10148 w 33182"/>
                  <a:gd name="connsiteY17" fmla="*/ 23936 h 84180"/>
                  <a:gd name="connsiteX18" fmla="*/ 0 w 33182"/>
                  <a:gd name="connsiteY18" fmla="*/ 23936 h 84180"/>
                  <a:gd name="connsiteX19" fmla="*/ 0 w 33182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2" h="84180">
                    <a:moveTo>
                      <a:pt x="10148" y="32657"/>
                    </a:moveTo>
                    <a:lnTo>
                      <a:pt x="10148" y="84180"/>
                    </a:lnTo>
                    <a:lnTo>
                      <a:pt x="20036" y="84180"/>
                    </a:lnTo>
                    <a:lnTo>
                      <a:pt x="20036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36" y="23936"/>
                    </a:lnTo>
                    <a:lnTo>
                      <a:pt x="20036" y="15482"/>
                    </a:lnTo>
                    <a:cubicBezTo>
                      <a:pt x="20036" y="12878"/>
                      <a:pt x="20689" y="11132"/>
                      <a:pt x="21989" y="10146"/>
                    </a:cubicBezTo>
                    <a:cubicBezTo>
                      <a:pt x="23294" y="9207"/>
                      <a:pt x="25167" y="8714"/>
                      <a:pt x="27586" y="8714"/>
                    </a:cubicBezTo>
                    <a:cubicBezTo>
                      <a:pt x="28445" y="8714"/>
                      <a:pt x="29358" y="8820"/>
                      <a:pt x="30318" y="8974"/>
                    </a:cubicBezTo>
                    <a:cubicBezTo>
                      <a:pt x="31364" y="9080"/>
                      <a:pt x="32323" y="9313"/>
                      <a:pt x="33183" y="9627"/>
                    </a:cubicBezTo>
                    <a:lnTo>
                      <a:pt x="33183" y="906"/>
                    </a:lnTo>
                    <a:cubicBezTo>
                      <a:pt x="32223" y="646"/>
                      <a:pt x="31150" y="466"/>
                      <a:pt x="29931" y="260"/>
                    </a:cubicBezTo>
                    <a:cubicBezTo>
                      <a:pt x="28812" y="100"/>
                      <a:pt x="27772" y="0"/>
                      <a:pt x="26806" y="0"/>
                    </a:cubicBezTo>
                    <a:cubicBezTo>
                      <a:pt x="21342" y="0"/>
                      <a:pt x="17178" y="1272"/>
                      <a:pt x="14313" y="3771"/>
                    </a:cubicBezTo>
                    <a:cubicBezTo>
                      <a:pt x="11527" y="6322"/>
                      <a:pt x="10148" y="10013"/>
                      <a:pt x="10148" y="14963"/>
                    </a:cubicBezTo>
                    <a:lnTo>
                      <a:pt x="10148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5A54D7A-DDDB-4417-B5BB-0D9D7002A864}"/>
                  </a:ext>
                </a:extLst>
              </p:cNvPr>
              <p:cNvSpPr/>
              <p:nvPr/>
            </p:nvSpPr>
            <p:spPr>
              <a:xfrm>
                <a:off x="2967330" y="5266346"/>
                <a:ext cx="55709" cy="62981"/>
              </a:xfrm>
              <a:custGeom>
                <a:avLst/>
                <a:gdLst>
                  <a:gd name="connsiteX0" fmla="*/ 45163 w 55709"/>
                  <a:gd name="connsiteY0" fmla="*/ 25768 h 62981"/>
                  <a:gd name="connsiteX1" fmla="*/ 10541 w 55709"/>
                  <a:gd name="connsiteY1" fmla="*/ 25768 h 62981"/>
                  <a:gd name="connsiteX2" fmla="*/ 11974 w 55709"/>
                  <a:gd name="connsiteY2" fmla="*/ 19260 h 62981"/>
                  <a:gd name="connsiteX3" fmla="*/ 15492 w 55709"/>
                  <a:gd name="connsiteY3" fmla="*/ 13797 h 62981"/>
                  <a:gd name="connsiteX4" fmla="*/ 20822 w 55709"/>
                  <a:gd name="connsiteY4" fmla="*/ 10153 h 62981"/>
                  <a:gd name="connsiteX5" fmla="*/ 27852 w 55709"/>
                  <a:gd name="connsiteY5" fmla="*/ 8720 h 62981"/>
                  <a:gd name="connsiteX6" fmla="*/ 34622 w 55709"/>
                  <a:gd name="connsiteY6" fmla="*/ 10153 h 62981"/>
                  <a:gd name="connsiteX7" fmla="*/ 39952 w 55709"/>
                  <a:gd name="connsiteY7" fmla="*/ 13797 h 62981"/>
                  <a:gd name="connsiteX8" fmla="*/ 43597 w 55709"/>
                  <a:gd name="connsiteY8" fmla="*/ 19133 h 62981"/>
                  <a:gd name="connsiteX9" fmla="*/ 45163 w 55709"/>
                  <a:gd name="connsiteY9" fmla="*/ 25768 h 62981"/>
                  <a:gd name="connsiteX10" fmla="*/ 54658 w 55709"/>
                  <a:gd name="connsiteY10" fmla="*/ 42550 h 62981"/>
                  <a:gd name="connsiteX11" fmla="*/ 44903 w 55709"/>
                  <a:gd name="connsiteY11" fmla="*/ 42550 h 62981"/>
                  <a:gd name="connsiteX12" fmla="*/ 39566 w 55709"/>
                  <a:gd name="connsiteY12" fmla="*/ 51530 h 62981"/>
                  <a:gd name="connsiteX13" fmla="*/ 29285 w 55709"/>
                  <a:gd name="connsiteY13" fmla="*/ 54394 h 62981"/>
                  <a:gd name="connsiteX14" fmla="*/ 20822 w 55709"/>
                  <a:gd name="connsiteY14" fmla="*/ 52702 h 62981"/>
                  <a:gd name="connsiteX15" fmla="*/ 14839 w 55709"/>
                  <a:gd name="connsiteY15" fmla="*/ 48279 h 62981"/>
                  <a:gd name="connsiteX16" fmla="*/ 11454 w 55709"/>
                  <a:gd name="connsiteY16" fmla="*/ 42030 h 62981"/>
                  <a:gd name="connsiteX17" fmla="*/ 10541 w 55709"/>
                  <a:gd name="connsiteY17" fmla="*/ 34482 h 62981"/>
                  <a:gd name="connsiteX18" fmla="*/ 55704 w 55709"/>
                  <a:gd name="connsiteY18" fmla="*/ 34482 h 62981"/>
                  <a:gd name="connsiteX19" fmla="*/ 54658 w 55709"/>
                  <a:gd name="connsiteY19" fmla="*/ 23037 h 62981"/>
                  <a:gd name="connsiteX20" fmla="*/ 50234 w 55709"/>
                  <a:gd name="connsiteY20" fmla="*/ 11845 h 62981"/>
                  <a:gd name="connsiteX21" fmla="*/ 41645 w 55709"/>
                  <a:gd name="connsiteY21" fmla="*/ 3384 h 62981"/>
                  <a:gd name="connsiteX22" fmla="*/ 28372 w 55709"/>
                  <a:gd name="connsiteY22" fmla="*/ 0 h 62981"/>
                  <a:gd name="connsiteX23" fmla="*/ 16918 w 55709"/>
                  <a:gd name="connsiteY23" fmla="*/ 2345 h 62981"/>
                  <a:gd name="connsiteX24" fmla="*/ 8069 w 55709"/>
                  <a:gd name="connsiteY24" fmla="*/ 8854 h 62981"/>
                  <a:gd name="connsiteX25" fmla="*/ 2085 w 55709"/>
                  <a:gd name="connsiteY25" fmla="*/ 18740 h 62981"/>
                  <a:gd name="connsiteX26" fmla="*/ 0 w 55709"/>
                  <a:gd name="connsiteY26" fmla="*/ 31364 h 62981"/>
                  <a:gd name="connsiteX27" fmla="*/ 2085 w 55709"/>
                  <a:gd name="connsiteY27" fmla="*/ 44115 h 62981"/>
                  <a:gd name="connsiteX28" fmla="*/ 7423 w 55709"/>
                  <a:gd name="connsiteY28" fmla="*/ 54128 h 62981"/>
                  <a:gd name="connsiteX29" fmla="*/ 16398 w 55709"/>
                  <a:gd name="connsiteY29" fmla="*/ 60637 h 62981"/>
                  <a:gd name="connsiteX30" fmla="*/ 28891 w 55709"/>
                  <a:gd name="connsiteY30" fmla="*/ 62982 h 62981"/>
                  <a:gd name="connsiteX31" fmla="*/ 45942 w 55709"/>
                  <a:gd name="connsiteY31" fmla="*/ 57905 h 62981"/>
                  <a:gd name="connsiteX32" fmla="*/ 54658 w 55709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9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01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92" y="13797"/>
                    </a:cubicBezTo>
                    <a:cubicBezTo>
                      <a:pt x="16944" y="12231"/>
                      <a:pt x="18743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22" y="10153"/>
                    </a:cubicBezTo>
                    <a:cubicBezTo>
                      <a:pt x="36701" y="11039"/>
                      <a:pt x="38446" y="12231"/>
                      <a:pt x="39952" y="13797"/>
                    </a:cubicBezTo>
                    <a:cubicBezTo>
                      <a:pt x="41518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17" y="46560"/>
                      <a:pt x="42218" y="49551"/>
                      <a:pt x="39566" y="51530"/>
                    </a:cubicBezTo>
                    <a:cubicBezTo>
                      <a:pt x="36961" y="53455"/>
                      <a:pt x="33502" y="54394"/>
                      <a:pt x="29285" y="54394"/>
                    </a:cubicBezTo>
                    <a:cubicBezTo>
                      <a:pt x="26053" y="54394"/>
                      <a:pt x="23221" y="53842"/>
                      <a:pt x="20822" y="52702"/>
                    </a:cubicBezTo>
                    <a:cubicBezTo>
                      <a:pt x="18377" y="51610"/>
                      <a:pt x="16398" y="50098"/>
                      <a:pt x="14839" y="48279"/>
                    </a:cubicBezTo>
                    <a:cubicBezTo>
                      <a:pt x="13280" y="46453"/>
                      <a:pt x="12134" y="44375"/>
                      <a:pt x="11454" y="42030"/>
                    </a:cubicBezTo>
                    <a:cubicBezTo>
                      <a:pt x="10728" y="39692"/>
                      <a:pt x="10441" y="37187"/>
                      <a:pt x="10541" y="34482"/>
                    </a:cubicBezTo>
                    <a:lnTo>
                      <a:pt x="55704" y="34482"/>
                    </a:lnTo>
                    <a:cubicBezTo>
                      <a:pt x="55757" y="30838"/>
                      <a:pt x="55444" y="27041"/>
                      <a:pt x="54658" y="23037"/>
                    </a:cubicBezTo>
                    <a:cubicBezTo>
                      <a:pt x="53878" y="18973"/>
                      <a:pt x="52372" y="15229"/>
                      <a:pt x="50234" y="11845"/>
                    </a:cubicBezTo>
                    <a:cubicBezTo>
                      <a:pt x="48048" y="8407"/>
                      <a:pt x="45189" y="5569"/>
                      <a:pt x="41645" y="3384"/>
                    </a:cubicBezTo>
                    <a:cubicBezTo>
                      <a:pt x="38160" y="1146"/>
                      <a:pt x="33736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39" y="3904"/>
                      <a:pt x="10568" y="6096"/>
                      <a:pt x="8069" y="8854"/>
                    </a:cubicBezTo>
                    <a:cubicBezTo>
                      <a:pt x="5517" y="11658"/>
                      <a:pt x="3545" y="14943"/>
                      <a:pt x="2085" y="18740"/>
                    </a:cubicBezTo>
                    <a:cubicBezTo>
                      <a:pt x="680" y="22590"/>
                      <a:pt x="0" y="26781"/>
                      <a:pt x="0" y="31364"/>
                    </a:cubicBezTo>
                    <a:cubicBezTo>
                      <a:pt x="160" y="35994"/>
                      <a:pt x="833" y="40211"/>
                      <a:pt x="2085" y="44115"/>
                    </a:cubicBezTo>
                    <a:cubicBezTo>
                      <a:pt x="3285" y="48019"/>
                      <a:pt x="5077" y="51370"/>
                      <a:pt x="7423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43" y="62196"/>
                      <a:pt x="24107" y="62982"/>
                      <a:pt x="28891" y="62982"/>
                    </a:cubicBezTo>
                    <a:cubicBezTo>
                      <a:pt x="35714" y="62982"/>
                      <a:pt x="41412" y="61289"/>
                      <a:pt x="45942" y="57905"/>
                    </a:cubicBezTo>
                    <a:cubicBezTo>
                      <a:pt x="50420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B78353F-3455-43E1-8C7B-0E58129BBEB3}"/>
                  </a:ext>
                </a:extLst>
              </p:cNvPr>
              <p:cNvSpPr/>
              <p:nvPr/>
            </p:nvSpPr>
            <p:spPr>
              <a:xfrm>
                <a:off x="3029931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1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3 w 56736"/>
                  <a:gd name="connsiteY4" fmla="*/ 60896 h 62981"/>
                  <a:gd name="connsiteX5" fmla="*/ 19910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2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12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8 w 56736"/>
                  <a:gd name="connsiteY19" fmla="*/ 10539 h 62981"/>
                  <a:gd name="connsiteX20" fmla="*/ 32016 w 56736"/>
                  <a:gd name="connsiteY20" fmla="*/ 9113 h 62981"/>
                  <a:gd name="connsiteX21" fmla="*/ 27326 w 56736"/>
                  <a:gd name="connsiteY21" fmla="*/ 8720 h 62981"/>
                  <a:gd name="connsiteX22" fmla="*/ 16785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52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7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605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54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84 w 56736"/>
                  <a:gd name="connsiteY48" fmla="*/ 53089 h 62981"/>
                  <a:gd name="connsiteX49" fmla="*/ 36308 w 56736"/>
                  <a:gd name="connsiteY49" fmla="*/ 49705 h 62981"/>
                  <a:gd name="connsiteX50" fmla="*/ 39559 w 56736"/>
                  <a:gd name="connsiteY50" fmla="*/ 45281 h 62981"/>
                  <a:gd name="connsiteX51" fmla="*/ 40605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98" y="62455"/>
                      <a:pt x="52626" y="62982"/>
                      <a:pt x="49581" y="62982"/>
                    </a:cubicBezTo>
                    <a:cubicBezTo>
                      <a:pt x="46982" y="62982"/>
                      <a:pt x="44950" y="62276"/>
                      <a:pt x="43464" y="60896"/>
                    </a:cubicBezTo>
                    <a:cubicBezTo>
                      <a:pt x="41985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3" y="60896"/>
                    </a:cubicBezTo>
                    <a:cubicBezTo>
                      <a:pt x="28059" y="62276"/>
                      <a:pt x="24154" y="62982"/>
                      <a:pt x="19910" y="62982"/>
                    </a:cubicBezTo>
                    <a:cubicBezTo>
                      <a:pt x="17231" y="62982"/>
                      <a:pt x="14652" y="62668"/>
                      <a:pt x="12234" y="62069"/>
                    </a:cubicBezTo>
                    <a:cubicBezTo>
                      <a:pt x="9815" y="61496"/>
                      <a:pt x="7676" y="60503"/>
                      <a:pt x="5857" y="59204"/>
                    </a:cubicBezTo>
                    <a:cubicBezTo>
                      <a:pt x="4031" y="57852"/>
                      <a:pt x="2605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73" y="39925"/>
                      <a:pt x="1692" y="37740"/>
                    </a:cubicBezTo>
                    <a:cubicBezTo>
                      <a:pt x="2912" y="35601"/>
                      <a:pt x="4478" y="33836"/>
                      <a:pt x="6377" y="32530"/>
                    </a:cubicBezTo>
                    <a:cubicBezTo>
                      <a:pt x="8276" y="31178"/>
                      <a:pt x="10461" y="30138"/>
                      <a:pt x="12880" y="29412"/>
                    </a:cubicBezTo>
                    <a:cubicBezTo>
                      <a:pt x="15305" y="28733"/>
                      <a:pt x="17831" y="28107"/>
                      <a:pt x="20429" y="27587"/>
                    </a:cubicBezTo>
                    <a:cubicBezTo>
                      <a:pt x="23114" y="27067"/>
                      <a:pt x="25687" y="26674"/>
                      <a:pt x="28112" y="26414"/>
                    </a:cubicBezTo>
                    <a:cubicBezTo>
                      <a:pt x="30637" y="26155"/>
                      <a:pt x="32796" y="25768"/>
                      <a:pt x="34615" y="25249"/>
                    </a:cubicBezTo>
                    <a:cubicBezTo>
                      <a:pt x="36514" y="24722"/>
                      <a:pt x="38000" y="24023"/>
                      <a:pt x="39040" y="23037"/>
                    </a:cubicBezTo>
                    <a:cubicBezTo>
                      <a:pt x="40159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53" y="12231"/>
                      <a:pt x="37607" y="11272"/>
                      <a:pt x="36308" y="10539"/>
                    </a:cubicBezTo>
                    <a:cubicBezTo>
                      <a:pt x="35082" y="9866"/>
                      <a:pt x="33656" y="9373"/>
                      <a:pt x="32016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5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525" y="16475"/>
                      <a:pt x="3305" y="13350"/>
                      <a:pt x="4684" y="10805"/>
                    </a:cubicBezTo>
                    <a:cubicBezTo>
                      <a:pt x="6064" y="8201"/>
                      <a:pt x="7936" y="6116"/>
                      <a:pt x="10281" y="4557"/>
                    </a:cubicBezTo>
                    <a:cubicBezTo>
                      <a:pt x="12620" y="2944"/>
                      <a:pt x="15279" y="1772"/>
                      <a:pt x="18217" y="1046"/>
                    </a:cubicBezTo>
                    <a:cubicBezTo>
                      <a:pt x="21262" y="366"/>
                      <a:pt x="24467" y="0"/>
                      <a:pt x="27852" y="0"/>
                    </a:cubicBezTo>
                    <a:cubicBezTo>
                      <a:pt x="30637" y="0"/>
                      <a:pt x="33369" y="240"/>
                      <a:pt x="36048" y="653"/>
                    </a:cubicBezTo>
                    <a:cubicBezTo>
                      <a:pt x="38726" y="1019"/>
                      <a:pt x="41178" y="1799"/>
                      <a:pt x="43337" y="2998"/>
                    </a:cubicBezTo>
                    <a:cubicBezTo>
                      <a:pt x="45496" y="4244"/>
                      <a:pt x="47242" y="5936"/>
                      <a:pt x="48541" y="8068"/>
                    </a:cubicBezTo>
                    <a:cubicBezTo>
                      <a:pt x="49841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6" y="53842"/>
                      <a:pt x="52053" y="54394"/>
                      <a:pt x="53618" y="54394"/>
                    </a:cubicBezTo>
                    <a:cubicBezTo>
                      <a:pt x="54478" y="54394"/>
                      <a:pt x="55518" y="54208"/>
                      <a:pt x="56737" y="53742"/>
                    </a:cubicBezTo>
                    <a:close/>
                    <a:moveTo>
                      <a:pt x="40605" y="30578"/>
                    </a:moveTo>
                    <a:cubicBezTo>
                      <a:pt x="39379" y="31571"/>
                      <a:pt x="37740" y="32244"/>
                      <a:pt x="35655" y="32663"/>
                    </a:cubicBezTo>
                    <a:cubicBezTo>
                      <a:pt x="33656" y="33030"/>
                      <a:pt x="31543" y="33389"/>
                      <a:pt x="29278" y="33703"/>
                    </a:cubicBezTo>
                    <a:cubicBezTo>
                      <a:pt x="27119" y="33962"/>
                      <a:pt x="24907" y="34302"/>
                      <a:pt x="22642" y="34615"/>
                    </a:cubicBezTo>
                    <a:cubicBezTo>
                      <a:pt x="20376" y="34975"/>
                      <a:pt x="18350" y="35521"/>
                      <a:pt x="16525" y="36307"/>
                    </a:cubicBezTo>
                    <a:cubicBezTo>
                      <a:pt x="14786" y="37087"/>
                      <a:pt x="13353" y="38233"/>
                      <a:pt x="12234" y="39692"/>
                    </a:cubicBezTo>
                    <a:cubicBezTo>
                      <a:pt x="11114" y="41091"/>
                      <a:pt x="10541" y="43022"/>
                      <a:pt x="10541" y="45414"/>
                    </a:cubicBezTo>
                    <a:cubicBezTo>
                      <a:pt x="10541" y="47080"/>
                      <a:pt x="10854" y="48485"/>
                      <a:pt x="11454" y="49578"/>
                    </a:cubicBezTo>
                    <a:cubicBezTo>
                      <a:pt x="12154" y="50724"/>
                      <a:pt x="13013" y="51630"/>
                      <a:pt x="14053" y="52309"/>
                    </a:cubicBezTo>
                    <a:cubicBezTo>
                      <a:pt x="15092" y="53035"/>
                      <a:pt x="16318" y="53562"/>
                      <a:pt x="17697" y="53868"/>
                    </a:cubicBezTo>
                    <a:cubicBezTo>
                      <a:pt x="19183" y="54235"/>
                      <a:pt x="20642" y="54394"/>
                      <a:pt x="22122" y="54394"/>
                    </a:cubicBezTo>
                    <a:cubicBezTo>
                      <a:pt x="25427" y="54394"/>
                      <a:pt x="28239" y="53975"/>
                      <a:pt x="30584" y="53089"/>
                    </a:cubicBezTo>
                    <a:cubicBezTo>
                      <a:pt x="32923" y="52156"/>
                      <a:pt x="34822" y="51010"/>
                      <a:pt x="36308" y="49705"/>
                    </a:cubicBezTo>
                    <a:cubicBezTo>
                      <a:pt x="37793" y="48352"/>
                      <a:pt x="38860" y="46846"/>
                      <a:pt x="39559" y="45281"/>
                    </a:cubicBezTo>
                    <a:cubicBezTo>
                      <a:pt x="40266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DB22659-7DDE-42BA-AA44-5006B1E72324}"/>
                  </a:ext>
                </a:extLst>
              </p:cNvPr>
              <p:cNvSpPr/>
              <p:nvPr/>
            </p:nvSpPr>
            <p:spPr>
              <a:xfrm>
                <a:off x="3089433" y="5249692"/>
                <a:ext cx="32143" cy="78330"/>
              </a:xfrm>
              <a:custGeom>
                <a:avLst/>
                <a:gdLst>
                  <a:gd name="connsiteX0" fmla="*/ 20169 w 32143"/>
                  <a:gd name="connsiteY0" fmla="*/ 18087 h 78330"/>
                  <a:gd name="connsiteX1" fmla="*/ 20169 w 32143"/>
                  <a:gd name="connsiteY1" fmla="*/ 0 h 78330"/>
                  <a:gd name="connsiteX2" fmla="*/ 10281 w 32143"/>
                  <a:gd name="connsiteY2" fmla="*/ 0 h 78330"/>
                  <a:gd name="connsiteX3" fmla="*/ 10281 w 32143"/>
                  <a:gd name="connsiteY3" fmla="*/ 18087 h 78330"/>
                  <a:gd name="connsiteX4" fmla="*/ 0 w 32143"/>
                  <a:gd name="connsiteY4" fmla="*/ 18087 h 78330"/>
                  <a:gd name="connsiteX5" fmla="*/ 0 w 32143"/>
                  <a:gd name="connsiteY5" fmla="*/ 26807 h 78330"/>
                  <a:gd name="connsiteX6" fmla="*/ 10281 w 32143"/>
                  <a:gd name="connsiteY6" fmla="*/ 26807 h 78330"/>
                  <a:gd name="connsiteX7" fmla="*/ 10281 w 32143"/>
                  <a:gd name="connsiteY7" fmla="*/ 65193 h 78330"/>
                  <a:gd name="connsiteX8" fmla="*/ 11061 w 32143"/>
                  <a:gd name="connsiteY8" fmla="*/ 71955 h 78330"/>
                  <a:gd name="connsiteX9" fmla="*/ 13533 w 32143"/>
                  <a:gd name="connsiteY9" fmla="*/ 75859 h 78330"/>
                  <a:gd name="connsiteX10" fmla="*/ 17957 w 32143"/>
                  <a:gd name="connsiteY10" fmla="*/ 77811 h 78330"/>
                  <a:gd name="connsiteX11" fmla="*/ 24594 w 32143"/>
                  <a:gd name="connsiteY11" fmla="*/ 78331 h 78330"/>
                  <a:gd name="connsiteX12" fmla="*/ 32143 w 32143"/>
                  <a:gd name="connsiteY12" fmla="*/ 78331 h 78330"/>
                  <a:gd name="connsiteX13" fmla="*/ 32143 w 32143"/>
                  <a:gd name="connsiteY13" fmla="*/ 69617 h 78330"/>
                  <a:gd name="connsiteX14" fmla="*/ 27586 w 32143"/>
                  <a:gd name="connsiteY14" fmla="*/ 69617 h 78330"/>
                  <a:gd name="connsiteX15" fmla="*/ 23814 w 32143"/>
                  <a:gd name="connsiteY15" fmla="*/ 69484 h 78330"/>
                  <a:gd name="connsiteX16" fmla="*/ 21602 w 32143"/>
                  <a:gd name="connsiteY16" fmla="*/ 68704 h 78330"/>
                  <a:gd name="connsiteX17" fmla="*/ 20429 w 32143"/>
                  <a:gd name="connsiteY17" fmla="*/ 67012 h 78330"/>
                  <a:gd name="connsiteX18" fmla="*/ 20169 w 32143"/>
                  <a:gd name="connsiteY18" fmla="*/ 64281 h 78330"/>
                  <a:gd name="connsiteX19" fmla="*/ 20169 w 32143"/>
                  <a:gd name="connsiteY19" fmla="*/ 26807 h 78330"/>
                  <a:gd name="connsiteX20" fmla="*/ 32143 w 32143"/>
                  <a:gd name="connsiteY20" fmla="*/ 26807 h 78330"/>
                  <a:gd name="connsiteX21" fmla="*/ 32143 w 32143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3" h="78330">
                    <a:moveTo>
                      <a:pt x="20169" y="18087"/>
                    </a:moveTo>
                    <a:lnTo>
                      <a:pt x="20169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81" y="26807"/>
                    </a:lnTo>
                    <a:lnTo>
                      <a:pt x="10281" y="65193"/>
                    </a:lnTo>
                    <a:cubicBezTo>
                      <a:pt x="10281" y="68005"/>
                      <a:pt x="10541" y="70237"/>
                      <a:pt x="11061" y="71955"/>
                    </a:cubicBezTo>
                    <a:cubicBezTo>
                      <a:pt x="11581" y="73621"/>
                      <a:pt x="12387" y="74926"/>
                      <a:pt x="13533" y="75859"/>
                    </a:cubicBezTo>
                    <a:cubicBezTo>
                      <a:pt x="14652" y="76852"/>
                      <a:pt x="16132" y="77498"/>
                      <a:pt x="17957" y="77811"/>
                    </a:cubicBezTo>
                    <a:cubicBezTo>
                      <a:pt x="19856" y="78177"/>
                      <a:pt x="22068" y="78331"/>
                      <a:pt x="24594" y="78331"/>
                    </a:cubicBezTo>
                    <a:lnTo>
                      <a:pt x="32143" y="78331"/>
                    </a:lnTo>
                    <a:lnTo>
                      <a:pt x="32143" y="69617"/>
                    </a:lnTo>
                    <a:lnTo>
                      <a:pt x="27586" y="69617"/>
                    </a:lnTo>
                    <a:cubicBezTo>
                      <a:pt x="26026" y="69617"/>
                      <a:pt x="24747" y="69590"/>
                      <a:pt x="23814" y="69484"/>
                    </a:cubicBezTo>
                    <a:cubicBezTo>
                      <a:pt x="22848" y="69330"/>
                      <a:pt x="22122" y="69071"/>
                      <a:pt x="21602" y="68704"/>
                    </a:cubicBezTo>
                    <a:cubicBezTo>
                      <a:pt x="21082" y="68285"/>
                      <a:pt x="20689" y="67738"/>
                      <a:pt x="20429" y="67012"/>
                    </a:cubicBezTo>
                    <a:cubicBezTo>
                      <a:pt x="20249" y="66339"/>
                      <a:pt x="20169" y="65427"/>
                      <a:pt x="20169" y="64281"/>
                    </a:cubicBezTo>
                    <a:lnTo>
                      <a:pt x="20169" y="26807"/>
                    </a:lnTo>
                    <a:lnTo>
                      <a:pt x="32143" y="26807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374CAEC3-0780-4623-AB14-AE5343230EF9}"/>
                  </a:ext>
                </a:extLst>
              </p:cNvPr>
              <p:cNvSpPr/>
              <p:nvPr/>
            </p:nvSpPr>
            <p:spPr>
              <a:xfrm>
                <a:off x="3132530" y="5267779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086 w 49973"/>
                  <a:gd name="connsiteY2" fmla="*/ 0 h 61549"/>
                  <a:gd name="connsiteX3" fmla="*/ 40086 w 49973"/>
                  <a:gd name="connsiteY3" fmla="*/ 33962 h 61549"/>
                  <a:gd name="connsiteX4" fmla="*/ 38913 w 49973"/>
                  <a:gd name="connsiteY4" fmla="*/ 41637 h 61549"/>
                  <a:gd name="connsiteX5" fmla="*/ 35661 w 49973"/>
                  <a:gd name="connsiteY5" fmla="*/ 47626 h 61549"/>
                  <a:gd name="connsiteX6" fmla="*/ 30064 w 49973"/>
                  <a:gd name="connsiteY6" fmla="*/ 51530 h 61549"/>
                  <a:gd name="connsiteX7" fmla="*/ 22255 w 49973"/>
                  <a:gd name="connsiteY7" fmla="*/ 52962 h 61549"/>
                  <a:gd name="connsiteX8" fmla="*/ 13280 w 49973"/>
                  <a:gd name="connsiteY8" fmla="*/ 49705 h 61549"/>
                  <a:gd name="connsiteX9" fmla="*/ 10021 w 49973"/>
                  <a:gd name="connsiteY9" fmla="*/ 40731 h 61549"/>
                  <a:gd name="connsiteX10" fmla="*/ 10021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46 w 49973"/>
                  <a:gd name="connsiteY13" fmla="*/ 48532 h 61549"/>
                  <a:gd name="connsiteX14" fmla="*/ 4424 w 49973"/>
                  <a:gd name="connsiteY14" fmla="*/ 55560 h 61549"/>
                  <a:gd name="connsiteX15" fmla="*/ 10801 w 49973"/>
                  <a:gd name="connsiteY15" fmla="*/ 59984 h 61549"/>
                  <a:gd name="connsiteX16" fmla="*/ 20822 w 49973"/>
                  <a:gd name="connsiteY16" fmla="*/ 61549 h 61549"/>
                  <a:gd name="connsiteX17" fmla="*/ 32276 w 49973"/>
                  <a:gd name="connsiteY17" fmla="*/ 58945 h 61549"/>
                  <a:gd name="connsiteX18" fmla="*/ 40345 w 49973"/>
                  <a:gd name="connsiteY18" fmla="*/ 50744 h 61549"/>
                  <a:gd name="connsiteX19" fmla="*/ 40605 w 49973"/>
                  <a:gd name="connsiteY19" fmla="*/ 50744 h 61549"/>
                  <a:gd name="connsiteX20" fmla="*/ 40605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86" y="0"/>
                    </a:lnTo>
                    <a:lnTo>
                      <a:pt x="40086" y="33962"/>
                    </a:lnTo>
                    <a:cubicBezTo>
                      <a:pt x="40086" y="36774"/>
                      <a:pt x="39692" y="39299"/>
                      <a:pt x="38913" y="41637"/>
                    </a:cubicBezTo>
                    <a:cubicBezTo>
                      <a:pt x="38213" y="43929"/>
                      <a:pt x="37147" y="45907"/>
                      <a:pt x="35661" y="47626"/>
                    </a:cubicBezTo>
                    <a:cubicBezTo>
                      <a:pt x="34175" y="49291"/>
                      <a:pt x="32330" y="50591"/>
                      <a:pt x="30064" y="51530"/>
                    </a:cubicBezTo>
                    <a:cubicBezTo>
                      <a:pt x="27905" y="52516"/>
                      <a:pt x="25300" y="52962"/>
                      <a:pt x="22255" y="52962"/>
                    </a:cubicBezTo>
                    <a:cubicBezTo>
                      <a:pt x="18430" y="52962"/>
                      <a:pt x="15438" y="51890"/>
                      <a:pt x="13280" y="49705"/>
                    </a:cubicBezTo>
                    <a:cubicBezTo>
                      <a:pt x="11114" y="47466"/>
                      <a:pt x="10021" y="44475"/>
                      <a:pt x="10021" y="40731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40" y="45881"/>
                      <a:pt x="1046" y="48532"/>
                    </a:cubicBezTo>
                    <a:cubicBezTo>
                      <a:pt x="1746" y="51243"/>
                      <a:pt x="2865" y="53582"/>
                      <a:pt x="4424" y="55560"/>
                    </a:cubicBezTo>
                    <a:cubicBezTo>
                      <a:pt x="6064" y="57486"/>
                      <a:pt x="8202" y="58945"/>
                      <a:pt x="10801" y="59984"/>
                    </a:cubicBezTo>
                    <a:cubicBezTo>
                      <a:pt x="13486" y="61023"/>
                      <a:pt x="16844" y="61549"/>
                      <a:pt x="20822" y="61549"/>
                    </a:cubicBezTo>
                    <a:cubicBezTo>
                      <a:pt x="25247" y="61549"/>
                      <a:pt x="29078" y="60690"/>
                      <a:pt x="32276" y="58945"/>
                    </a:cubicBezTo>
                    <a:cubicBezTo>
                      <a:pt x="35581" y="57226"/>
                      <a:pt x="38266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8797CC9-78B3-45E5-8CAA-E785CCF4E64F}"/>
                  </a:ext>
                </a:extLst>
              </p:cNvPr>
              <p:cNvSpPr/>
              <p:nvPr/>
            </p:nvSpPr>
            <p:spPr>
              <a:xfrm>
                <a:off x="3197109" y="5266332"/>
                <a:ext cx="31623" cy="61690"/>
              </a:xfrm>
              <a:custGeom>
                <a:avLst/>
                <a:gdLst>
                  <a:gd name="connsiteX0" fmla="*/ 0 w 31623"/>
                  <a:gd name="connsiteY0" fmla="*/ 1447 h 61690"/>
                  <a:gd name="connsiteX1" fmla="*/ 0 w 31623"/>
                  <a:gd name="connsiteY1" fmla="*/ 61690 h 61690"/>
                  <a:gd name="connsiteX2" fmla="*/ 9888 w 31623"/>
                  <a:gd name="connsiteY2" fmla="*/ 61690 h 61690"/>
                  <a:gd name="connsiteX3" fmla="*/ 9888 w 31623"/>
                  <a:gd name="connsiteY3" fmla="*/ 34889 h 61690"/>
                  <a:gd name="connsiteX4" fmla="*/ 11061 w 31623"/>
                  <a:gd name="connsiteY4" fmla="*/ 24610 h 61690"/>
                  <a:gd name="connsiteX5" fmla="*/ 14706 w 31623"/>
                  <a:gd name="connsiteY5" fmla="*/ 16936 h 61690"/>
                  <a:gd name="connsiteX6" fmla="*/ 21469 w 31623"/>
                  <a:gd name="connsiteY6" fmla="*/ 12246 h 61690"/>
                  <a:gd name="connsiteX7" fmla="*/ 31623 w 31623"/>
                  <a:gd name="connsiteY7" fmla="*/ 10554 h 61690"/>
                  <a:gd name="connsiteX8" fmla="*/ 31623 w 31623"/>
                  <a:gd name="connsiteY8" fmla="*/ 14 h 61690"/>
                  <a:gd name="connsiteX9" fmla="*/ 18350 w 31623"/>
                  <a:gd name="connsiteY9" fmla="*/ 3272 h 61690"/>
                  <a:gd name="connsiteX10" fmla="*/ 9495 w 31623"/>
                  <a:gd name="connsiteY10" fmla="*/ 14071 h 61690"/>
                  <a:gd name="connsiteX11" fmla="*/ 9235 w 31623"/>
                  <a:gd name="connsiteY11" fmla="*/ 14071 h 61690"/>
                  <a:gd name="connsiteX12" fmla="*/ 9235 w 3162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2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88" y="61690"/>
                    </a:lnTo>
                    <a:lnTo>
                      <a:pt x="9888" y="34889"/>
                    </a:lnTo>
                    <a:cubicBezTo>
                      <a:pt x="9888" y="30986"/>
                      <a:pt x="10281" y="27575"/>
                      <a:pt x="11061" y="24610"/>
                    </a:cubicBezTo>
                    <a:cubicBezTo>
                      <a:pt x="11841" y="21592"/>
                      <a:pt x="13040" y="19014"/>
                      <a:pt x="14706" y="16936"/>
                    </a:cubicBezTo>
                    <a:cubicBezTo>
                      <a:pt x="16425" y="14850"/>
                      <a:pt x="18684" y="13292"/>
                      <a:pt x="21469" y="12246"/>
                    </a:cubicBezTo>
                    <a:cubicBezTo>
                      <a:pt x="24334" y="11153"/>
                      <a:pt x="27719" y="10554"/>
                      <a:pt x="31623" y="10554"/>
                    </a:cubicBezTo>
                    <a:lnTo>
                      <a:pt x="31623" y="14"/>
                    </a:lnTo>
                    <a:cubicBezTo>
                      <a:pt x="26313" y="-139"/>
                      <a:pt x="21889" y="927"/>
                      <a:pt x="18350" y="3272"/>
                    </a:cubicBezTo>
                    <a:cubicBezTo>
                      <a:pt x="14859" y="5610"/>
                      <a:pt x="11920" y="9228"/>
                      <a:pt x="9495" y="14071"/>
                    </a:cubicBezTo>
                    <a:lnTo>
                      <a:pt x="9235" y="14071"/>
                    </a:lnTo>
                    <a:lnTo>
                      <a:pt x="9235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D03294C-A020-4DBF-A904-AA4AD56307E1}"/>
                  </a:ext>
                </a:extLst>
              </p:cNvPr>
              <p:cNvSpPr/>
              <p:nvPr/>
            </p:nvSpPr>
            <p:spPr>
              <a:xfrm>
                <a:off x="3230838" y="5266346"/>
                <a:ext cx="55713" cy="62981"/>
              </a:xfrm>
              <a:custGeom>
                <a:avLst/>
                <a:gdLst>
                  <a:gd name="connsiteX0" fmla="*/ 45163 w 55713"/>
                  <a:gd name="connsiteY0" fmla="*/ 25768 h 62981"/>
                  <a:gd name="connsiteX1" fmla="*/ 10541 w 55713"/>
                  <a:gd name="connsiteY1" fmla="*/ 25768 h 62981"/>
                  <a:gd name="connsiteX2" fmla="*/ 11974 w 55713"/>
                  <a:gd name="connsiteY2" fmla="*/ 19260 h 62981"/>
                  <a:gd name="connsiteX3" fmla="*/ 15485 w 55713"/>
                  <a:gd name="connsiteY3" fmla="*/ 13797 h 62981"/>
                  <a:gd name="connsiteX4" fmla="*/ 20822 w 55713"/>
                  <a:gd name="connsiteY4" fmla="*/ 10153 h 62981"/>
                  <a:gd name="connsiteX5" fmla="*/ 27852 w 55713"/>
                  <a:gd name="connsiteY5" fmla="*/ 8720 h 62981"/>
                  <a:gd name="connsiteX6" fmla="*/ 34622 w 55713"/>
                  <a:gd name="connsiteY6" fmla="*/ 10153 h 62981"/>
                  <a:gd name="connsiteX7" fmla="*/ 39952 w 55713"/>
                  <a:gd name="connsiteY7" fmla="*/ 13797 h 62981"/>
                  <a:gd name="connsiteX8" fmla="*/ 43597 w 55713"/>
                  <a:gd name="connsiteY8" fmla="*/ 19133 h 62981"/>
                  <a:gd name="connsiteX9" fmla="*/ 45163 w 55713"/>
                  <a:gd name="connsiteY9" fmla="*/ 25768 h 62981"/>
                  <a:gd name="connsiteX10" fmla="*/ 54658 w 55713"/>
                  <a:gd name="connsiteY10" fmla="*/ 42550 h 62981"/>
                  <a:gd name="connsiteX11" fmla="*/ 44903 w 55713"/>
                  <a:gd name="connsiteY11" fmla="*/ 42550 h 62981"/>
                  <a:gd name="connsiteX12" fmla="*/ 39566 w 55713"/>
                  <a:gd name="connsiteY12" fmla="*/ 51530 h 62981"/>
                  <a:gd name="connsiteX13" fmla="*/ 29285 w 55713"/>
                  <a:gd name="connsiteY13" fmla="*/ 54394 h 62981"/>
                  <a:gd name="connsiteX14" fmla="*/ 20822 w 55713"/>
                  <a:gd name="connsiteY14" fmla="*/ 52702 h 62981"/>
                  <a:gd name="connsiteX15" fmla="*/ 14839 w 55713"/>
                  <a:gd name="connsiteY15" fmla="*/ 48279 h 62981"/>
                  <a:gd name="connsiteX16" fmla="*/ 11454 w 55713"/>
                  <a:gd name="connsiteY16" fmla="*/ 42030 h 62981"/>
                  <a:gd name="connsiteX17" fmla="*/ 10541 w 55713"/>
                  <a:gd name="connsiteY17" fmla="*/ 34482 h 62981"/>
                  <a:gd name="connsiteX18" fmla="*/ 55704 w 55713"/>
                  <a:gd name="connsiteY18" fmla="*/ 34482 h 62981"/>
                  <a:gd name="connsiteX19" fmla="*/ 54658 w 55713"/>
                  <a:gd name="connsiteY19" fmla="*/ 23037 h 62981"/>
                  <a:gd name="connsiteX20" fmla="*/ 50234 w 55713"/>
                  <a:gd name="connsiteY20" fmla="*/ 11845 h 62981"/>
                  <a:gd name="connsiteX21" fmla="*/ 41645 w 55713"/>
                  <a:gd name="connsiteY21" fmla="*/ 3384 h 62981"/>
                  <a:gd name="connsiteX22" fmla="*/ 28372 w 55713"/>
                  <a:gd name="connsiteY22" fmla="*/ 0 h 62981"/>
                  <a:gd name="connsiteX23" fmla="*/ 16918 w 55713"/>
                  <a:gd name="connsiteY23" fmla="*/ 2345 h 62981"/>
                  <a:gd name="connsiteX24" fmla="*/ 8069 w 55713"/>
                  <a:gd name="connsiteY24" fmla="*/ 8854 h 62981"/>
                  <a:gd name="connsiteX25" fmla="*/ 2085 w 55713"/>
                  <a:gd name="connsiteY25" fmla="*/ 18740 h 62981"/>
                  <a:gd name="connsiteX26" fmla="*/ 0 w 55713"/>
                  <a:gd name="connsiteY26" fmla="*/ 31364 h 62981"/>
                  <a:gd name="connsiteX27" fmla="*/ 2085 w 55713"/>
                  <a:gd name="connsiteY27" fmla="*/ 44115 h 62981"/>
                  <a:gd name="connsiteX28" fmla="*/ 7416 w 55713"/>
                  <a:gd name="connsiteY28" fmla="*/ 54128 h 62981"/>
                  <a:gd name="connsiteX29" fmla="*/ 16398 w 55713"/>
                  <a:gd name="connsiteY29" fmla="*/ 60637 h 62981"/>
                  <a:gd name="connsiteX30" fmla="*/ 28891 w 55713"/>
                  <a:gd name="connsiteY30" fmla="*/ 62982 h 62981"/>
                  <a:gd name="connsiteX31" fmla="*/ 45942 w 55713"/>
                  <a:gd name="connsiteY31" fmla="*/ 57905 h 62981"/>
                  <a:gd name="connsiteX32" fmla="*/ 54658 w 55713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3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28" y="23423"/>
                      <a:pt x="11194" y="21291"/>
                      <a:pt x="11974" y="19260"/>
                    </a:cubicBezTo>
                    <a:cubicBezTo>
                      <a:pt x="12833" y="17181"/>
                      <a:pt x="14006" y="15356"/>
                      <a:pt x="15485" y="13797"/>
                    </a:cubicBezTo>
                    <a:cubicBezTo>
                      <a:pt x="16971" y="12231"/>
                      <a:pt x="18743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71" y="8720"/>
                      <a:pt x="32536" y="9213"/>
                      <a:pt x="34622" y="10153"/>
                    </a:cubicBezTo>
                    <a:cubicBezTo>
                      <a:pt x="36701" y="11039"/>
                      <a:pt x="38473" y="12231"/>
                      <a:pt x="39952" y="13797"/>
                    </a:cubicBezTo>
                    <a:cubicBezTo>
                      <a:pt x="41518" y="15302"/>
                      <a:pt x="42738" y="17048"/>
                      <a:pt x="43597" y="19133"/>
                    </a:cubicBezTo>
                    <a:cubicBezTo>
                      <a:pt x="44457" y="21211"/>
                      <a:pt x="44976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43" y="46560"/>
                      <a:pt x="42244" y="49551"/>
                      <a:pt x="39566" y="51530"/>
                    </a:cubicBezTo>
                    <a:cubicBezTo>
                      <a:pt x="36961" y="53455"/>
                      <a:pt x="33522" y="54394"/>
                      <a:pt x="29285" y="54394"/>
                    </a:cubicBezTo>
                    <a:cubicBezTo>
                      <a:pt x="26080" y="54394"/>
                      <a:pt x="23248" y="53842"/>
                      <a:pt x="20822" y="52702"/>
                    </a:cubicBezTo>
                    <a:cubicBezTo>
                      <a:pt x="18404" y="51610"/>
                      <a:pt x="16398" y="50098"/>
                      <a:pt x="14839" y="48279"/>
                    </a:cubicBezTo>
                    <a:cubicBezTo>
                      <a:pt x="13273" y="46453"/>
                      <a:pt x="12154" y="44375"/>
                      <a:pt x="11454" y="42030"/>
                    </a:cubicBezTo>
                    <a:cubicBezTo>
                      <a:pt x="10748" y="39692"/>
                      <a:pt x="10468" y="37187"/>
                      <a:pt x="10541" y="34482"/>
                    </a:cubicBezTo>
                    <a:lnTo>
                      <a:pt x="55704" y="34482"/>
                    </a:lnTo>
                    <a:cubicBezTo>
                      <a:pt x="55777" y="30838"/>
                      <a:pt x="55444" y="27041"/>
                      <a:pt x="54658" y="23037"/>
                    </a:cubicBezTo>
                    <a:cubicBezTo>
                      <a:pt x="53878" y="18973"/>
                      <a:pt x="52393" y="15229"/>
                      <a:pt x="50234" y="11845"/>
                    </a:cubicBezTo>
                    <a:cubicBezTo>
                      <a:pt x="48075" y="8407"/>
                      <a:pt x="45210" y="5569"/>
                      <a:pt x="41645" y="3384"/>
                    </a:cubicBezTo>
                    <a:cubicBezTo>
                      <a:pt x="38187" y="1146"/>
                      <a:pt x="33762" y="0"/>
                      <a:pt x="28372" y="0"/>
                    </a:cubicBezTo>
                    <a:cubicBezTo>
                      <a:pt x="24207" y="0"/>
                      <a:pt x="20383" y="786"/>
                      <a:pt x="16918" y="2345"/>
                    </a:cubicBezTo>
                    <a:cubicBezTo>
                      <a:pt x="13533" y="3904"/>
                      <a:pt x="10594" y="6096"/>
                      <a:pt x="8069" y="8854"/>
                    </a:cubicBezTo>
                    <a:cubicBezTo>
                      <a:pt x="5544" y="11658"/>
                      <a:pt x="3565" y="14943"/>
                      <a:pt x="2085" y="18740"/>
                    </a:cubicBezTo>
                    <a:cubicBezTo>
                      <a:pt x="706" y="22590"/>
                      <a:pt x="0" y="26781"/>
                      <a:pt x="0" y="31364"/>
                    </a:cubicBezTo>
                    <a:cubicBezTo>
                      <a:pt x="186" y="35994"/>
                      <a:pt x="860" y="40211"/>
                      <a:pt x="2085" y="44115"/>
                    </a:cubicBezTo>
                    <a:cubicBezTo>
                      <a:pt x="3305" y="48019"/>
                      <a:pt x="5077" y="51370"/>
                      <a:pt x="7416" y="54128"/>
                    </a:cubicBezTo>
                    <a:cubicBezTo>
                      <a:pt x="9841" y="56939"/>
                      <a:pt x="12833" y="59078"/>
                      <a:pt x="16398" y="60637"/>
                    </a:cubicBezTo>
                    <a:cubicBezTo>
                      <a:pt x="19963" y="62196"/>
                      <a:pt x="24127" y="62982"/>
                      <a:pt x="28891" y="62982"/>
                    </a:cubicBezTo>
                    <a:cubicBezTo>
                      <a:pt x="35735" y="62982"/>
                      <a:pt x="41438" y="61289"/>
                      <a:pt x="45942" y="57905"/>
                    </a:cubicBezTo>
                    <a:cubicBezTo>
                      <a:pt x="50447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B8A41CF-747A-4BF5-BB05-7EE22DD955DB}"/>
                  </a:ext>
                </a:extLst>
              </p:cNvPr>
              <p:cNvSpPr/>
              <p:nvPr/>
            </p:nvSpPr>
            <p:spPr>
              <a:xfrm>
                <a:off x="3329147" y="5266346"/>
                <a:ext cx="84588" cy="61675"/>
              </a:xfrm>
              <a:custGeom>
                <a:avLst/>
                <a:gdLst>
                  <a:gd name="connsiteX0" fmla="*/ 0 w 84588"/>
                  <a:gd name="connsiteY0" fmla="*/ 1432 h 61675"/>
                  <a:gd name="connsiteX1" fmla="*/ 0 w 84588"/>
                  <a:gd name="connsiteY1" fmla="*/ 61676 h 61675"/>
                  <a:gd name="connsiteX2" fmla="*/ 10021 w 84588"/>
                  <a:gd name="connsiteY2" fmla="*/ 61676 h 61675"/>
                  <a:gd name="connsiteX3" fmla="*/ 10021 w 84588"/>
                  <a:gd name="connsiteY3" fmla="*/ 24076 h 61675"/>
                  <a:gd name="connsiteX4" fmla="*/ 10801 w 84588"/>
                  <a:gd name="connsiteY4" fmla="*/ 19779 h 61675"/>
                  <a:gd name="connsiteX5" fmla="*/ 13666 w 84588"/>
                  <a:gd name="connsiteY5" fmla="*/ 14709 h 61675"/>
                  <a:gd name="connsiteX6" fmla="*/ 18610 w 84588"/>
                  <a:gd name="connsiteY6" fmla="*/ 10539 h 61675"/>
                  <a:gd name="connsiteX7" fmla="*/ 26026 w 84588"/>
                  <a:gd name="connsiteY7" fmla="*/ 8720 h 61675"/>
                  <a:gd name="connsiteX8" fmla="*/ 31497 w 84588"/>
                  <a:gd name="connsiteY8" fmla="*/ 9760 h 61675"/>
                  <a:gd name="connsiteX9" fmla="*/ 35008 w 84588"/>
                  <a:gd name="connsiteY9" fmla="*/ 12491 h 61675"/>
                  <a:gd name="connsiteX10" fmla="*/ 36827 w 84588"/>
                  <a:gd name="connsiteY10" fmla="*/ 16788 h 61675"/>
                  <a:gd name="connsiteX11" fmla="*/ 37354 w 84588"/>
                  <a:gd name="connsiteY11" fmla="*/ 22124 h 61675"/>
                  <a:gd name="connsiteX12" fmla="*/ 37354 w 84588"/>
                  <a:gd name="connsiteY12" fmla="*/ 61676 h 61675"/>
                  <a:gd name="connsiteX13" fmla="*/ 47242 w 84588"/>
                  <a:gd name="connsiteY13" fmla="*/ 61676 h 61675"/>
                  <a:gd name="connsiteX14" fmla="*/ 47242 w 84588"/>
                  <a:gd name="connsiteY14" fmla="*/ 24076 h 61675"/>
                  <a:gd name="connsiteX15" fmla="*/ 51406 w 84588"/>
                  <a:gd name="connsiteY15" fmla="*/ 13017 h 61675"/>
                  <a:gd name="connsiteX16" fmla="*/ 62987 w 84588"/>
                  <a:gd name="connsiteY16" fmla="*/ 8720 h 61675"/>
                  <a:gd name="connsiteX17" fmla="*/ 68844 w 84588"/>
                  <a:gd name="connsiteY17" fmla="*/ 9760 h 61675"/>
                  <a:gd name="connsiteX18" fmla="*/ 72489 w 84588"/>
                  <a:gd name="connsiteY18" fmla="*/ 12624 h 61675"/>
                  <a:gd name="connsiteX19" fmla="*/ 74181 w 84588"/>
                  <a:gd name="connsiteY19" fmla="*/ 16921 h 61675"/>
                  <a:gd name="connsiteX20" fmla="*/ 74701 w 84588"/>
                  <a:gd name="connsiteY20" fmla="*/ 22124 h 61675"/>
                  <a:gd name="connsiteX21" fmla="*/ 74701 w 84588"/>
                  <a:gd name="connsiteY21" fmla="*/ 61676 h 61675"/>
                  <a:gd name="connsiteX22" fmla="*/ 84589 w 84588"/>
                  <a:gd name="connsiteY22" fmla="*/ 61676 h 61675"/>
                  <a:gd name="connsiteX23" fmla="*/ 84589 w 84588"/>
                  <a:gd name="connsiteY23" fmla="*/ 17441 h 61675"/>
                  <a:gd name="connsiteX24" fmla="*/ 83163 w 84588"/>
                  <a:gd name="connsiteY24" fmla="*/ 9633 h 61675"/>
                  <a:gd name="connsiteX25" fmla="*/ 78998 w 84588"/>
                  <a:gd name="connsiteY25" fmla="*/ 4164 h 61675"/>
                  <a:gd name="connsiteX26" fmla="*/ 72748 w 84588"/>
                  <a:gd name="connsiteY26" fmla="*/ 1046 h 61675"/>
                  <a:gd name="connsiteX27" fmla="*/ 64553 w 84588"/>
                  <a:gd name="connsiteY27" fmla="*/ 0 h 61675"/>
                  <a:gd name="connsiteX28" fmla="*/ 53618 w 84588"/>
                  <a:gd name="connsiteY28" fmla="*/ 2738 h 61675"/>
                  <a:gd name="connsiteX29" fmla="*/ 45683 w 84588"/>
                  <a:gd name="connsiteY29" fmla="*/ 10279 h 61675"/>
                  <a:gd name="connsiteX30" fmla="*/ 39173 w 84588"/>
                  <a:gd name="connsiteY30" fmla="*/ 2345 h 61675"/>
                  <a:gd name="connsiteX31" fmla="*/ 29025 w 84588"/>
                  <a:gd name="connsiteY31" fmla="*/ 0 h 61675"/>
                  <a:gd name="connsiteX32" fmla="*/ 9628 w 84588"/>
                  <a:gd name="connsiteY32" fmla="*/ 10279 h 61675"/>
                  <a:gd name="connsiteX33" fmla="*/ 9368 w 84588"/>
                  <a:gd name="connsiteY33" fmla="*/ 10279 h 61675"/>
                  <a:gd name="connsiteX34" fmla="*/ 9368 w 84588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88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4076"/>
                    </a:lnTo>
                    <a:cubicBezTo>
                      <a:pt x="10021" y="22983"/>
                      <a:pt x="10281" y="21551"/>
                      <a:pt x="10801" y="19779"/>
                    </a:cubicBezTo>
                    <a:cubicBezTo>
                      <a:pt x="11374" y="18060"/>
                      <a:pt x="12367" y="16375"/>
                      <a:pt x="13666" y="14709"/>
                    </a:cubicBezTo>
                    <a:cubicBezTo>
                      <a:pt x="14965" y="13091"/>
                      <a:pt x="16578" y="11685"/>
                      <a:pt x="18610" y="10539"/>
                    </a:cubicBezTo>
                    <a:cubicBezTo>
                      <a:pt x="20696" y="9347"/>
                      <a:pt x="23168" y="8720"/>
                      <a:pt x="26026" y="8720"/>
                    </a:cubicBezTo>
                    <a:cubicBezTo>
                      <a:pt x="28265" y="8720"/>
                      <a:pt x="30091" y="9087"/>
                      <a:pt x="31497" y="9760"/>
                    </a:cubicBezTo>
                    <a:cubicBezTo>
                      <a:pt x="32949" y="10386"/>
                      <a:pt x="34122" y="11298"/>
                      <a:pt x="35008" y="12491"/>
                    </a:cubicBezTo>
                    <a:cubicBezTo>
                      <a:pt x="35841" y="13743"/>
                      <a:pt x="36467" y="15176"/>
                      <a:pt x="36827" y="16788"/>
                    </a:cubicBezTo>
                    <a:cubicBezTo>
                      <a:pt x="37141" y="18453"/>
                      <a:pt x="37354" y="20252"/>
                      <a:pt x="37354" y="22124"/>
                    </a:cubicBezTo>
                    <a:lnTo>
                      <a:pt x="37354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594" y="15822"/>
                      <a:pt x="51406" y="13017"/>
                    </a:cubicBezTo>
                    <a:cubicBezTo>
                      <a:pt x="54271" y="10153"/>
                      <a:pt x="58096" y="8720"/>
                      <a:pt x="62987" y="8720"/>
                    </a:cubicBezTo>
                    <a:cubicBezTo>
                      <a:pt x="65386" y="8720"/>
                      <a:pt x="67338" y="9087"/>
                      <a:pt x="68844" y="9760"/>
                    </a:cubicBezTo>
                    <a:cubicBezTo>
                      <a:pt x="70410" y="10492"/>
                      <a:pt x="71602" y="11425"/>
                      <a:pt x="72489" y="12624"/>
                    </a:cubicBezTo>
                    <a:cubicBezTo>
                      <a:pt x="73321" y="13870"/>
                      <a:pt x="73921" y="15302"/>
                      <a:pt x="74181" y="16921"/>
                    </a:cubicBezTo>
                    <a:cubicBezTo>
                      <a:pt x="74494" y="18587"/>
                      <a:pt x="74701" y="20299"/>
                      <a:pt x="74701" y="22124"/>
                    </a:cubicBezTo>
                    <a:lnTo>
                      <a:pt x="74701" y="61676"/>
                    </a:lnTo>
                    <a:lnTo>
                      <a:pt x="84589" y="61676"/>
                    </a:lnTo>
                    <a:lnTo>
                      <a:pt x="84589" y="17441"/>
                    </a:lnTo>
                    <a:cubicBezTo>
                      <a:pt x="84589" y="14423"/>
                      <a:pt x="84096" y="11818"/>
                      <a:pt x="83163" y="9633"/>
                    </a:cubicBezTo>
                    <a:cubicBezTo>
                      <a:pt x="82170" y="7395"/>
                      <a:pt x="80818" y="5569"/>
                      <a:pt x="78998" y="4164"/>
                    </a:cubicBezTo>
                    <a:cubicBezTo>
                      <a:pt x="77226" y="2711"/>
                      <a:pt x="75141" y="1665"/>
                      <a:pt x="72748" y="1046"/>
                    </a:cubicBezTo>
                    <a:cubicBezTo>
                      <a:pt x="70303" y="366"/>
                      <a:pt x="67571" y="0"/>
                      <a:pt x="64553" y="0"/>
                    </a:cubicBezTo>
                    <a:cubicBezTo>
                      <a:pt x="60542" y="0"/>
                      <a:pt x="56897" y="913"/>
                      <a:pt x="53618" y="2738"/>
                    </a:cubicBezTo>
                    <a:cubicBezTo>
                      <a:pt x="50287" y="4503"/>
                      <a:pt x="47655" y="7002"/>
                      <a:pt x="45683" y="10279"/>
                    </a:cubicBezTo>
                    <a:cubicBezTo>
                      <a:pt x="44377" y="6589"/>
                      <a:pt x="42191" y="3904"/>
                      <a:pt x="39173" y="2345"/>
                    </a:cubicBezTo>
                    <a:cubicBezTo>
                      <a:pt x="36101" y="786"/>
                      <a:pt x="32716" y="0"/>
                      <a:pt x="29025" y="0"/>
                    </a:cubicBezTo>
                    <a:cubicBezTo>
                      <a:pt x="20589" y="0"/>
                      <a:pt x="14106" y="3464"/>
                      <a:pt x="9628" y="10279"/>
                    </a:cubicBezTo>
                    <a:lnTo>
                      <a:pt x="9368" y="10279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E485E0D-E844-49A6-8B15-7CC76290806F}"/>
                  </a:ext>
                </a:extLst>
              </p:cNvPr>
              <p:cNvSpPr/>
              <p:nvPr/>
            </p:nvSpPr>
            <p:spPr>
              <a:xfrm>
                <a:off x="3425349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1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3 w 56736"/>
                  <a:gd name="connsiteY4" fmla="*/ 60896 h 62981"/>
                  <a:gd name="connsiteX5" fmla="*/ 19910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2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05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8 w 56736"/>
                  <a:gd name="connsiteY19" fmla="*/ 10539 h 62981"/>
                  <a:gd name="connsiteX20" fmla="*/ 32010 w 56736"/>
                  <a:gd name="connsiteY20" fmla="*/ 9113 h 62981"/>
                  <a:gd name="connsiteX21" fmla="*/ 27326 w 56736"/>
                  <a:gd name="connsiteY21" fmla="*/ 8720 h 62981"/>
                  <a:gd name="connsiteX22" fmla="*/ 16785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45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0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599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47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77 w 56736"/>
                  <a:gd name="connsiteY48" fmla="*/ 53089 h 62981"/>
                  <a:gd name="connsiteX49" fmla="*/ 36308 w 56736"/>
                  <a:gd name="connsiteY49" fmla="*/ 49705 h 62981"/>
                  <a:gd name="connsiteX50" fmla="*/ 39559 w 56736"/>
                  <a:gd name="connsiteY50" fmla="*/ 45281 h 62981"/>
                  <a:gd name="connsiteX51" fmla="*/ 40599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71" y="62455"/>
                      <a:pt x="52599" y="62982"/>
                      <a:pt x="49581" y="62982"/>
                    </a:cubicBezTo>
                    <a:cubicBezTo>
                      <a:pt x="46975" y="62982"/>
                      <a:pt x="44923" y="62276"/>
                      <a:pt x="43464" y="60896"/>
                    </a:cubicBezTo>
                    <a:cubicBezTo>
                      <a:pt x="41958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3" y="60896"/>
                    </a:cubicBezTo>
                    <a:cubicBezTo>
                      <a:pt x="28059" y="62276"/>
                      <a:pt x="24154" y="62982"/>
                      <a:pt x="19910" y="62982"/>
                    </a:cubicBezTo>
                    <a:cubicBezTo>
                      <a:pt x="17204" y="62982"/>
                      <a:pt x="14626" y="62668"/>
                      <a:pt x="12234" y="62069"/>
                    </a:cubicBezTo>
                    <a:cubicBezTo>
                      <a:pt x="9782" y="61496"/>
                      <a:pt x="7676" y="60503"/>
                      <a:pt x="5857" y="59204"/>
                    </a:cubicBezTo>
                    <a:cubicBezTo>
                      <a:pt x="4031" y="57852"/>
                      <a:pt x="2599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6" y="39925"/>
                      <a:pt x="1692" y="37740"/>
                    </a:cubicBezTo>
                    <a:cubicBezTo>
                      <a:pt x="2885" y="35601"/>
                      <a:pt x="4451" y="33836"/>
                      <a:pt x="6377" y="32530"/>
                    </a:cubicBezTo>
                    <a:cubicBezTo>
                      <a:pt x="8276" y="31178"/>
                      <a:pt x="10435" y="30138"/>
                      <a:pt x="12880" y="29412"/>
                    </a:cubicBezTo>
                    <a:cubicBezTo>
                      <a:pt x="15305" y="28733"/>
                      <a:pt x="17824" y="28107"/>
                      <a:pt x="20429" y="27587"/>
                    </a:cubicBezTo>
                    <a:cubicBezTo>
                      <a:pt x="23108" y="27067"/>
                      <a:pt x="25660" y="26674"/>
                      <a:pt x="28105" y="26414"/>
                    </a:cubicBezTo>
                    <a:cubicBezTo>
                      <a:pt x="30604" y="26155"/>
                      <a:pt x="32790" y="25768"/>
                      <a:pt x="34615" y="25249"/>
                    </a:cubicBezTo>
                    <a:cubicBezTo>
                      <a:pt x="36488" y="24722"/>
                      <a:pt x="38000" y="24023"/>
                      <a:pt x="39040" y="23037"/>
                    </a:cubicBezTo>
                    <a:cubicBezTo>
                      <a:pt x="40132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46" y="12231"/>
                      <a:pt x="37607" y="11272"/>
                      <a:pt x="36308" y="10539"/>
                    </a:cubicBezTo>
                    <a:cubicBezTo>
                      <a:pt x="35082" y="9866"/>
                      <a:pt x="33629" y="9373"/>
                      <a:pt x="32010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5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499" y="16475"/>
                      <a:pt x="3278" y="13350"/>
                      <a:pt x="4684" y="10805"/>
                    </a:cubicBezTo>
                    <a:cubicBezTo>
                      <a:pt x="6037" y="8201"/>
                      <a:pt x="7936" y="6116"/>
                      <a:pt x="10281" y="4557"/>
                    </a:cubicBezTo>
                    <a:cubicBezTo>
                      <a:pt x="12620" y="2944"/>
                      <a:pt x="15252" y="1772"/>
                      <a:pt x="18217" y="1046"/>
                    </a:cubicBezTo>
                    <a:cubicBezTo>
                      <a:pt x="21236" y="366"/>
                      <a:pt x="24461" y="0"/>
                      <a:pt x="27845" y="0"/>
                    </a:cubicBezTo>
                    <a:cubicBezTo>
                      <a:pt x="30604" y="0"/>
                      <a:pt x="33342" y="240"/>
                      <a:pt x="36048" y="653"/>
                    </a:cubicBezTo>
                    <a:cubicBezTo>
                      <a:pt x="38726" y="1019"/>
                      <a:pt x="41145" y="1799"/>
                      <a:pt x="43337" y="2998"/>
                    </a:cubicBezTo>
                    <a:cubicBezTo>
                      <a:pt x="45496" y="4244"/>
                      <a:pt x="47235" y="5936"/>
                      <a:pt x="48541" y="8068"/>
                    </a:cubicBezTo>
                    <a:cubicBezTo>
                      <a:pt x="49841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0" y="51610"/>
                      <a:pt x="50880" y="52702"/>
                    </a:cubicBezTo>
                    <a:cubicBezTo>
                      <a:pt x="51140" y="53842"/>
                      <a:pt x="52053" y="54394"/>
                      <a:pt x="53618" y="54394"/>
                    </a:cubicBezTo>
                    <a:cubicBezTo>
                      <a:pt x="54445" y="54394"/>
                      <a:pt x="55491" y="54208"/>
                      <a:pt x="56737" y="53742"/>
                    </a:cubicBezTo>
                    <a:close/>
                    <a:moveTo>
                      <a:pt x="40599" y="30578"/>
                    </a:moveTo>
                    <a:cubicBezTo>
                      <a:pt x="39353" y="31571"/>
                      <a:pt x="37740" y="32244"/>
                      <a:pt x="35655" y="32663"/>
                    </a:cubicBezTo>
                    <a:cubicBezTo>
                      <a:pt x="33629" y="33030"/>
                      <a:pt x="31517" y="33389"/>
                      <a:pt x="29278" y="33703"/>
                    </a:cubicBezTo>
                    <a:cubicBezTo>
                      <a:pt x="27092" y="33962"/>
                      <a:pt x="24880" y="34302"/>
                      <a:pt x="22642" y="34615"/>
                    </a:cubicBezTo>
                    <a:cubicBezTo>
                      <a:pt x="20349" y="34975"/>
                      <a:pt x="18350" y="35521"/>
                      <a:pt x="16525" y="36307"/>
                    </a:cubicBezTo>
                    <a:cubicBezTo>
                      <a:pt x="1477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47" y="49578"/>
                    </a:cubicBezTo>
                    <a:cubicBezTo>
                      <a:pt x="12127" y="50724"/>
                      <a:pt x="13013" y="51630"/>
                      <a:pt x="14053" y="52309"/>
                    </a:cubicBezTo>
                    <a:cubicBezTo>
                      <a:pt x="15092" y="53035"/>
                      <a:pt x="16291" y="53562"/>
                      <a:pt x="17697" y="53868"/>
                    </a:cubicBezTo>
                    <a:cubicBezTo>
                      <a:pt x="19157" y="54235"/>
                      <a:pt x="20609" y="54394"/>
                      <a:pt x="22122" y="54394"/>
                    </a:cubicBezTo>
                    <a:cubicBezTo>
                      <a:pt x="25400" y="54394"/>
                      <a:pt x="28239" y="53975"/>
                      <a:pt x="30577" y="53089"/>
                    </a:cubicBezTo>
                    <a:cubicBezTo>
                      <a:pt x="32923" y="52156"/>
                      <a:pt x="34822" y="51010"/>
                      <a:pt x="36308" y="49705"/>
                    </a:cubicBezTo>
                    <a:cubicBezTo>
                      <a:pt x="37767" y="48352"/>
                      <a:pt x="38833" y="46846"/>
                      <a:pt x="39559" y="45281"/>
                    </a:cubicBezTo>
                    <a:cubicBezTo>
                      <a:pt x="40239" y="43669"/>
                      <a:pt x="40599" y="42136"/>
                      <a:pt x="40599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8B9C54D-4B77-48C3-B70F-1D1981745B88}"/>
                  </a:ext>
                </a:extLst>
              </p:cNvPr>
              <p:cNvSpPr/>
              <p:nvPr/>
            </p:nvSpPr>
            <p:spPr>
              <a:xfrm>
                <a:off x="3491615" y="5266346"/>
                <a:ext cx="57130" cy="84706"/>
              </a:xfrm>
              <a:custGeom>
                <a:avLst/>
                <a:gdLst>
                  <a:gd name="connsiteX0" fmla="*/ 0 w 57130"/>
                  <a:gd name="connsiteY0" fmla="*/ 1432 h 84706"/>
                  <a:gd name="connsiteX1" fmla="*/ 0 w 57130"/>
                  <a:gd name="connsiteY1" fmla="*/ 84706 h 84706"/>
                  <a:gd name="connsiteX2" fmla="*/ 9888 w 57130"/>
                  <a:gd name="connsiteY2" fmla="*/ 84706 h 84706"/>
                  <a:gd name="connsiteX3" fmla="*/ 9888 w 57130"/>
                  <a:gd name="connsiteY3" fmla="*/ 53608 h 84706"/>
                  <a:gd name="connsiteX4" fmla="*/ 10148 w 57130"/>
                  <a:gd name="connsiteY4" fmla="*/ 53608 h 84706"/>
                  <a:gd name="connsiteX5" fmla="*/ 14186 w 57130"/>
                  <a:gd name="connsiteY5" fmla="*/ 58165 h 84706"/>
                  <a:gd name="connsiteX6" fmla="*/ 19130 w 57130"/>
                  <a:gd name="connsiteY6" fmla="*/ 61030 h 84706"/>
                  <a:gd name="connsiteX7" fmla="*/ 24594 w 57130"/>
                  <a:gd name="connsiteY7" fmla="*/ 62455 h 84706"/>
                  <a:gd name="connsiteX8" fmla="*/ 29671 w 57130"/>
                  <a:gd name="connsiteY8" fmla="*/ 62982 h 84706"/>
                  <a:gd name="connsiteX9" fmla="*/ 41645 w 57130"/>
                  <a:gd name="connsiteY9" fmla="*/ 60503 h 84706"/>
                  <a:gd name="connsiteX10" fmla="*/ 50234 w 57130"/>
                  <a:gd name="connsiteY10" fmla="*/ 53868 h 84706"/>
                  <a:gd name="connsiteX11" fmla="*/ 55438 w 57130"/>
                  <a:gd name="connsiteY11" fmla="*/ 43849 h 84706"/>
                  <a:gd name="connsiteX12" fmla="*/ 57130 w 57130"/>
                  <a:gd name="connsiteY12" fmla="*/ 31751 h 84706"/>
                  <a:gd name="connsiteX13" fmla="*/ 55311 w 57130"/>
                  <a:gd name="connsiteY13" fmla="*/ 19653 h 84706"/>
                  <a:gd name="connsiteX14" fmla="*/ 50100 w 57130"/>
                  <a:gd name="connsiteY14" fmla="*/ 9500 h 84706"/>
                  <a:gd name="connsiteX15" fmla="*/ 41512 w 57130"/>
                  <a:gd name="connsiteY15" fmla="*/ 2605 h 84706"/>
                  <a:gd name="connsiteX16" fmla="*/ 29411 w 57130"/>
                  <a:gd name="connsiteY16" fmla="*/ 0 h 84706"/>
                  <a:gd name="connsiteX17" fmla="*/ 17831 w 57130"/>
                  <a:gd name="connsiteY17" fmla="*/ 2345 h 84706"/>
                  <a:gd name="connsiteX18" fmla="*/ 10148 w 57130"/>
                  <a:gd name="connsiteY18" fmla="*/ 9500 h 84706"/>
                  <a:gd name="connsiteX19" fmla="*/ 9888 w 57130"/>
                  <a:gd name="connsiteY19" fmla="*/ 9500 h 84706"/>
                  <a:gd name="connsiteX20" fmla="*/ 9888 w 57130"/>
                  <a:gd name="connsiteY20" fmla="*/ 1432 h 84706"/>
                  <a:gd name="connsiteX21" fmla="*/ 46589 w 57130"/>
                  <a:gd name="connsiteY21" fmla="*/ 30971 h 84706"/>
                  <a:gd name="connsiteX22" fmla="*/ 45676 w 57130"/>
                  <a:gd name="connsiteY22" fmla="*/ 39692 h 84706"/>
                  <a:gd name="connsiteX23" fmla="*/ 42684 w 57130"/>
                  <a:gd name="connsiteY23" fmla="*/ 47106 h 84706"/>
                  <a:gd name="connsiteX24" fmla="*/ 37087 w 57130"/>
                  <a:gd name="connsiteY24" fmla="*/ 52442 h 84706"/>
                  <a:gd name="connsiteX25" fmla="*/ 28632 w 57130"/>
                  <a:gd name="connsiteY25" fmla="*/ 54394 h 84706"/>
                  <a:gd name="connsiteX26" fmla="*/ 19783 w 57130"/>
                  <a:gd name="connsiteY26" fmla="*/ 52442 h 84706"/>
                  <a:gd name="connsiteX27" fmla="*/ 13926 w 57130"/>
                  <a:gd name="connsiteY27" fmla="*/ 47366 h 84706"/>
                  <a:gd name="connsiteX28" fmla="*/ 10674 w 57130"/>
                  <a:gd name="connsiteY28" fmla="*/ 40078 h 84706"/>
                  <a:gd name="connsiteX29" fmla="*/ 9628 w 57130"/>
                  <a:gd name="connsiteY29" fmla="*/ 31491 h 84706"/>
                  <a:gd name="connsiteX30" fmla="*/ 10541 w 57130"/>
                  <a:gd name="connsiteY30" fmla="*/ 23297 h 84706"/>
                  <a:gd name="connsiteX31" fmla="*/ 13793 w 57130"/>
                  <a:gd name="connsiteY31" fmla="*/ 16008 h 84706"/>
                  <a:gd name="connsiteX32" fmla="*/ 19523 w 57130"/>
                  <a:gd name="connsiteY32" fmla="*/ 10805 h 84706"/>
                  <a:gd name="connsiteX33" fmla="*/ 27979 w 57130"/>
                  <a:gd name="connsiteY33" fmla="*/ 8720 h 84706"/>
                  <a:gd name="connsiteX34" fmla="*/ 36308 w 57130"/>
                  <a:gd name="connsiteY34" fmla="*/ 10672 h 84706"/>
                  <a:gd name="connsiteX35" fmla="*/ 42038 w 57130"/>
                  <a:gd name="connsiteY35" fmla="*/ 15615 h 84706"/>
                  <a:gd name="connsiteX36" fmla="*/ 45416 w 57130"/>
                  <a:gd name="connsiteY36" fmla="*/ 22770 h 84706"/>
                  <a:gd name="connsiteX37" fmla="*/ 46589 w 57130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30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48" y="53608"/>
                    </a:lnTo>
                    <a:cubicBezTo>
                      <a:pt x="11241" y="55434"/>
                      <a:pt x="12620" y="56966"/>
                      <a:pt x="14186" y="58165"/>
                    </a:cubicBezTo>
                    <a:cubicBezTo>
                      <a:pt x="15745" y="59411"/>
                      <a:pt x="17358" y="60350"/>
                      <a:pt x="19130" y="61030"/>
                    </a:cubicBezTo>
                    <a:cubicBezTo>
                      <a:pt x="20949" y="61729"/>
                      <a:pt x="22775" y="62196"/>
                      <a:pt x="24594" y="62455"/>
                    </a:cubicBezTo>
                    <a:cubicBezTo>
                      <a:pt x="26473" y="62795"/>
                      <a:pt x="28159" y="62982"/>
                      <a:pt x="29671" y="62982"/>
                    </a:cubicBezTo>
                    <a:cubicBezTo>
                      <a:pt x="34149" y="62982"/>
                      <a:pt x="38153" y="62149"/>
                      <a:pt x="41645" y="60503"/>
                    </a:cubicBezTo>
                    <a:cubicBezTo>
                      <a:pt x="45083" y="58891"/>
                      <a:pt x="47942" y="56680"/>
                      <a:pt x="50234" y="53868"/>
                    </a:cubicBezTo>
                    <a:cubicBezTo>
                      <a:pt x="52579" y="51010"/>
                      <a:pt x="54292" y="47706"/>
                      <a:pt x="55438" y="43849"/>
                    </a:cubicBezTo>
                    <a:cubicBezTo>
                      <a:pt x="56530" y="40051"/>
                      <a:pt x="57130" y="36021"/>
                      <a:pt x="57130" y="31751"/>
                    </a:cubicBezTo>
                    <a:cubicBezTo>
                      <a:pt x="57130" y="27434"/>
                      <a:pt x="56504" y="23397"/>
                      <a:pt x="55311" y="19653"/>
                    </a:cubicBezTo>
                    <a:cubicBezTo>
                      <a:pt x="54165" y="15849"/>
                      <a:pt x="52446" y="12471"/>
                      <a:pt x="50100" y="9500"/>
                    </a:cubicBezTo>
                    <a:cubicBezTo>
                      <a:pt x="47815" y="6589"/>
                      <a:pt x="44950" y="4270"/>
                      <a:pt x="41512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40" y="0"/>
                      <a:pt x="21262" y="786"/>
                      <a:pt x="17831" y="2345"/>
                    </a:cubicBezTo>
                    <a:cubicBezTo>
                      <a:pt x="14339" y="3857"/>
                      <a:pt x="11767" y="6222"/>
                      <a:pt x="10148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49" y="36827"/>
                      <a:pt x="45676" y="39692"/>
                    </a:cubicBezTo>
                    <a:cubicBezTo>
                      <a:pt x="45056" y="42496"/>
                      <a:pt x="44037" y="44968"/>
                      <a:pt x="42684" y="47106"/>
                    </a:cubicBezTo>
                    <a:cubicBezTo>
                      <a:pt x="41278" y="49291"/>
                      <a:pt x="39433" y="51084"/>
                      <a:pt x="37087" y="52442"/>
                    </a:cubicBezTo>
                    <a:cubicBezTo>
                      <a:pt x="34802" y="53742"/>
                      <a:pt x="32016" y="54394"/>
                      <a:pt x="28632" y="54394"/>
                    </a:cubicBezTo>
                    <a:cubicBezTo>
                      <a:pt x="25140" y="54394"/>
                      <a:pt x="22175" y="53742"/>
                      <a:pt x="19783" y="52442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14" y="45281"/>
                      <a:pt x="11347" y="42889"/>
                      <a:pt x="10674" y="40078"/>
                    </a:cubicBezTo>
                    <a:cubicBezTo>
                      <a:pt x="9941" y="37320"/>
                      <a:pt x="9628" y="34455"/>
                      <a:pt x="9628" y="31491"/>
                    </a:cubicBezTo>
                    <a:cubicBezTo>
                      <a:pt x="9628" y="28733"/>
                      <a:pt x="9915" y="26001"/>
                      <a:pt x="10541" y="23297"/>
                    </a:cubicBezTo>
                    <a:cubicBezTo>
                      <a:pt x="11221" y="20532"/>
                      <a:pt x="12287" y="18087"/>
                      <a:pt x="13793" y="16008"/>
                    </a:cubicBezTo>
                    <a:cubicBezTo>
                      <a:pt x="15252" y="13870"/>
                      <a:pt x="17178" y="12105"/>
                      <a:pt x="19523" y="10805"/>
                    </a:cubicBezTo>
                    <a:cubicBezTo>
                      <a:pt x="21862" y="9447"/>
                      <a:pt x="24647" y="8720"/>
                      <a:pt x="27979" y="8720"/>
                    </a:cubicBezTo>
                    <a:cubicBezTo>
                      <a:pt x="31157" y="8720"/>
                      <a:pt x="33969" y="9373"/>
                      <a:pt x="36308" y="10672"/>
                    </a:cubicBezTo>
                    <a:cubicBezTo>
                      <a:pt x="38653" y="11925"/>
                      <a:pt x="40525" y="13537"/>
                      <a:pt x="42038" y="15615"/>
                    </a:cubicBezTo>
                    <a:cubicBezTo>
                      <a:pt x="43597" y="17701"/>
                      <a:pt x="44690" y="20119"/>
                      <a:pt x="45416" y="22770"/>
                    </a:cubicBezTo>
                    <a:cubicBezTo>
                      <a:pt x="46202" y="25482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C39468F-F309-4E51-A04D-84C41D749096}"/>
                  </a:ext>
                </a:extLst>
              </p:cNvPr>
              <p:cNvSpPr/>
              <p:nvPr/>
            </p:nvSpPr>
            <p:spPr>
              <a:xfrm>
                <a:off x="4489737" y="4809126"/>
                <a:ext cx="56090" cy="83920"/>
              </a:xfrm>
              <a:custGeom>
                <a:avLst/>
                <a:gdLst>
                  <a:gd name="connsiteX0" fmla="*/ 43857 w 56090"/>
                  <a:gd name="connsiteY0" fmla="*/ 21078 h 83920"/>
                  <a:gd name="connsiteX1" fmla="*/ 53745 w 56090"/>
                  <a:gd name="connsiteY1" fmla="*/ 21078 h 83920"/>
                  <a:gd name="connsiteX2" fmla="*/ 46722 w 56090"/>
                  <a:gd name="connsiteY2" fmla="*/ 5463 h 83920"/>
                  <a:gd name="connsiteX3" fmla="*/ 30451 w 56090"/>
                  <a:gd name="connsiteY3" fmla="*/ 0 h 83920"/>
                  <a:gd name="connsiteX4" fmla="*/ 15745 w 56090"/>
                  <a:gd name="connsiteY4" fmla="*/ 3771 h 83920"/>
                  <a:gd name="connsiteX5" fmla="*/ 6377 w 56090"/>
                  <a:gd name="connsiteY5" fmla="*/ 13657 h 83920"/>
                  <a:gd name="connsiteX6" fmla="*/ 1433 w 56090"/>
                  <a:gd name="connsiteY6" fmla="*/ 27840 h 83920"/>
                  <a:gd name="connsiteX7" fmla="*/ 0 w 56090"/>
                  <a:gd name="connsiteY7" fmla="*/ 44235 h 83920"/>
                  <a:gd name="connsiteX8" fmla="*/ 913 w 56090"/>
                  <a:gd name="connsiteY8" fmla="*/ 57772 h 83920"/>
                  <a:gd name="connsiteX9" fmla="*/ 4944 w 56090"/>
                  <a:gd name="connsiteY9" fmla="*/ 70650 h 83920"/>
                  <a:gd name="connsiteX10" fmla="*/ 13666 w 56090"/>
                  <a:gd name="connsiteY10" fmla="*/ 80276 h 83920"/>
                  <a:gd name="connsiteX11" fmla="*/ 28498 w 56090"/>
                  <a:gd name="connsiteY11" fmla="*/ 83920 h 83920"/>
                  <a:gd name="connsiteX12" fmla="*/ 41511 w 56090"/>
                  <a:gd name="connsiteY12" fmla="*/ 81322 h 83920"/>
                  <a:gd name="connsiteX13" fmla="*/ 50100 w 56090"/>
                  <a:gd name="connsiteY13" fmla="*/ 74687 h 83920"/>
                  <a:gd name="connsiteX14" fmla="*/ 54658 w 56090"/>
                  <a:gd name="connsiteY14" fmla="*/ 65706 h 83920"/>
                  <a:gd name="connsiteX15" fmla="*/ 56091 w 56090"/>
                  <a:gd name="connsiteY15" fmla="*/ 56340 h 83920"/>
                  <a:gd name="connsiteX16" fmla="*/ 54265 w 56090"/>
                  <a:gd name="connsiteY16" fmla="*/ 45667 h 83920"/>
                  <a:gd name="connsiteX17" fmla="*/ 49321 w 56090"/>
                  <a:gd name="connsiteY17" fmla="*/ 37213 h 83920"/>
                  <a:gd name="connsiteX18" fmla="*/ 41385 w 56090"/>
                  <a:gd name="connsiteY18" fmla="*/ 31484 h 83920"/>
                  <a:gd name="connsiteX19" fmla="*/ 30844 w 56090"/>
                  <a:gd name="connsiteY19" fmla="*/ 29406 h 83920"/>
                  <a:gd name="connsiteX20" fmla="*/ 18870 w 56090"/>
                  <a:gd name="connsiteY20" fmla="*/ 32004 h 83920"/>
                  <a:gd name="connsiteX21" fmla="*/ 10148 w 56090"/>
                  <a:gd name="connsiteY21" fmla="*/ 40331 h 83920"/>
                  <a:gd name="connsiteX22" fmla="*/ 9888 w 56090"/>
                  <a:gd name="connsiteY22" fmla="*/ 40072 h 83920"/>
                  <a:gd name="connsiteX23" fmla="*/ 10801 w 56090"/>
                  <a:gd name="connsiteY23" fmla="*/ 29792 h 83920"/>
                  <a:gd name="connsiteX24" fmla="*/ 13793 w 56090"/>
                  <a:gd name="connsiteY24" fmla="*/ 19646 h 83920"/>
                  <a:gd name="connsiteX25" fmla="*/ 19783 w 56090"/>
                  <a:gd name="connsiteY25" fmla="*/ 11838 h 83920"/>
                  <a:gd name="connsiteX26" fmla="*/ 29931 w 56090"/>
                  <a:gd name="connsiteY26" fmla="*/ 8714 h 83920"/>
                  <a:gd name="connsiteX27" fmla="*/ 39559 w 56090"/>
                  <a:gd name="connsiteY27" fmla="*/ 12098 h 83920"/>
                  <a:gd name="connsiteX28" fmla="*/ 43857 w 56090"/>
                  <a:gd name="connsiteY28" fmla="*/ 21078 h 83920"/>
                  <a:gd name="connsiteX29" fmla="*/ 28891 w 56090"/>
                  <a:gd name="connsiteY29" fmla="*/ 38253 h 83920"/>
                  <a:gd name="connsiteX30" fmla="*/ 36307 w 56090"/>
                  <a:gd name="connsiteY30" fmla="*/ 39812 h 83920"/>
                  <a:gd name="connsiteX31" fmla="*/ 41511 w 56090"/>
                  <a:gd name="connsiteY31" fmla="*/ 43716 h 83920"/>
                  <a:gd name="connsiteX32" fmla="*/ 44503 w 56090"/>
                  <a:gd name="connsiteY32" fmla="*/ 49705 h 83920"/>
                  <a:gd name="connsiteX33" fmla="*/ 45549 w 56090"/>
                  <a:gd name="connsiteY33" fmla="*/ 56986 h 83920"/>
                  <a:gd name="connsiteX34" fmla="*/ 44377 w 56090"/>
                  <a:gd name="connsiteY34" fmla="*/ 64014 h 83920"/>
                  <a:gd name="connsiteX35" fmla="*/ 41252 w 56090"/>
                  <a:gd name="connsiteY35" fmla="*/ 69870 h 83920"/>
                  <a:gd name="connsiteX36" fmla="*/ 36048 w 56090"/>
                  <a:gd name="connsiteY36" fmla="*/ 73901 h 83920"/>
                  <a:gd name="connsiteX37" fmla="*/ 28891 w 56090"/>
                  <a:gd name="connsiteY37" fmla="*/ 75333 h 83920"/>
                  <a:gd name="connsiteX38" fmla="*/ 21602 w 56090"/>
                  <a:gd name="connsiteY38" fmla="*/ 73901 h 83920"/>
                  <a:gd name="connsiteX39" fmla="*/ 16265 w 56090"/>
                  <a:gd name="connsiteY39" fmla="*/ 69997 h 83920"/>
                  <a:gd name="connsiteX40" fmla="*/ 12880 w 56090"/>
                  <a:gd name="connsiteY40" fmla="*/ 64148 h 83920"/>
                  <a:gd name="connsiteX41" fmla="*/ 11840 w 56090"/>
                  <a:gd name="connsiteY41" fmla="*/ 56859 h 83920"/>
                  <a:gd name="connsiteX42" fmla="*/ 12880 w 56090"/>
                  <a:gd name="connsiteY42" fmla="*/ 49571 h 83920"/>
                  <a:gd name="connsiteX43" fmla="*/ 16265 w 56090"/>
                  <a:gd name="connsiteY43" fmla="*/ 43716 h 83920"/>
                  <a:gd name="connsiteX44" fmla="*/ 21602 w 56090"/>
                  <a:gd name="connsiteY44" fmla="*/ 39685 h 83920"/>
                  <a:gd name="connsiteX45" fmla="*/ 28891 w 56090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090" h="83920">
                    <a:moveTo>
                      <a:pt x="43857" y="21078"/>
                    </a:moveTo>
                    <a:lnTo>
                      <a:pt x="53745" y="21078"/>
                    </a:lnTo>
                    <a:cubicBezTo>
                      <a:pt x="53146" y="14230"/>
                      <a:pt x="50807" y="9027"/>
                      <a:pt x="46722" y="5463"/>
                    </a:cubicBezTo>
                    <a:cubicBezTo>
                      <a:pt x="42738" y="1819"/>
                      <a:pt x="37294" y="0"/>
                      <a:pt x="30451" y="0"/>
                    </a:cubicBezTo>
                    <a:cubicBezTo>
                      <a:pt x="24540" y="0"/>
                      <a:pt x="19650" y="1272"/>
                      <a:pt x="15745" y="3771"/>
                    </a:cubicBezTo>
                    <a:cubicBezTo>
                      <a:pt x="11840" y="6216"/>
                      <a:pt x="8715" y="9493"/>
                      <a:pt x="6377" y="13657"/>
                    </a:cubicBezTo>
                    <a:cubicBezTo>
                      <a:pt x="4031" y="17774"/>
                      <a:pt x="2392" y="22484"/>
                      <a:pt x="1433" y="27840"/>
                    </a:cubicBezTo>
                    <a:cubicBezTo>
                      <a:pt x="466" y="33150"/>
                      <a:pt x="0" y="38619"/>
                      <a:pt x="0" y="44235"/>
                    </a:cubicBezTo>
                    <a:cubicBezTo>
                      <a:pt x="0" y="48585"/>
                      <a:pt x="313" y="53082"/>
                      <a:pt x="913" y="57772"/>
                    </a:cubicBezTo>
                    <a:cubicBezTo>
                      <a:pt x="1613" y="62455"/>
                      <a:pt x="2938" y="66746"/>
                      <a:pt x="4944" y="70650"/>
                    </a:cubicBezTo>
                    <a:cubicBezTo>
                      <a:pt x="7030" y="74554"/>
                      <a:pt x="9941" y="77778"/>
                      <a:pt x="13666" y="80276"/>
                    </a:cubicBezTo>
                    <a:cubicBezTo>
                      <a:pt x="17384" y="82674"/>
                      <a:pt x="22328" y="83920"/>
                      <a:pt x="28498" y="83920"/>
                    </a:cubicBezTo>
                    <a:cubicBezTo>
                      <a:pt x="33702" y="83920"/>
                      <a:pt x="38053" y="83034"/>
                      <a:pt x="41511" y="81322"/>
                    </a:cubicBezTo>
                    <a:cubicBezTo>
                      <a:pt x="45076" y="79603"/>
                      <a:pt x="47942" y="77391"/>
                      <a:pt x="50100" y="74687"/>
                    </a:cubicBezTo>
                    <a:cubicBezTo>
                      <a:pt x="52266" y="72002"/>
                      <a:pt x="53798" y="69037"/>
                      <a:pt x="54658" y="65706"/>
                    </a:cubicBezTo>
                    <a:cubicBezTo>
                      <a:pt x="55617" y="62429"/>
                      <a:pt x="56091" y="59304"/>
                      <a:pt x="56091" y="56340"/>
                    </a:cubicBezTo>
                    <a:cubicBezTo>
                      <a:pt x="56091" y="52536"/>
                      <a:pt x="55491" y="48998"/>
                      <a:pt x="54265" y="45667"/>
                    </a:cubicBezTo>
                    <a:cubicBezTo>
                      <a:pt x="53146" y="42390"/>
                      <a:pt x="51480" y="39552"/>
                      <a:pt x="49321" y="37213"/>
                    </a:cubicBezTo>
                    <a:cubicBezTo>
                      <a:pt x="47242" y="34789"/>
                      <a:pt x="44583" y="32890"/>
                      <a:pt x="41385" y="31484"/>
                    </a:cubicBezTo>
                    <a:cubicBezTo>
                      <a:pt x="38260" y="30105"/>
                      <a:pt x="34749" y="29406"/>
                      <a:pt x="30844" y="29406"/>
                    </a:cubicBezTo>
                    <a:cubicBezTo>
                      <a:pt x="26340" y="29406"/>
                      <a:pt x="22328" y="30292"/>
                      <a:pt x="18870" y="32004"/>
                    </a:cubicBezTo>
                    <a:cubicBezTo>
                      <a:pt x="15405" y="33749"/>
                      <a:pt x="12493" y="36534"/>
                      <a:pt x="10148" y="40331"/>
                    </a:cubicBezTo>
                    <a:lnTo>
                      <a:pt x="9888" y="40072"/>
                    </a:lnTo>
                    <a:cubicBezTo>
                      <a:pt x="9968" y="36874"/>
                      <a:pt x="10281" y="33436"/>
                      <a:pt x="10801" y="29792"/>
                    </a:cubicBezTo>
                    <a:cubicBezTo>
                      <a:pt x="11401" y="26148"/>
                      <a:pt x="12413" y="22770"/>
                      <a:pt x="13793" y="19646"/>
                    </a:cubicBezTo>
                    <a:cubicBezTo>
                      <a:pt x="15279" y="16468"/>
                      <a:pt x="17258" y="13870"/>
                      <a:pt x="19783" y="11838"/>
                    </a:cubicBezTo>
                    <a:cubicBezTo>
                      <a:pt x="22382" y="9753"/>
                      <a:pt x="25766" y="8714"/>
                      <a:pt x="29931" y="8714"/>
                    </a:cubicBezTo>
                    <a:cubicBezTo>
                      <a:pt x="33916" y="8714"/>
                      <a:pt x="37140" y="9860"/>
                      <a:pt x="39559" y="12098"/>
                    </a:cubicBezTo>
                    <a:cubicBezTo>
                      <a:pt x="41985" y="14390"/>
                      <a:pt x="4341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0" y="38253"/>
                      <a:pt x="34229" y="38772"/>
                      <a:pt x="36307" y="39812"/>
                    </a:cubicBezTo>
                    <a:cubicBezTo>
                      <a:pt x="38393" y="40778"/>
                      <a:pt x="40132" y="42077"/>
                      <a:pt x="41511" y="43716"/>
                    </a:cubicBezTo>
                    <a:cubicBezTo>
                      <a:pt x="42891" y="45381"/>
                      <a:pt x="43910" y="47360"/>
                      <a:pt x="44503" y="49705"/>
                    </a:cubicBezTo>
                    <a:cubicBezTo>
                      <a:pt x="45210" y="51963"/>
                      <a:pt x="45549" y="54388"/>
                      <a:pt x="45549" y="56986"/>
                    </a:cubicBezTo>
                    <a:cubicBezTo>
                      <a:pt x="45549" y="59438"/>
                      <a:pt x="45156" y="61776"/>
                      <a:pt x="44377" y="64014"/>
                    </a:cubicBezTo>
                    <a:cubicBezTo>
                      <a:pt x="43677" y="66200"/>
                      <a:pt x="42631" y="68151"/>
                      <a:pt x="41252" y="69870"/>
                    </a:cubicBezTo>
                    <a:cubicBezTo>
                      <a:pt x="39872" y="71536"/>
                      <a:pt x="38127" y="72861"/>
                      <a:pt x="36048" y="73901"/>
                    </a:cubicBezTo>
                    <a:cubicBezTo>
                      <a:pt x="34042" y="74867"/>
                      <a:pt x="31677" y="75333"/>
                      <a:pt x="28891" y="75333"/>
                    </a:cubicBezTo>
                    <a:cubicBezTo>
                      <a:pt x="26206" y="75333"/>
                      <a:pt x="23761" y="74867"/>
                      <a:pt x="21602" y="73901"/>
                    </a:cubicBezTo>
                    <a:cubicBezTo>
                      <a:pt x="19517" y="72861"/>
                      <a:pt x="17751" y="71562"/>
                      <a:pt x="16265" y="69997"/>
                    </a:cubicBezTo>
                    <a:cubicBezTo>
                      <a:pt x="14786" y="68358"/>
                      <a:pt x="13666" y="66433"/>
                      <a:pt x="12880" y="64148"/>
                    </a:cubicBezTo>
                    <a:cubicBezTo>
                      <a:pt x="12180" y="61909"/>
                      <a:pt x="11840" y="59458"/>
                      <a:pt x="11840" y="56859"/>
                    </a:cubicBezTo>
                    <a:cubicBezTo>
                      <a:pt x="11840" y="54255"/>
                      <a:pt x="12180" y="51863"/>
                      <a:pt x="12880" y="49571"/>
                    </a:cubicBezTo>
                    <a:cubicBezTo>
                      <a:pt x="13666" y="47333"/>
                      <a:pt x="14786" y="45381"/>
                      <a:pt x="16265" y="43716"/>
                    </a:cubicBezTo>
                    <a:cubicBezTo>
                      <a:pt x="17751" y="41997"/>
                      <a:pt x="19517" y="40671"/>
                      <a:pt x="21602" y="39685"/>
                    </a:cubicBezTo>
                    <a:cubicBezTo>
                      <a:pt x="23688" y="38746"/>
                      <a:pt x="26106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73ADD62-A5DB-4279-B343-DF2F210D6B60}"/>
                  </a:ext>
                </a:extLst>
              </p:cNvPr>
              <p:cNvSpPr/>
              <p:nvPr/>
            </p:nvSpPr>
            <p:spPr>
              <a:xfrm>
                <a:off x="4555089" y="4806521"/>
                <a:ext cx="82903" cy="87044"/>
              </a:xfrm>
              <a:custGeom>
                <a:avLst/>
                <a:gdLst>
                  <a:gd name="connsiteX0" fmla="*/ 57263 w 82903"/>
                  <a:gd name="connsiteY0" fmla="*/ 53735 h 87044"/>
                  <a:gd name="connsiteX1" fmla="*/ 67158 w 82903"/>
                  <a:gd name="connsiteY1" fmla="*/ 20685 h 87044"/>
                  <a:gd name="connsiteX2" fmla="*/ 59735 w 82903"/>
                  <a:gd name="connsiteY2" fmla="*/ 20685 h 87044"/>
                  <a:gd name="connsiteX3" fmla="*/ 57137 w 82903"/>
                  <a:gd name="connsiteY3" fmla="*/ 27973 h 87044"/>
                  <a:gd name="connsiteX4" fmla="*/ 51540 w 82903"/>
                  <a:gd name="connsiteY4" fmla="*/ 20685 h 87044"/>
                  <a:gd name="connsiteX5" fmla="*/ 43991 w 82903"/>
                  <a:gd name="connsiteY5" fmla="*/ 18474 h 87044"/>
                  <a:gd name="connsiteX6" fmla="*/ 32796 w 82903"/>
                  <a:gd name="connsiteY6" fmla="*/ 21338 h 87044"/>
                  <a:gd name="connsiteX7" fmla="*/ 24081 w 82903"/>
                  <a:gd name="connsiteY7" fmla="*/ 28886 h 87044"/>
                  <a:gd name="connsiteX8" fmla="*/ 18610 w 82903"/>
                  <a:gd name="connsiteY8" fmla="*/ 39558 h 87044"/>
                  <a:gd name="connsiteX9" fmla="*/ 16658 w 82903"/>
                  <a:gd name="connsiteY9" fmla="*/ 51523 h 87044"/>
                  <a:gd name="connsiteX10" fmla="*/ 17831 w 82903"/>
                  <a:gd name="connsiteY10" fmla="*/ 58811 h 87044"/>
                  <a:gd name="connsiteX11" fmla="*/ 21216 w 82903"/>
                  <a:gd name="connsiteY11" fmla="*/ 64667 h 87044"/>
                  <a:gd name="connsiteX12" fmla="*/ 26420 w 82903"/>
                  <a:gd name="connsiteY12" fmla="*/ 68571 h 87044"/>
                  <a:gd name="connsiteX13" fmla="*/ 33316 w 82903"/>
                  <a:gd name="connsiteY13" fmla="*/ 70003 h 87044"/>
                  <a:gd name="connsiteX14" fmla="*/ 41258 w 82903"/>
                  <a:gd name="connsiteY14" fmla="*/ 67658 h 87044"/>
                  <a:gd name="connsiteX15" fmla="*/ 47762 w 82903"/>
                  <a:gd name="connsiteY15" fmla="*/ 62196 h 87044"/>
                  <a:gd name="connsiteX16" fmla="*/ 48155 w 82903"/>
                  <a:gd name="connsiteY16" fmla="*/ 62196 h 87044"/>
                  <a:gd name="connsiteX17" fmla="*/ 50367 w 82903"/>
                  <a:gd name="connsiteY17" fmla="*/ 67918 h 87044"/>
                  <a:gd name="connsiteX18" fmla="*/ 55571 w 82903"/>
                  <a:gd name="connsiteY18" fmla="*/ 69744 h 87044"/>
                  <a:gd name="connsiteX19" fmla="*/ 64420 w 82903"/>
                  <a:gd name="connsiteY19" fmla="*/ 67272 h 87044"/>
                  <a:gd name="connsiteX20" fmla="*/ 73275 w 82903"/>
                  <a:gd name="connsiteY20" fmla="*/ 60377 h 87044"/>
                  <a:gd name="connsiteX21" fmla="*/ 80172 w 82903"/>
                  <a:gd name="connsiteY21" fmla="*/ 49705 h 87044"/>
                  <a:gd name="connsiteX22" fmla="*/ 82903 w 82903"/>
                  <a:gd name="connsiteY22" fmla="*/ 35914 h 87044"/>
                  <a:gd name="connsiteX23" fmla="*/ 79652 w 82903"/>
                  <a:gd name="connsiteY23" fmla="*/ 21471 h 87044"/>
                  <a:gd name="connsiteX24" fmla="*/ 71056 w 82903"/>
                  <a:gd name="connsiteY24" fmla="*/ 10146 h 87044"/>
                  <a:gd name="connsiteX25" fmla="*/ 58436 w 82903"/>
                  <a:gd name="connsiteY25" fmla="*/ 2731 h 87044"/>
                  <a:gd name="connsiteX26" fmla="*/ 43211 w 82903"/>
                  <a:gd name="connsiteY26" fmla="*/ 0 h 87044"/>
                  <a:gd name="connsiteX27" fmla="*/ 26420 w 82903"/>
                  <a:gd name="connsiteY27" fmla="*/ 3384 h 87044"/>
                  <a:gd name="connsiteX28" fmla="*/ 12627 w 82903"/>
                  <a:gd name="connsiteY28" fmla="*/ 12624 h 87044"/>
                  <a:gd name="connsiteX29" fmla="*/ 3385 w 82903"/>
                  <a:gd name="connsiteY29" fmla="*/ 26414 h 87044"/>
                  <a:gd name="connsiteX30" fmla="*/ 0 w 82903"/>
                  <a:gd name="connsiteY30" fmla="*/ 43196 h 87044"/>
                  <a:gd name="connsiteX31" fmla="*/ 3385 w 82903"/>
                  <a:gd name="connsiteY31" fmla="*/ 60637 h 87044"/>
                  <a:gd name="connsiteX32" fmla="*/ 12627 w 82903"/>
                  <a:gd name="connsiteY32" fmla="*/ 74427 h 87044"/>
                  <a:gd name="connsiteX33" fmla="*/ 26420 w 82903"/>
                  <a:gd name="connsiteY33" fmla="*/ 83667 h 87044"/>
                  <a:gd name="connsiteX34" fmla="*/ 43731 w 82903"/>
                  <a:gd name="connsiteY34" fmla="*/ 87045 h 87044"/>
                  <a:gd name="connsiteX35" fmla="*/ 54665 w 82903"/>
                  <a:gd name="connsiteY35" fmla="*/ 85745 h 87044"/>
                  <a:gd name="connsiteX36" fmla="*/ 64680 w 82903"/>
                  <a:gd name="connsiteY36" fmla="*/ 81842 h 87044"/>
                  <a:gd name="connsiteX37" fmla="*/ 73401 w 82903"/>
                  <a:gd name="connsiteY37" fmla="*/ 75340 h 87044"/>
                  <a:gd name="connsiteX38" fmla="*/ 80172 w 82903"/>
                  <a:gd name="connsiteY38" fmla="*/ 66752 h 87044"/>
                  <a:gd name="connsiteX39" fmla="*/ 72882 w 82903"/>
                  <a:gd name="connsiteY39" fmla="*/ 66752 h 87044"/>
                  <a:gd name="connsiteX40" fmla="*/ 59995 w 82903"/>
                  <a:gd name="connsiteY40" fmla="*/ 77032 h 87044"/>
                  <a:gd name="connsiteX41" fmla="*/ 43857 w 82903"/>
                  <a:gd name="connsiteY41" fmla="*/ 80802 h 87044"/>
                  <a:gd name="connsiteX42" fmla="*/ 30064 w 82903"/>
                  <a:gd name="connsiteY42" fmla="*/ 77938 h 87044"/>
                  <a:gd name="connsiteX43" fmla="*/ 18484 w 82903"/>
                  <a:gd name="connsiteY43" fmla="*/ 70130 h 87044"/>
                  <a:gd name="connsiteX44" fmla="*/ 10675 w 82903"/>
                  <a:gd name="connsiteY44" fmla="*/ 58425 h 87044"/>
                  <a:gd name="connsiteX45" fmla="*/ 7943 w 82903"/>
                  <a:gd name="connsiteY45" fmla="*/ 43849 h 87044"/>
                  <a:gd name="connsiteX46" fmla="*/ 10675 w 82903"/>
                  <a:gd name="connsiteY46" fmla="*/ 29406 h 87044"/>
                  <a:gd name="connsiteX47" fmla="*/ 18091 w 82903"/>
                  <a:gd name="connsiteY47" fmla="*/ 17567 h 87044"/>
                  <a:gd name="connsiteX48" fmla="*/ 29411 w 82903"/>
                  <a:gd name="connsiteY48" fmla="*/ 9367 h 87044"/>
                  <a:gd name="connsiteX49" fmla="*/ 43337 w 82903"/>
                  <a:gd name="connsiteY49" fmla="*/ 6375 h 87044"/>
                  <a:gd name="connsiteX50" fmla="*/ 55051 w 82903"/>
                  <a:gd name="connsiteY50" fmla="*/ 8587 h 87044"/>
                  <a:gd name="connsiteX51" fmla="*/ 65206 w 82903"/>
                  <a:gd name="connsiteY51" fmla="*/ 14576 h 87044"/>
                  <a:gd name="connsiteX52" fmla="*/ 72229 w 82903"/>
                  <a:gd name="connsiteY52" fmla="*/ 24070 h 87044"/>
                  <a:gd name="connsiteX53" fmla="*/ 74961 w 82903"/>
                  <a:gd name="connsiteY53" fmla="*/ 36434 h 87044"/>
                  <a:gd name="connsiteX54" fmla="*/ 73401 w 82903"/>
                  <a:gd name="connsiteY54" fmla="*/ 45934 h 87044"/>
                  <a:gd name="connsiteX55" fmla="*/ 69497 w 82903"/>
                  <a:gd name="connsiteY55" fmla="*/ 54648 h 87044"/>
                  <a:gd name="connsiteX56" fmla="*/ 64420 w 82903"/>
                  <a:gd name="connsiteY56" fmla="*/ 60896 h 87044"/>
                  <a:gd name="connsiteX57" fmla="*/ 58829 w 82903"/>
                  <a:gd name="connsiteY57" fmla="*/ 63368 h 87044"/>
                  <a:gd name="connsiteX58" fmla="*/ 56091 w 82903"/>
                  <a:gd name="connsiteY58" fmla="*/ 59724 h 87044"/>
                  <a:gd name="connsiteX59" fmla="*/ 56484 w 82903"/>
                  <a:gd name="connsiteY59" fmla="*/ 56859 h 87044"/>
                  <a:gd name="connsiteX60" fmla="*/ 57263 w 82903"/>
                  <a:gd name="connsiteY60" fmla="*/ 53735 h 87044"/>
                  <a:gd name="connsiteX61" fmla="*/ 43991 w 82903"/>
                  <a:gd name="connsiteY61" fmla="*/ 26414 h 87044"/>
                  <a:gd name="connsiteX62" fmla="*/ 47635 w 82903"/>
                  <a:gd name="connsiteY62" fmla="*/ 27327 h 87044"/>
                  <a:gd name="connsiteX63" fmla="*/ 50627 w 82903"/>
                  <a:gd name="connsiteY63" fmla="*/ 29666 h 87044"/>
                  <a:gd name="connsiteX64" fmla="*/ 52712 w 82903"/>
                  <a:gd name="connsiteY64" fmla="*/ 33183 h 87044"/>
                  <a:gd name="connsiteX65" fmla="*/ 53492 w 82903"/>
                  <a:gd name="connsiteY65" fmla="*/ 37213 h 87044"/>
                  <a:gd name="connsiteX66" fmla="*/ 52060 w 82903"/>
                  <a:gd name="connsiteY66" fmla="*/ 45148 h 87044"/>
                  <a:gd name="connsiteX67" fmla="*/ 48155 w 82903"/>
                  <a:gd name="connsiteY67" fmla="*/ 53215 h 87044"/>
                  <a:gd name="connsiteX68" fmla="*/ 42558 w 82903"/>
                  <a:gd name="connsiteY68" fmla="*/ 59591 h 87044"/>
                  <a:gd name="connsiteX69" fmla="*/ 35402 w 82903"/>
                  <a:gd name="connsiteY69" fmla="*/ 62062 h 87044"/>
                  <a:gd name="connsiteX70" fmla="*/ 28112 w 82903"/>
                  <a:gd name="connsiteY70" fmla="*/ 58811 h 87044"/>
                  <a:gd name="connsiteX71" fmla="*/ 25380 w 82903"/>
                  <a:gd name="connsiteY71" fmla="*/ 50744 h 87044"/>
                  <a:gd name="connsiteX72" fmla="*/ 26680 w 82903"/>
                  <a:gd name="connsiteY72" fmla="*/ 42676 h 87044"/>
                  <a:gd name="connsiteX73" fmla="*/ 30584 w 82903"/>
                  <a:gd name="connsiteY73" fmla="*/ 34742 h 87044"/>
                  <a:gd name="connsiteX74" fmla="*/ 36441 w 82903"/>
                  <a:gd name="connsiteY74" fmla="*/ 28753 h 87044"/>
                  <a:gd name="connsiteX75" fmla="*/ 43991 w 82903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903" h="87044">
                    <a:moveTo>
                      <a:pt x="57263" y="53735"/>
                    </a:moveTo>
                    <a:lnTo>
                      <a:pt x="67158" y="20685"/>
                    </a:lnTo>
                    <a:lnTo>
                      <a:pt x="59735" y="20685"/>
                    </a:lnTo>
                    <a:lnTo>
                      <a:pt x="57137" y="27973"/>
                    </a:lnTo>
                    <a:cubicBezTo>
                      <a:pt x="55758" y="24542"/>
                      <a:pt x="53878" y="22091"/>
                      <a:pt x="51540" y="20685"/>
                    </a:cubicBezTo>
                    <a:cubicBezTo>
                      <a:pt x="49274" y="19233"/>
                      <a:pt x="46776" y="18474"/>
                      <a:pt x="43991" y="18474"/>
                    </a:cubicBezTo>
                    <a:cubicBezTo>
                      <a:pt x="39906" y="18474"/>
                      <a:pt x="36181" y="19439"/>
                      <a:pt x="32796" y="21338"/>
                    </a:cubicBezTo>
                    <a:cubicBezTo>
                      <a:pt x="29411" y="23263"/>
                      <a:pt x="26500" y="25762"/>
                      <a:pt x="24081" y="28886"/>
                    </a:cubicBezTo>
                    <a:cubicBezTo>
                      <a:pt x="21735" y="32010"/>
                      <a:pt x="19916" y="35575"/>
                      <a:pt x="18610" y="39558"/>
                    </a:cubicBezTo>
                    <a:cubicBezTo>
                      <a:pt x="17311" y="43456"/>
                      <a:pt x="16658" y="47466"/>
                      <a:pt x="16658" y="51523"/>
                    </a:cubicBezTo>
                    <a:cubicBezTo>
                      <a:pt x="16658" y="54128"/>
                      <a:pt x="17051" y="56573"/>
                      <a:pt x="17831" y="58811"/>
                    </a:cubicBezTo>
                    <a:cubicBezTo>
                      <a:pt x="18690" y="61076"/>
                      <a:pt x="19837" y="63055"/>
                      <a:pt x="21216" y="64667"/>
                    </a:cubicBezTo>
                    <a:cubicBezTo>
                      <a:pt x="22702" y="66226"/>
                      <a:pt x="24414" y="67532"/>
                      <a:pt x="26420" y="68571"/>
                    </a:cubicBezTo>
                    <a:cubicBezTo>
                      <a:pt x="28505" y="69557"/>
                      <a:pt x="30791" y="70003"/>
                      <a:pt x="33316" y="70003"/>
                    </a:cubicBezTo>
                    <a:cubicBezTo>
                      <a:pt x="36181" y="70003"/>
                      <a:pt x="38840" y="69224"/>
                      <a:pt x="41258" y="67658"/>
                    </a:cubicBezTo>
                    <a:cubicBezTo>
                      <a:pt x="43784" y="66020"/>
                      <a:pt x="45943" y="64201"/>
                      <a:pt x="47762" y="62196"/>
                    </a:cubicBezTo>
                    <a:lnTo>
                      <a:pt x="48155" y="62196"/>
                    </a:lnTo>
                    <a:cubicBezTo>
                      <a:pt x="48235" y="64720"/>
                      <a:pt x="48988" y="66619"/>
                      <a:pt x="50367" y="67918"/>
                    </a:cubicBezTo>
                    <a:cubicBezTo>
                      <a:pt x="51853" y="69144"/>
                      <a:pt x="53565" y="69744"/>
                      <a:pt x="55571" y="69744"/>
                    </a:cubicBezTo>
                    <a:cubicBezTo>
                      <a:pt x="58256" y="69744"/>
                      <a:pt x="61222" y="68937"/>
                      <a:pt x="64420" y="67272"/>
                    </a:cubicBezTo>
                    <a:cubicBezTo>
                      <a:pt x="67625" y="65653"/>
                      <a:pt x="70590" y="63341"/>
                      <a:pt x="73275" y="60377"/>
                    </a:cubicBezTo>
                    <a:cubicBezTo>
                      <a:pt x="76053" y="57432"/>
                      <a:pt x="78345" y="53868"/>
                      <a:pt x="80172" y="49705"/>
                    </a:cubicBezTo>
                    <a:cubicBezTo>
                      <a:pt x="81990" y="45541"/>
                      <a:pt x="82903" y="40958"/>
                      <a:pt x="82903" y="35914"/>
                    </a:cubicBezTo>
                    <a:cubicBezTo>
                      <a:pt x="82903" y="30631"/>
                      <a:pt x="81810" y="25842"/>
                      <a:pt x="79652" y="21471"/>
                    </a:cubicBezTo>
                    <a:cubicBezTo>
                      <a:pt x="77566" y="17048"/>
                      <a:pt x="74701" y="13271"/>
                      <a:pt x="71056" y="10146"/>
                    </a:cubicBezTo>
                    <a:cubicBezTo>
                      <a:pt x="67491" y="6948"/>
                      <a:pt x="63300" y="4503"/>
                      <a:pt x="58436" y="2731"/>
                    </a:cubicBezTo>
                    <a:cubicBezTo>
                      <a:pt x="53672" y="913"/>
                      <a:pt x="48595" y="0"/>
                      <a:pt x="43211" y="0"/>
                    </a:cubicBezTo>
                    <a:cubicBezTo>
                      <a:pt x="37301" y="0"/>
                      <a:pt x="31703" y="1146"/>
                      <a:pt x="26420" y="3384"/>
                    </a:cubicBezTo>
                    <a:cubicBezTo>
                      <a:pt x="21216" y="5649"/>
                      <a:pt x="16612" y="8720"/>
                      <a:pt x="12627" y="12624"/>
                    </a:cubicBezTo>
                    <a:cubicBezTo>
                      <a:pt x="8722" y="16528"/>
                      <a:pt x="5651" y="21158"/>
                      <a:pt x="3385" y="26414"/>
                    </a:cubicBezTo>
                    <a:cubicBezTo>
                      <a:pt x="1120" y="31617"/>
                      <a:pt x="0" y="37213"/>
                      <a:pt x="0" y="43196"/>
                    </a:cubicBezTo>
                    <a:cubicBezTo>
                      <a:pt x="0" y="49445"/>
                      <a:pt x="1120" y="55274"/>
                      <a:pt x="3385" y="60637"/>
                    </a:cubicBezTo>
                    <a:cubicBezTo>
                      <a:pt x="5651" y="65940"/>
                      <a:pt x="8722" y="70523"/>
                      <a:pt x="12627" y="74427"/>
                    </a:cubicBezTo>
                    <a:cubicBezTo>
                      <a:pt x="16531" y="78331"/>
                      <a:pt x="21136" y="81429"/>
                      <a:pt x="26420" y="83667"/>
                    </a:cubicBezTo>
                    <a:cubicBezTo>
                      <a:pt x="31810" y="85905"/>
                      <a:pt x="37560" y="87045"/>
                      <a:pt x="43731" y="87045"/>
                    </a:cubicBezTo>
                    <a:cubicBezTo>
                      <a:pt x="47449" y="87045"/>
                      <a:pt x="51093" y="86578"/>
                      <a:pt x="54665" y="85745"/>
                    </a:cubicBezTo>
                    <a:cubicBezTo>
                      <a:pt x="58230" y="84913"/>
                      <a:pt x="61561" y="83614"/>
                      <a:pt x="64680" y="81842"/>
                    </a:cubicBezTo>
                    <a:cubicBezTo>
                      <a:pt x="67885" y="80023"/>
                      <a:pt x="70796" y="77884"/>
                      <a:pt x="73401" y="75340"/>
                    </a:cubicBezTo>
                    <a:cubicBezTo>
                      <a:pt x="76080" y="72841"/>
                      <a:pt x="78345" y="69977"/>
                      <a:pt x="80172" y="66752"/>
                    </a:cubicBezTo>
                    <a:lnTo>
                      <a:pt x="72882" y="66752"/>
                    </a:lnTo>
                    <a:cubicBezTo>
                      <a:pt x="69497" y="71016"/>
                      <a:pt x="65206" y="74427"/>
                      <a:pt x="59995" y="77032"/>
                    </a:cubicBezTo>
                    <a:cubicBezTo>
                      <a:pt x="54871" y="79550"/>
                      <a:pt x="49507" y="80802"/>
                      <a:pt x="43857" y="80802"/>
                    </a:cubicBezTo>
                    <a:cubicBezTo>
                      <a:pt x="38993" y="80802"/>
                      <a:pt x="34409" y="79863"/>
                      <a:pt x="30064" y="77938"/>
                    </a:cubicBezTo>
                    <a:cubicBezTo>
                      <a:pt x="25720" y="76066"/>
                      <a:pt x="21869" y="73461"/>
                      <a:pt x="18484" y="70130"/>
                    </a:cubicBezTo>
                    <a:cubicBezTo>
                      <a:pt x="15179" y="66852"/>
                      <a:pt x="12574" y="62948"/>
                      <a:pt x="10675" y="58425"/>
                    </a:cubicBezTo>
                    <a:cubicBezTo>
                      <a:pt x="8856" y="53948"/>
                      <a:pt x="7943" y="49052"/>
                      <a:pt x="7943" y="43849"/>
                    </a:cubicBezTo>
                    <a:cubicBezTo>
                      <a:pt x="7943" y="38746"/>
                      <a:pt x="8856" y="33936"/>
                      <a:pt x="10675" y="29406"/>
                    </a:cubicBezTo>
                    <a:cubicBezTo>
                      <a:pt x="12493" y="24902"/>
                      <a:pt x="14972" y="20952"/>
                      <a:pt x="18091" y="17567"/>
                    </a:cubicBezTo>
                    <a:cubicBezTo>
                      <a:pt x="21296" y="14130"/>
                      <a:pt x="25067" y="11372"/>
                      <a:pt x="29411" y="9367"/>
                    </a:cubicBezTo>
                    <a:cubicBezTo>
                      <a:pt x="33762" y="7388"/>
                      <a:pt x="38393" y="6375"/>
                      <a:pt x="43337" y="6375"/>
                    </a:cubicBezTo>
                    <a:cubicBezTo>
                      <a:pt x="47429" y="6375"/>
                      <a:pt x="51333" y="7128"/>
                      <a:pt x="55051" y="8587"/>
                    </a:cubicBezTo>
                    <a:cubicBezTo>
                      <a:pt x="58876" y="9993"/>
                      <a:pt x="62261" y="11971"/>
                      <a:pt x="65206" y="14576"/>
                    </a:cubicBezTo>
                    <a:cubicBezTo>
                      <a:pt x="68145" y="17174"/>
                      <a:pt x="70490" y="20379"/>
                      <a:pt x="72229" y="24070"/>
                    </a:cubicBezTo>
                    <a:cubicBezTo>
                      <a:pt x="74055" y="27820"/>
                      <a:pt x="74961" y="31931"/>
                      <a:pt x="74961" y="36434"/>
                    </a:cubicBezTo>
                    <a:cubicBezTo>
                      <a:pt x="74961" y="39558"/>
                      <a:pt x="74441" y="42756"/>
                      <a:pt x="73401" y="45934"/>
                    </a:cubicBezTo>
                    <a:cubicBezTo>
                      <a:pt x="72362" y="49158"/>
                      <a:pt x="71056" y="52049"/>
                      <a:pt x="69497" y="54648"/>
                    </a:cubicBezTo>
                    <a:cubicBezTo>
                      <a:pt x="68011" y="57173"/>
                      <a:pt x="66325" y="59258"/>
                      <a:pt x="64420" y="60896"/>
                    </a:cubicBezTo>
                    <a:cubicBezTo>
                      <a:pt x="62520" y="62562"/>
                      <a:pt x="60648" y="63368"/>
                      <a:pt x="58829" y="63368"/>
                    </a:cubicBezTo>
                    <a:cubicBezTo>
                      <a:pt x="57003" y="63368"/>
                      <a:pt x="56091" y="62169"/>
                      <a:pt x="56091" y="59724"/>
                    </a:cubicBezTo>
                    <a:cubicBezTo>
                      <a:pt x="56091" y="58891"/>
                      <a:pt x="56224" y="57899"/>
                      <a:pt x="56484" y="56859"/>
                    </a:cubicBezTo>
                    <a:cubicBezTo>
                      <a:pt x="56743" y="55820"/>
                      <a:pt x="57003" y="54781"/>
                      <a:pt x="57263" y="53735"/>
                    </a:cubicBezTo>
                    <a:close/>
                    <a:moveTo>
                      <a:pt x="43991" y="26414"/>
                    </a:moveTo>
                    <a:cubicBezTo>
                      <a:pt x="45290" y="26414"/>
                      <a:pt x="46516" y="26728"/>
                      <a:pt x="47635" y="27327"/>
                    </a:cubicBezTo>
                    <a:cubicBezTo>
                      <a:pt x="48755" y="27947"/>
                      <a:pt x="49767" y="28733"/>
                      <a:pt x="50627" y="29666"/>
                    </a:cubicBezTo>
                    <a:cubicBezTo>
                      <a:pt x="51487" y="30631"/>
                      <a:pt x="52186" y="31824"/>
                      <a:pt x="52712" y="33183"/>
                    </a:cubicBezTo>
                    <a:cubicBezTo>
                      <a:pt x="53232" y="34482"/>
                      <a:pt x="53492" y="35834"/>
                      <a:pt x="53492" y="37213"/>
                    </a:cubicBezTo>
                    <a:cubicBezTo>
                      <a:pt x="53492" y="39658"/>
                      <a:pt x="53019" y="42290"/>
                      <a:pt x="52060" y="45148"/>
                    </a:cubicBezTo>
                    <a:cubicBezTo>
                      <a:pt x="51093" y="48012"/>
                      <a:pt x="49794" y="50717"/>
                      <a:pt x="48155" y="53215"/>
                    </a:cubicBezTo>
                    <a:cubicBezTo>
                      <a:pt x="46596" y="55767"/>
                      <a:pt x="44717" y="57879"/>
                      <a:pt x="42558" y="59591"/>
                    </a:cubicBezTo>
                    <a:cubicBezTo>
                      <a:pt x="40399" y="61256"/>
                      <a:pt x="38007" y="62062"/>
                      <a:pt x="35402" y="62062"/>
                    </a:cubicBezTo>
                    <a:cubicBezTo>
                      <a:pt x="32457" y="62062"/>
                      <a:pt x="30011" y="60997"/>
                      <a:pt x="28112" y="58811"/>
                    </a:cubicBezTo>
                    <a:cubicBezTo>
                      <a:pt x="26293" y="56653"/>
                      <a:pt x="25380" y="53975"/>
                      <a:pt x="25380" y="50744"/>
                    </a:cubicBezTo>
                    <a:cubicBezTo>
                      <a:pt x="25380" y="48146"/>
                      <a:pt x="25820" y="45461"/>
                      <a:pt x="26680" y="42676"/>
                    </a:cubicBezTo>
                    <a:cubicBezTo>
                      <a:pt x="27646" y="39818"/>
                      <a:pt x="28945" y="37187"/>
                      <a:pt x="30584" y="34742"/>
                    </a:cubicBezTo>
                    <a:cubicBezTo>
                      <a:pt x="32223" y="32344"/>
                      <a:pt x="34176" y="30318"/>
                      <a:pt x="36441" y="28753"/>
                    </a:cubicBezTo>
                    <a:cubicBezTo>
                      <a:pt x="38787" y="27194"/>
                      <a:pt x="41312" y="26414"/>
                      <a:pt x="43991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F6359E7-91FF-4B47-ADE3-FD61012F4534}"/>
                  </a:ext>
                </a:extLst>
              </p:cNvPr>
              <p:cNvSpPr/>
              <p:nvPr/>
            </p:nvSpPr>
            <p:spPr>
              <a:xfrm>
                <a:off x="4653584" y="4809126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69 w 31363"/>
                  <a:gd name="connsiteY8" fmla="*/ 23417 h 82621"/>
                  <a:gd name="connsiteX9" fmla="*/ 21469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214" y="3118"/>
                      <a:pt x="22175" y="5696"/>
                      <a:pt x="20689" y="7675"/>
                    </a:cubicBezTo>
                    <a:cubicBezTo>
                      <a:pt x="19203" y="9706"/>
                      <a:pt x="17384" y="11292"/>
                      <a:pt x="15225" y="12491"/>
                    </a:cubicBezTo>
                    <a:cubicBezTo>
                      <a:pt x="13140" y="13637"/>
                      <a:pt x="10748" y="14416"/>
                      <a:pt x="8069" y="14830"/>
                    </a:cubicBezTo>
                    <a:cubicBezTo>
                      <a:pt x="5464" y="15276"/>
                      <a:pt x="2785" y="15482"/>
                      <a:pt x="0" y="15482"/>
                    </a:cubicBezTo>
                    <a:lnTo>
                      <a:pt x="0" y="23417"/>
                    </a:lnTo>
                    <a:lnTo>
                      <a:pt x="21469" y="23417"/>
                    </a:lnTo>
                    <a:lnTo>
                      <a:pt x="21469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CA7AEE3-C7B2-4E5E-B847-E236061F0F7F}"/>
                  </a:ext>
                </a:extLst>
              </p:cNvPr>
              <p:cNvSpPr/>
              <p:nvPr/>
            </p:nvSpPr>
            <p:spPr>
              <a:xfrm>
                <a:off x="4711521" y="4809126"/>
                <a:ext cx="56743" cy="82621"/>
              </a:xfrm>
              <a:custGeom>
                <a:avLst/>
                <a:gdLst>
                  <a:gd name="connsiteX0" fmla="*/ 36307 w 56743"/>
                  <a:gd name="connsiteY0" fmla="*/ 54515 h 82621"/>
                  <a:gd name="connsiteX1" fmla="*/ 8462 w 56743"/>
                  <a:gd name="connsiteY1" fmla="*/ 54515 h 82621"/>
                  <a:gd name="connsiteX2" fmla="*/ 36048 w 56743"/>
                  <a:gd name="connsiteY2" fmla="*/ 14050 h 82621"/>
                  <a:gd name="connsiteX3" fmla="*/ 36307 w 56743"/>
                  <a:gd name="connsiteY3" fmla="*/ 14050 h 82621"/>
                  <a:gd name="connsiteX4" fmla="*/ 45549 w 56743"/>
                  <a:gd name="connsiteY4" fmla="*/ 54515 h 82621"/>
                  <a:gd name="connsiteX5" fmla="*/ 45549 w 56743"/>
                  <a:gd name="connsiteY5" fmla="*/ 0 h 82621"/>
                  <a:gd name="connsiteX6" fmla="*/ 37607 w 56743"/>
                  <a:gd name="connsiteY6" fmla="*/ 0 h 82621"/>
                  <a:gd name="connsiteX7" fmla="*/ 0 w 56743"/>
                  <a:gd name="connsiteY7" fmla="*/ 53735 h 82621"/>
                  <a:gd name="connsiteX8" fmla="*/ 0 w 56743"/>
                  <a:gd name="connsiteY8" fmla="*/ 63235 h 82621"/>
                  <a:gd name="connsiteX9" fmla="*/ 36307 w 56743"/>
                  <a:gd name="connsiteY9" fmla="*/ 63235 h 82621"/>
                  <a:gd name="connsiteX10" fmla="*/ 36307 w 56743"/>
                  <a:gd name="connsiteY10" fmla="*/ 82621 h 82621"/>
                  <a:gd name="connsiteX11" fmla="*/ 45549 w 56743"/>
                  <a:gd name="connsiteY11" fmla="*/ 82621 h 82621"/>
                  <a:gd name="connsiteX12" fmla="*/ 45549 w 56743"/>
                  <a:gd name="connsiteY12" fmla="*/ 63235 h 82621"/>
                  <a:gd name="connsiteX13" fmla="*/ 56743 w 56743"/>
                  <a:gd name="connsiteY13" fmla="*/ 63235 h 82621"/>
                  <a:gd name="connsiteX14" fmla="*/ 56743 w 56743"/>
                  <a:gd name="connsiteY14" fmla="*/ 54515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743" h="82621">
                    <a:moveTo>
                      <a:pt x="36307" y="54515"/>
                    </a:moveTo>
                    <a:lnTo>
                      <a:pt x="8462" y="54515"/>
                    </a:lnTo>
                    <a:lnTo>
                      <a:pt x="36048" y="14050"/>
                    </a:lnTo>
                    <a:lnTo>
                      <a:pt x="36307" y="14050"/>
                    </a:lnTo>
                    <a:close/>
                    <a:moveTo>
                      <a:pt x="45549" y="54515"/>
                    </a:moveTo>
                    <a:lnTo>
                      <a:pt x="45549" y="0"/>
                    </a:lnTo>
                    <a:lnTo>
                      <a:pt x="37607" y="0"/>
                    </a:lnTo>
                    <a:lnTo>
                      <a:pt x="0" y="53735"/>
                    </a:lnTo>
                    <a:lnTo>
                      <a:pt x="0" y="63235"/>
                    </a:lnTo>
                    <a:lnTo>
                      <a:pt x="36307" y="63235"/>
                    </a:lnTo>
                    <a:lnTo>
                      <a:pt x="36307" y="82621"/>
                    </a:lnTo>
                    <a:lnTo>
                      <a:pt x="45549" y="82621"/>
                    </a:lnTo>
                    <a:lnTo>
                      <a:pt x="45549" y="63235"/>
                    </a:lnTo>
                    <a:lnTo>
                      <a:pt x="56743" y="63235"/>
                    </a:lnTo>
                    <a:lnTo>
                      <a:pt x="56743" y="54515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A0054E3-19EA-4994-B9A9-C70A49B38C75}"/>
                  </a:ext>
                </a:extLst>
              </p:cNvPr>
              <p:cNvSpPr/>
              <p:nvPr/>
            </p:nvSpPr>
            <p:spPr>
              <a:xfrm>
                <a:off x="4774141" y="4831503"/>
                <a:ext cx="58302" cy="60243"/>
              </a:xfrm>
              <a:custGeom>
                <a:avLst/>
                <a:gdLst>
                  <a:gd name="connsiteX0" fmla="*/ 22648 w 58302"/>
                  <a:gd name="connsiteY0" fmla="*/ 28493 h 60243"/>
                  <a:gd name="connsiteX1" fmla="*/ 0 w 58302"/>
                  <a:gd name="connsiteY1" fmla="*/ 60244 h 60243"/>
                  <a:gd name="connsiteX2" fmla="*/ 11974 w 58302"/>
                  <a:gd name="connsiteY2" fmla="*/ 60244 h 60243"/>
                  <a:gd name="connsiteX3" fmla="*/ 28765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704 w 58302"/>
                  <a:gd name="connsiteY7" fmla="*/ 0 h 60243"/>
                  <a:gd name="connsiteX8" fmla="*/ 43857 w 58302"/>
                  <a:gd name="connsiteY8" fmla="*/ 0 h 60243"/>
                  <a:gd name="connsiteX9" fmla="*/ 28765 w 58302"/>
                  <a:gd name="connsiteY9" fmla="*/ 21078 h 60243"/>
                  <a:gd name="connsiteX10" fmla="*/ 14319 w 58302"/>
                  <a:gd name="connsiteY10" fmla="*/ 0 h 60243"/>
                  <a:gd name="connsiteX11" fmla="*/ 1693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8" y="28493"/>
                    </a:moveTo>
                    <a:lnTo>
                      <a:pt x="0" y="60244"/>
                    </a:lnTo>
                    <a:lnTo>
                      <a:pt x="11974" y="60244"/>
                    </a:lnTo>
                    <a:lnTo>
                      <a:pt x="28765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704" y="0"/>
                    </a:lnTo>
                    <a:lnTo>
                      <a:pt x="43857" y="0"/>
                    </a:lnTo>
                    <a:lnTo>
                      <a:pt x="28765" y="21078"/>
                    </a:lnTo>
                    <a:lnTo>
                      <a:pt x="14319" y="0"/>
                    </a:lnTo>
                    <a:lnTo>
                      <a:pt x="16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8ECC4B0B-BD8E-4DBA-87B5-090842CB02B7}"/>
                  </a:ext>
                </a:extLst>
              </p:cNvPr>
              <p:cNvSpPr/>
              <p:nvPr/>
            </p:nvSpPr>
            <p:spPr>
              <a:xfrm>
                <a:off x="4843664" y="4809126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6 w 31363"/>
                  <a:gd name="connsiteY8" fmla="*/ 23417 h 82621"/>
                  <a:gd name="connsiteX9" fmla="*/ 21476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188" y="3118"/>
                      <a:pt x="22148" y="5696"/>
                      <a:pt x="20689" y="7675"/>
                    </a:cubicBezTo>
                    <a:cubicBezTo>
                      <a:pt x="19183" y="9706"/>
                      <a:pt x="17357" y="11292"/>
                      <a:pt x="15225" y="12491"/>
                    </a:cubicBezTo>
                    <a:cubicBezTo>
                      <a:pt x="13147" y="13637"/>
                      <a:pt x="10721" y="14416"/>
                      <a:pt x="8069" y="14830"/>
                    </a:cubicBezTo>
                    <a:cubicBezTo>
                      <a:pt x="5464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6" y="23417"/>
                    </a:lnTo>
                    <a:lnTo>
                      <a:pt x="21476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AC42255-1511-4266-A0FC-77FE12BA508B}"/>
                  </a:ext>
                </a:extLst>
              </p:cNvPr>
              <p:cNvSpPr/>
              <p:nvPr/>
            </p:nvSpPr>
            <p:spPr>
              <a:xfrm>
                <a:off x="4901601" y="4809126"/>
                <a:ext cx="56743" cy="82621"/>
              </a:xfrm>
              <a:custGeom>
                <a:avLst/>
                <a:gdLst>
                  <a:gd name="connsiteX0" fmla="*/ 36314 w 56743"/>
                  <a:gd name="connsiteY0" fmla="*/ 54515 h 82621"/>
                  <a:gd name="connsiteX1" fmla="*/ 8462 w 56743"/>
                  <a:gd name="connsiteY1" fmla="*/ 54515 h 82621"/>
                  <a:gd name="connsiteX2" fmla="*/ 36048 w 56743"/>
                  <a:gd name="connsiteY2" fmla="*/ 14050 h 82621"/>
                  <a:gd name="connsiteX3" fmla="*/ 36314 w 56743"/>
                  <a:gd name="connsiteY3" fmla="*/ 14050 h 82621"/>
                  <a:gd name="connsiteX4" fmla="*/ 45549 w 56743"/>
                  <a:gd name="connsiteY4" fmla="*/ 54515 h 82621"/>
                  <a:gd name="connsiteX5" fmla="*/ 45549 w 56743"/>
                  <a:gd name="connsiteY5" fmla="*/ 0 h 82621"/>
                  <a:gd name="connsiteX6" fmla="*/ 37614 w 56743"/>
                  <a:gd name="connsiteY6" fmla="*/ 0 h 82621"/>
                  <a:gd name="connsiteX7" fmla="*/ 0 w 56743"/>
                  <a:gd name="connsiteY7" fmla="*/ 53735 h 82621"/>
                  <a:gd name="connsiteX8" fmla="*/ 0 w 56743"/>
                  <a:gd name="connsiteY8" fmla="*/ 63235 h 82621"/>
                  <a:gd name="connsiteX9" fmla="*/ 36314 w 56743"/>
                  <a:gd name="connsiteY9" fmla="*/ 63235 h 82621"/>
                  <a:gd name="connsiteX10" fmla="*/ 36314 w 56743"/>
                  <a:gd name="connsiteY10" fmla="*/ 82621 h 82621"/>
                  <a:gd name="connsiteX11" fmla="*/ 45549 w 56743"/>
                  <a:gd name="connsiteY11" fmla="*/ 82621 h 82621"/>
                  <a:gd name="connsiteX12" fmla="*/ 45549 w 56743"/>
                  <a:gd name="connsiteY12" fmla="*/ 63235 h 82621"/>
                  <a:gd name="connsiteX13" fmla="*/ 56743 w 56743"/>
                  <a:gd name="connsiteY13" fmla="*/ 63235 h 82621"/>
                  <a:gd name="connsiteX14" fmla="*/ 56743 w 56743"/>
                  <a:gd name="connsiteY14" fmla="*/ 54515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743" h="82621">
                    <a:moveTo>
                      <a:pt x="36314" y="54515"/>
                    </a:moveTo>
                    <a:lnTo>
                      <a:pt x="8462" y="54515"/>
                    </a:lnTo>
                    <a:lnTo>
                      <a:pt x="36048" y="14050"/>
                    </a:lnTo>
                    <a:lnTo>
                      <a:pt x="36314" y="14050"/>
                    </a:lnTo>
                    <a:close/>
                    <a:moveTo>
                      <a:pt x="45549" y="54515"/>
                    </a:moveTo>
                    <a:lnTo>
                      <a:pt x="45549" y="0"/>
                    </a:lnTo>
                    <a:lnTo>
                      <a:pt x="37614" y="0"/>
                    </a:lnTo>
                    <a:lnTo>
                      <a:pt x="0" y="53735"/>
                    </a:lnTo>
                    <a:lnTo>
                      <a:pt x="0" y="63235"/>
                    </a:lnTo>
                    <a:lnTo>
                      <a:pt x="36314" y="63235"/>
                    </a:lnTo>
                    <a:lnTo>
                      <a:pt x="36314" y="82621"/>
                    </a:lnTo>
                    <a:lnTo>
                      <a:pt x="45549" y="82621"/>
                    </a:lnTo>
                    <a:lnTo>
                      <a:pt x="45549" y="63235"/>
                    </a:lnTo>
                    <a:lnTo>
                      <a:pt x="56743" y="63235"/>
                    </a:lnTo>
                    <a:lnTo>
                      <a:pt x="56743" y="54515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2D9592BA-3ADC-42FA-83DB-22F84CC11888}"/>
                  </a:ext>
                </a:extLst>
              </p:cNvPr>
              <p:cNvSpPr/>
              <p:nvPr/>
            </p:nvSpPr>
            <p:spPr>
              <a:xfrm>
                <a:off x="4329974" y="4943011"/>
                <a:ext cx="66891" cy="87051"/>
              </a:xfrm>
              <a:custGeom>
                <a:avLst/>
                <a:gdLst>
                  <a:gd name="connsiteX0" fmla="*/ 52965 w 66891"/>
                  <a:gd name="connsiteY0" fmla="*/ 26414 h 87051"/>
                  <a:gd name="connsiteX1" fmla="*/ 63513 w 66891"/>
                  <a:gd name="connsiteY1" fmla="*/ 26414 h 87051"/>
                  <a:gd name="connsiteX2" fmla="*/ 60775 w 66891"/>
                  <a:gd name="connsiteY2" fmla="*/ 14576 h 87051"/>
                  <a:gd name="connsiteX3" fmla="*/ 54272 w 66891"/>
                  <a:gd name="connsiteY3" fmla="*/ 6249 h 87051"/>
                  <a:gd name="connsiteX4" fmla="*/ 44636 w 66891"/>
                  <a:gd name="connsiteY4" fmla="*/ 1565 h 87051"/>
                  <a:gd name="connsiteX5" fmla="*/ 32796 w 66891"/>
                  <a:gd name="connsiteY5" fmla="*/ 0 h 87051"/>
                  <a:gd name="connsiteX6" fmla="*/ 21602 w 66891"/>
                  <a:gd name="connsiteY6" fmla="*/ 1432 h 87051"/>
                  <a:gd name="connsiteX7" fmla="*/ 11974 w 66891"/>
                  <a:gd name="connsiteY7" fmla="*/ 5856 h 87051"/>
                  <a:gd name="connsiteX8" fmla="*/ 5077 w 66891"/>
                  <a:gd name="connsiteY8" fmla="*/ 13537 h 87051"/>
                  <a:gd name="connsiteX9" fmla="*/ 2605 w 66891"/>
                  <a:gd name="connsiteY9" fmla="*/ 24336 h 87051"/>
                  <a:gd name="connsiteX10" fmla="*/ 4818 w 66891"/>
                  <a:gd name="connsiteY10" fmla="*/ 33829 h 87051"/>
                  <a:gd name="connsiteX11" fmla="*/ 10934 w 66891"/>
                  <a:gd name="connsiteY11" fmla="*/ 40078 h 87051"/>
                  <a:gd name="connsiteX12" fmla="*/ 19523 w 66891"/>
                  <a:gd name="connsiteY12" fmla="*/ 43982 h 87051"/>
                  <a:gd name="connsiteX13" fmla="*/ 29285 w 66891"/>
                  <a:gd name="connsiteY13" fmla="*/ 46587 h 87051"/>
                  <a:gd name="connsiteX14" fmla="*/ 38913 w 66891"/>
                  <a:gd name="connsiteY14" fmla="*/ 48665 h 87051"/>
                  <a:gd name="connsiteX15" fmla="*/ 47501 w 66891"/>
                  <a:gd name="connsiteY15" fmla="*/ 51397 h 87051"/>
                  <a:gd name="connsiteX16" fmla="*/ 53492 w 66891"/>
                  <a:gd name="connsiteY16" fmla="*/ 55820 h 87051"/>
                  <a:gd name="connsiteX17" fmla="*/ 55830 w 66891"/>
                  <a:gd name="connsiteY17" fmla="*/ 62715 h 87051"/>
                  <a:gd name="connsiteX18" fmla="*/ 54012 w 66891"/>
                  <a:gd name="connsiteY18" fmla="*/ 70263 h 87051"/>
                  <a:gd name="connsiteX19" fmla="*/ 49068 w 66891"/>
                  <a:gd name="connsiteY19" fmla="*/ 74820 h 87051"/>
                  <a:gd name="connsiteX20" fmla="*/ 42298 w 66891"/>
                  <a:gd name="connsiteY20" fmla="*/ 77291 h 87051"/>
                  <a:gd name="connsiteX21" fmla="*/ 34748 w 66891"/>
                  <a:gd name="connsiteY21" fmla="*/ 77944 h 87051"/>
                  <a:gd name="connsiteX22" fmla="*/ 25640 w 66891"/>
                  <a:gd name="connsiteY22" fmla="*/ 76772 h 87051"/>
                  <a:gd name="connsiteX23" fmla="*/ 17830 w 66891"/>
                  <a:gd name="connsiteY23" fmla="*/ 73128 h 87051"/>
                  <a:gd name="connsiteX24" fmla="*/ 12493 w 66891"/>
                  <a:gd name="connsiteY24" fmla="*/ 66879 h 87051"/>
                  <a:gd name="connsiteX25" fmla="*/ 10541 w 66891"/>
                  <a:gd name="connsiteY25" fmla="*/ 57772 h 87051"/>
                  <a:gd name="connsiteX26" fmla="*/ 0 w 66891"/>
                  <a:gd name="connsiteY26" fmla="*/ 57772 h 87051"/>
                  <a:gd name="connsiteX27" fmla="*/ 2732 w 66891"/>
                  <a:gd name="connsiteY27" fmla="*/ 71043 h 87051"/>
                  <a:gd name="connsiteX28" fmla="*/ 10155 w 66891"/>
                  <a:gd name="connsiteY28" fmla="*/ 80023 h 87051"/>
                  <a:gd name="connsiteX29" fmla="*/ 21216 w 66891"/>
                  <a:gd name="connsiteY29" fmla="*/ 85226 h 87051"/>
                  <a:gd name="connsiteX30" fmla="*/ 34355 w 66891"/>
                  <a:gd name="connsiteY30" fmla="*/ 87051 h 87051"/>
                  <a:gd name="connsiteX31" fmla="*/ 45809 w 66891"/>
                  <a:gd name="connsiteY31" fmla="*/ 85745 h 87051"/>
                  <a:gd name="connsiteX32" fmla="*/ 56350 w 66891"/>
                  <a:gd name="connsiteY32" fmla="*/ 81455 h 87051"/>
                  <a:gd name="connsiteX33" fmla="*/ 63900 w 66891"/>
                  <a:gd name="connsiteY33" fmla="*/ 73781 h 87051"/>
                  <a:gd name="connsiteX34" fmla="*/ 66892 w 66891"/>
                  <a:gd name="connsiteY34" fmla="*/ 62329 h 87051"/>
                  <a:gd name="connsiteX35" fmla="*/ 64679 w 66891"/>
                  <a:gd name="connsiteY35" fmla="*/ 52176 h 87051"/>
                  <a:gd name="connsiteX36" fmla="*/ 58563 w 66891"/>
                  <a:gd name="connsiteY36" fmla="*/ 45414 h 87051"/>
                  <a:gd name="connsiteX37" fmla="*/ 49974 w 66891"/>
                  <a:gd name="connsiteY37" fmla="*/ 41117 h 87051"/>
                  <a:gd name="connsiteX38" fmla="*/ 40345 w 66891"/>
                  <a:gd name="connsiteY38" fmla="*/ 38386 h 87051"/>
                  <a:gd name="connsiteX39" fmla="*/ 30584 w 66891"/>
                  <a:gd name="connsiteY39" fmla="*/ 36307 h 87051"/>
                  <a:gd name="connsiteX40" fmla="*/ 21995 w 66891"/>
                  <a:gd name="connsiteY40" fmla="*/ 33703 h 87051"/>
                  <a:gd name="connsiteX41" fmla="*/ 15878 w 66891"/>
                  <a:gd name="connsiteY41" fmla="*/ 29799 h 87051"/>
                  <a:gd name="connsiteX42" fmla="*/ 13666 w 66891"/>
                  <a:gd name="connsiteY42" fmla="*/ 23550 h 87051"/>
                  <a:gd name="connsiteX43" fmla="*/ 15225 w 66891"/>
                  <a:gd name="connsiteY43" fmla="*/ 16788 h 87051"/>
                  <a:gd name="connsiteX44" fmla="*/ 19390 w 66891"/>
                  <a:gd name="connsiteY44" fmla="*/ 12364 h 87051"/>
                  <a:gd name="connsiteX45" fmla="*/ 25380 w 66891"/>
                  <a:gd name="connsiteY45" fmla="*/ 10020 h 87051"/>
                  <a:gd name="connsiteX46" fmla="*/ 32276 w 66891"/>
                  <a:gd name="connsiteY46" fmla="*/ 9373 h 87051"/>
                  <a:gd name="connsiteX47" fmla="*/ 46462 w 66891"/>
                  <a:gd name="connsiteY47" fmla="*/ 13404 h 87051"/>
                  <a:gd name="connsiteX48" fmla="*/ 52965 w 66891"/>
                  <a:gd name="connsiteY48" fmla="*/ 26414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6891" h="87051">
                    <a:moveTo>
                      <a:pt x="52965" y="26414"/>
                    </a:moveTo>
                    <a:lnTo>
                      <a:pt x="63513" y="26414"/>
                    </a:lnTo>
                    <a:cubicBezTo>
                      <a:pt x="63327" y="21838"/>
                      <a:pt x="62414" y="17907"/>
                      <a:pt x="60775" y="14576"/>
                    </a:cubicBezTo>
                    <a:cubicBezTo>
                      <a:pt x="59216" y="11192"/>
                      <a:pt x="57057" y="8434"/>
                      <a:pt x="54272" y="6249"/>
                    </a:cubicBezTo>
                    <a:cubicBezTo>
                      <a:pt x="51486" y="4110"/>
                      <a:pt x="48281" y="2551"/>
                      <a:pt x="44636" y="1565"/>
                    </a:cubicBezTo>
                    <a:cubicBezTo>
                      <a:pt x="40999" y="520"/>
                      <a:pt x="37041" y="0"/>
                      <a:pt x="32796" y="0"/>
                    </a:cubicBezTo>
                    <a:cubicBezTo>
                      <a:pt x="28972" y="0"/>
                      <a:pt x="25247" y="500"/>
                      <a:pt x="21602" y="1432"/>
                    </a:cubicBezTo>
                    <a:cubicBezTo>
                      <a:pt x="18037" y="2425"/>
                      <a:pt x="14839" y="3877"/>
                      <a:pt x="11974" y="5856"/>
                    </a:cubicBezTo>
                    <a:cubicBezTo>
                      <a:pt x="9109" y="7888"/>
                      <a:pt x="6823" y="10412"/>
                      <a:pt x="5077" y="13537"/>
                    </a:cubicBezTo>
                    <a:cubicBezTo>
                      <a:pt x="3438" y="16608"/>
                      <a:pt x="2605" y="20172"/>
                      <a:pt x="2605" y="24336"/>
                    </a:cubicBezTo>
                    <a:cubicBezTo>
                      <a:pt x="2605" y="28186"/>
                      <a:pt x="3332" y="31331"/>
                      <a:pt x="4818" y="33829"/>
                    </a:cubicBezTo>
                    <a:cubicBezTo>
                      <a:pt x="6376" y="36381"/>
                      <a:pt x="8409" y="38466"/>
                      <a:pt x="10934" y="40078"/>
                    </a:cubicBezTo>
                    <a:cubicBezTo>
                      <a:pt x="13460" y="41637"/>
                      <a:pt x="16318" y="42943"/>
                      <a:pt x="19523" y="43982"/>
                    </a:cubicBezTo>
                    <a:cubicBezTo>
                      <a:pt x="22721" y="44968"/>
                      <a:pt x="25980" y="45801"/>
                      <a:pt x="29285" y="46587"/>
                    </a:cubicBezTo>
                    <a:cubicBezTo>
                      <a:pt x="32589" y="47313"/>
                      <a:pt x="35788" y="47986"/>
                      <a:pt x="38913" y="48665"/>
                    </a:cubicBezTo>
                    <a:cubicBezTo>
                      <a:pt x="42118" y="49391"/>
                      <a:pt x="44976" y="50304"/>
                      <a:pt x="47501" y="51397"/>
                    </a:cubicBezTo>
                    <a:cubicBezTo>
                      <a:pt x="50027" y="52542"/>
                      <a:pt x="52006" y="54001"/>
                      <a:pt x="53492" y="55820"/>
                    </a:cubicBezTo>
                    <a:cubicBezTo>
                      <a:pt x="55051" y="57592"/>
                      <a:pt x="55830" y="59857"/>
                      <a:pt x="55830" y="62715"/>
                    </a:cubicBezTo>
                    <a:cubicBezTo>
                      <a:pt x="55830" y="65786"/>
                      <a:pt x="55231" y="68285"/>
                      <a:pt x="54012" y="70263"/>
                    </a:cubicBezTo>
                    <a:cubicBezTo>
                      <a:pt x="52786" y="72188"/>
                      <a:pt x="51146" y="73727"/>
                      <a:pt x="49068" y="74820"/>
                    </a:cubicBezTo>
                    <a:cubicBezTo>
                      <a:pt x="47062" y="75966"/>
                      <a:pt x="44823" y="76772"/>
                      <a:pt x="42298" y="77291"/>
                    </a:cubicBezTo>
                    <a:cubicBezTo>
                      <a:pt x="39772" y="77758"/>
                      <a:pt x="37274" y="77944"/>
                      <a:pt x="34748" y="77944"/>
                    </a:cubicBezTo>
                    <a:cubicBezTo>
                      <a:pt x="31623" y="77944"/>
                      <a:pt x="28578" y="77551"/>
                      <a:pt x="25640" y="76772"/>
                    </a:cubicBezTo>
                    <a:cubicBezTo>
                      <a:pt x="22695" y="75992"/>
                      <a:pt x="20096" y="74793"/>
                      <a:pt x="17830" y="73128"/>
                    </a:cubicBezTo>
                    <a:cubicBezTo>
                      <a:pt x="15672" y="71516"/>
                      <a:pt x="13873" y="69430"/>
                      <a:pt x="12493" y="66879"/>
                    </a:cubicBezTo>
                    <a:cubicBezTo>
                      <a:pt x="11194" y="64381"/>
                      <a:pt x="10541" y="61363"/>
                      <a:pt x="10541" y="57772"/>
                    </a:cubicBezTo>
                    <a:lnTo>
                      <a:pt x="0" y="57772"/>
                    </a:lnTo>
                    <a:cubicBezTo>
                      <a:pt x="0" y="62928"/>
                      <a:pt x="913" y="67352"/>
                      <a:pt x="2732" y="71043"/>
                    </a:cubicBezTo>
                    <a:cubicBezTo>
                      <a:pt x="4558" y="74687"/>
                      <a:pt x="7030" y="77678"/>
                      <a:pt x="10155" y="80023"/>
                    </a:cubicBezTo>
                    <a:cubicBezTo>
                      <a:pt x="13353" y="82368"/>
                      <a:pt x="17051" y="84133"/>
                      <a:pt x="21216" y="85226"/>
                    </a:cubicBezTo>
                    <a:cubicBezTo>
                      <a:pt x="25380" y="86452"/>
                      <a:pt x="29751" y="87051"/>
                      <a:pt x="34355" y="87051"/>
                    </a:cubicBezTo>
                    <a:cubicBezTo>
                      <a:pt x="38187" y="87051"/>
                      <a:pt x="41984" y="86605"/>
                      <a:pt x="45809" y="85745"/>
                    </a:cubicBezTo>
                    <a:cubicBezTo>
                      <a:pt x="49714" y="84913"/>
                      <a:pt x="53232" y="83487"/>
                      <a:pt x="56350" y="81455"/>
                    </a:cubicBezTo>
                    <a:cubicBezTo>
                      <a:pt x="59475" y="79477"/>
                      <a:pt x="62001" y="76898"/>
                      <a:pt x="63900" y="73781"/>
                    </a:cubicBezTo>
                    <a:cubicBezTo>
                      <a:pt x="65905" y="70603"/>
                      <a:pt x="66892" y="66752"/>
                      <a:pt x="66892" y="62329"/>
                    </a:cubicBezTo>
                    <a:cubicBezTo>
                      <a:pt x="66892" y="58265"/>
                      <a:pt x="66165" y="54887"/>
                      <a:pt x="64679" y="52176"/>
                    </a:cubicBezTo>
                    <a:cubicBezTo>
                      <a:pt x="63200" y="49418"/>
                      <a:pt x="61168" y="47180"/>
                      <a:pt x="58563" y="45414"/>
                    </a:cubicBezTo>
                    <a:cubicBezTo>
                      <a:pt x="56037" y="43589"/>
                      <a:pt x="53179" y="42157"/>
                      <a:pt x="49974" y="41117"/>
                    </a:cubicBezTo>
                    <a:cubicBezTo>
                      <a:pt x="46855" y="40078"/>
                      <a:pt x="43650" y="39165"/>
                      <a:pt x="40345" y="38386"/>
                    </a:cubicBezTo>
                    <a:cubicBezTo>
                      <a:pt x="37041" y="37606"/>
                      <a:pt x="33789" y="36927"/>
                      <a:pt x="30584" y="36307"/>
                    </a:cubicBezTo>
                    <a:cubicBezTo>
                      <a:pt x="27386" y="35628"/>
                      <a:pt x="24520" y="34742"/>
                      <a:pt x="21995" y="33703"/>
                    </a:cubicBezTo>
                    <a:cubicBezTo>
                      <a:pt x="19470" y="32663"/>
                      <a:pt x="17438" y="31358"/>
                      <a:pt x="15878" y="29799"/>
                    </a:cubicBezTo>
                    <a:cubicBezTo>
                      <a:pt x="14392" y="28240"/>
                      <a:pt x="13666" y="26155"/>
                      <a:pt x="13666" y="23550"/>
                    </a:cubicBezTo>
                    <a:cubicBezTo>
                      <a:pt x="13666" y="20898"/>
                      <a:pt x="14186" y="18607"/>
                      <a:pt x="15225" y="16788"/>
                    </a:cubicBezTo>
                    <a:cubicBezTo>
                      <a:pt x="16272" y="14963"/>
                      <a:pt x="17651" y="13510"/>
                      <a:pt x="19390" y="12364"/>
                    </a:cubicBezTo>
                    <a:cubicBezTo>
                      <a:pt x="21136" y="11272"/>
                      <a:pt x="23114" y="10492"/>
                      <a:pt x="25380" y="10020"/>
                    </a:cubicBezTo>
                    <a:cubicBezTo>
                      <a:pt x="27645" y="9606"/>
                      <a:pt x="29931" y="9373"/>
                      <a:pt x="32276" y="9373"/>
                    </a:cubicBezTo>
                    <a:cubicBezTo>
                      <a:pt x="38080" y="9373"/>
                      <a:pt x="42817" y="10752"/>
                      <a:pt x="46462" y="13404"/>
                    </a:cubicBezTo>
                    <a:cubicBezTo>
                      <a:pt x="50187" y="16108"/>
                      <a:pt x="52372" y="20432"/>
                      <a:pt x="52965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41128505-A903-4541-BD2D-55F9CA207454}"/>
                  </a:ext>
                </a:extLst>
              </p:cNvPr>
              <p:cNvSpPr/>
              <p:nvPr/>
            </p:nvSpPr>
            <p:spPr>
              <a:xfrm>
                <a:off x="4404102" y="4945615"/>
                <a:ext cx="54791" cy="82621"/>
              </a:xfrm>
              <a:custGeom>
                <a:avLst/>
                <a:gdLst>
                  <a:gd name="connsiteX0" fmla="*/ 2212 w 54791"/>
                  <a:gd name="connsiteY0" fmla="*/ 29273 h 82621"/>
                  <a:gd name="connsiteX1" fmla="*/ 12234 w 54791"/>
                  <a:gd name="connsiteY1" fmla="*/ 29273 h 82621"/>
                  <a:gd name="connsiteX2" fmla="*/ 12887 w 54791"/>
                  <a:gd name="connsiteY2" fmla="*/ 21858 h 82621"/>
                  <a:gd name="connsiteX3" fmla="*/ 15752 w 54791"/>
                  <a:gd name="connsiteY3" fmla="*/ 15356 h 82621"/>
                  <a:gd name="connsiteX4" fmla="*/ 20822 w 54791"/>
                  <a:gd name="connsiteY4" fmla="*/ 10539 h 82621"/>
                  <a:gd name="connsiteX5" fmla="*/ 28245 w 54791"/>
                  <a:gd name="connsiteY5" fmla="*/ 8720 h 82621"/>
                  <a:gd name="connsiteX6" fmla="*/ 34362 w 54791"/>
                  <a:gd name="connsiteY6" fmla="*/ 9760 h 82621"/>
                  <a:gd name="connsiteX7" fmla="*/ 39432 w 54791"/>
                  <a:gd name="connsiteY7" fmla="*/ 12884 h 82621"/>
                  <a:gd name="connsiteX8" fmla="*/ 42951 w 54791"/>
                  <a:gd name="connsiteY8" fmla="*/ 17567 h 82621"/>
                  <a:gd name="connsiteX9" fmla="*/ 44250 w 54791"/>
                  <a:gd name="connsiteY9" fmla="*/ 23683 h 82621"/>
                  <a:gd name="connsiteX10" fmla="*/ 42817 w 54791"/>
                  <a:gd name="connsiteY10" fmla="*/ 31224 h 82621"/>
                  <a:gd name="connsiteX11" fmla="*/ 38913 w 54791"/>
                  <a:gd name="connsiteY11" fmla="*/ 37340 h 82621"/>
                  <a:gd name="connsiteX12" fmla="*/ 32276 w 54791"/>
                  <a:gd name="connsiteY12" fmla="*/ 42809 h 82621"/>
                  <a:gd name="connsiteX13" fmla="*/ 23168 w 54791"/>
                  <a:gd name="connsiteY13" fmla="*/ 48792 h 82621"/>
                  <a:gd name="connsiteX14" fmla="*/ 14839 w 54791"/>
                  <a:gd name="connsiteY14" fmla="*/ 54388 h 82621"/>
                  <a:gd name="connsiteX15" fmla="*/ 7683 w 54791"/>
                  <a:gd name="connsiteY15" fmla="*/ 61156 h 82621"/>
                  <a:gd name="connsiteX16" fmla="*/ 2472 w 54791"/>
                  <a:gd name="connsiteY16" fmla="*/ 70130 h 82621"/>
                  <a:gd name="connsiteX17" fmla="*/ 0 w 54791"/>
                  <a:gd name="connsiteY17" fmla="*/ 82621 h 82621"/>
                  <a:gd name="connsiteX18" fmla="*/ 53878 w 54791"/>
                  <a:gd name="connsiteY18" fmla="*/ 82621 h 82621"/>
                  <a:gd name="connsiteX19" fmla="*/ 53878 w 54791"/>
                  <a:gd name="connsiteY19" fmla="*/ 73907 h 82621"/>
                  <a:gd name="connsiteX20" fmla="*/ 11454 w 54791"/>
                  <a:gd name="connsiteY20" fmla="*/ 73907 h 82621"/>
                  <a:gd name="connsiteX21" fmla="*/ 14446 w 54791"/>
                  <a:gd name="connsiteY21" fmla="*/ 67139 h 82621"/>
                  <a:gd name="connsiteX22" fmla="*/ 19916 w 54791"/>
                  <a:gd name="connsiteY22" fmla="*/ 61543 h 82621"/>
                  <a:gd name="connsiteX23" fmla="*/ 26939 w 54791"/>
                  <a:gd name="connsiteY23" fmla="*/ 56733 h 82621"/>
                  <a:gd name="connsiteX24" fmla="*/ 34748 w 54791"/>
                  <a:gd name="connsiteY24" fmla="*/ 52043 h 82621"/>
                  <a:gd name="connsiteX25" fmla="*/ 42165 w 54791"/>
                  <a:gd name="connsiteY25" fmla="*/ 46973 h 82621"/>
                  <a:gd name="connsiteX26" fmla="*/ 48541 w 54791"/>
                  <a:gd name="connsiteY26" fmla="*/ 40984 h 82621"/>
                  <a:gd name="connsiteX27" fmla="*/ 53099 w 54791"/>
                  <a:gd name="connsiteY27" fmla="*/ 33436 h 82621"/>
                  <a:gd name="connsiteX28" fmla="*/ 54791 w 54791"/>
                  <a:gd name="connsiteY28" fmla="*/ 23810 h 82621"/>
                  <a:gd name="connsiteX29" fmla="*/ 52705 w 54791"/>
                  <a:gd name="connsiteY29" fmla="*/ 13530 h 82621"/>
                  <a:gd name="connsiteX30" fmla="*/ 47115 w 54791"/>
                  <a:gd name="connsiteY30" fmla="*/ 6116 h 82621"/>
                  <a:gd name="connsiteX31" fmla="*/ 38913 w 54791"/>
                  <a:gd name="connsiteY31" fmla="*/ 1559 h 82621"/>
                  <a:gd name="connsiteX32" fmla="*/ 28891 w 54791"/>
                  <a:gd name="connsiteY32" fmla="*/ 0 h 82621"/>
                  <a:gd name="connsiteX33" fmla="*/ 17178 w 54791"/>
                  <a:gd name="connsiteY33" fmla="*/ 2212 h 82621"/>
                  <a:gd name="connsiteX34" fmla="*/ 8589 w 54791"/>
                  <a:gd name="connsiteY34" fmla="*/ 8327 h 82621"/>
                  <a:gd name="connsiteX35" fmla="*/ 3518 w 54791"/>
                  <a:gd name="connsiteY35" fmla="*/ 17567 h 82621"/>
                  <a:gd name="connsiteX36" fmla="*/ 2212 w 54791"/>
                  <a:gd name="connsiteY36" fmla="*/ 29273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4791" h="82621">
                    <a:moveTo>
                      <a:pt x="2212" y="29273"/>
                    </a:moveTo>
                    <a:lnTo>
                      <a:pt x="12234" y="29273"/>
                    </a:lnTo>
                    <a:cubicBezTo>
                      <a:pt x="12153" y="26774"/>
                      <a:pt x="12367" y="24303"/>
                      <a:pt x="12887" y="21858"/>
                    </a:cubicBezTo>
                    <a:cubicBezTo>
                      <a:pt x="13486" y="19466"/>
                      <a:pt x="14446" y="17281"/>
                      <a:pt x="15752" y="15356"/>
                    </a:cubicBezTo>
                    <a:cubicBezTo>
                      <a:pt x="17131" y="13377"/>
                      <a:pt x="18817" y="11785"/>
                      <a:pt x="20822" y="10539"/>
                    </a:cubicBezTo>
                    <a:cubicBezTo>
                      <a:pt x="22908" y="9340"/>
                      <a:pt x="25380" y="8720"/>
                      <a:pt x="28245" y="8720"/>
                    </a:cubicBezTo>
                    <a:cubicBezTo>
                      <a:pt x="30404" y="8720"/>
                      <a:pt x="32456" y="9080"/>
                      <a:pt x="34362" y="9760"/>
                    </a:cubicBezTo>
                    <a:cubicBezTo>
                      <a:pt x="36361" y="10486"/>
                      <a:pt x="38053" y="11525"/>
                      <a:pt x="39432" y="12884"/>
                    </a:cubicBezTo>
                    <a:cubicBezTo>
                      <a:pt x="40918" y="14183"/>
                      <a:pt x="42091" y="15742"/>
                      <a:pt x="42951" y="17567"/>
                    </a:cubicBezTo>
                    <a:cubicBezTo>
                      <a:pt x="43803" y="19386"/>
                      <a:pt x="44250" y="21445"/>
                      <a:pt x="44250" y="23683"/>
                    </a:cubicBezTo>
                    <a:cubicBezTo>
                      <a:pt x="44250" y="26541"/>
                      <a:pt x="43784" y="29093"/>
                      <a:pt x="42817" y="31224"/>
                    </a:cubicBezTo>
                    <a:cubicBezTo>
                      <a:pt x="41958" y="33416"/>
                      <a:pt x="40659" y="35468"/>
                      <a:pt x="38913" y="37340"/>
                    </a:cubicBezTo>
                    <a:cubicBezTo>
                      <a:pt x="37167" y="39165"/>
                      <a:pt x="34955" y="40984"/>
                      <a:pt x="32276" y="42809"/>
                    </a:cubicBezTo>
                    <a:cubicBezTo>
                      <a:pt x="29671" y="44628"/>
                      <a:pt x="26626" y="46660"/>
                      <a:pt x="23168" y="48792"/>
                    </a:cubicBezTo>
                    <a:cubicBezTo>
                      <a:pt x="20303" y="50564"/>
                      <a:pt x="17517" y="52409"/>
                      <a:pt x="14839" y="54388"/>
                    </a:cubicBezTo>
                    <a:cubicBezTo>
                      <a:pt x="12234" y="56313"/>
                      <a:pt x="9841" y="58552"/>
                      <a:pt x="7683" y="61156"/>
                    </a:cubicBezTo>
                    <a:cubicBezTo>
                      <a:pt x="5597" y="63701"/>
                      <a:pt x="3851" y="66699"/>
                      <a:pt x="2472" y="70130"/>
                    </a:cubicBezTo>
                    <a:cubicBezTo>
                      <a:pt x="1172" y="73621"/>
                      <a:pt x="340" y="77784"/>
                      <a:pt x="0" y="82621"/>
                    </a:cubicBezTo>
                    <a:lnTo>
                      <a:pt x="53878" y="82621"/>
                    </a:lnTo>
                    <a:lnTo>
                      <a:pt x="53878" y="73907"/>
                    </a:lnTo>
                    <a:lnTo>
                      <a:pt x="11454" y="73907"/>
                    </a:lnTo>
                    <a:cubicBezTo>
                      <a:pt x="11974" y="71302"/>
                      <a:pt x="12966" y="69064"/>
                      <a:pt x="14446" y="67139"/>
                    </a:cubicBezTo>
                    <a:cubicBezTo>
                      <a:pt x="16012" y="65160"/>
                      <a:pt x="17830" y="63315"/>
                      <a:pt x="19916" y="61543"/>
                    </a:cubicBezTo>
                    <a:cubicBezTo>
                      <a:pt x="22075" y="59824"/>
                      <a:pt x="24414" y="58238"/>
                      <a:pt x="26939" y="56733"/>
                    </a:cubicBezTo>
                    <a:cubicBezTo>
                      <a:pt x="29545" y="55167"/>
                      <a:pt x="32143" y="53608"/>
                      <a:pt x="34748" y="52043"/>
                    </a:cubicBezTo>
                    <a:cubicBezTo>
                      <a:pt x="37274" y="50431"/>
                      <a:pt x="39746" y="48739"/>
                      <a:pt x="42165" y="46973"/>
                    </a:cubicBezTo>
                    <a:cubicBezTo>
                      <a:pt x="44590" y="45148"/>
                      <a:pt x="46722" y="43169"/>
                      <a:pt x="48541" y="40984"/>
                    </a:cubicBezTo>
                    <a:cubicBezTo>
                      <a:pt x="50447" y="38746"/>
                      <a:pt x="51979" y="36248"/>
                      <a:pt x="53099" y="33436"/>
                    </a:cubicBezTo>
                    <a:cubicBezTo>
                      <a:pt x="54218" y="30678"/>
                      <a:pt x="54791" y="27454"/>
                      <a:pt x="54791" y="23810"/>
                    </a:cubicBezTo>
                    <a:cubicBezTo>
                      <a:pt x="54791" y="19906"/>
                      <a:pt x="54085" y="16495"/>
                      <a:pt x="52705" y="13530"/>
                    </a:cubicBezTo>
                    <a:cubicBezTo>
                      <a:pt x="51326" y="10619"/>
                      <a:pt x="49454" y="8147"/>
                      <a:pt x="47115" y="6116"/>
                    </a:cubicBezTo>
                    <a:cubicBezTo>
                      <a:pt x="44850" y="4137"/>
                      <a:pt x="42118" y="2605"/>
                      <a:pt x="38913" y="1559"/>
                    </a:cubicBezTo>
                    <a:cubicBezTo>
                      <a:pt x="35788" y="520"/>
                      <a:pt x="32456" y="0"/>
                      <a:pt x="28891" y="0"/>
                    </a:cubicBezTo>
                    <a:cubicBezTo>
                      <a:pt x="24547" y="0"/>
                      <a:pt x="20643" y="753"/>
                      <a:pt x="17178" y="2212"/>
                    </a:cubicBezTo>
                    <a:cubicBezTo>
                      <a:pt x="13799" y="3724"/>
                      <a:pt x="10934" y="5723"/>
                      <a:pt x="8589" y="8327"/>
                    </a:cubicBezTo>
                    <a:cubicBezTo>
                      <a:pt x="6323" y="10932"/>
                      <a:pt x="4637" y="14023"/>
                      <a:pt x="3518" y="17567"/>
                    </a:cubicBezTo>
                    <a:cubicBezTo>
                      <a:pt x="2472" y="21158"/>
                      <a:pt x="2032" y="25062"/>
                      <a:pt x="2212" y="29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DBE36D0-9C54-4E3B-A002-B80B153FFAB8}"/>
                  </a:ext>
                </a:extLst>
              </p:cNvPr>
              <p:cNvSpPr/>
              <p:nvPr/>
            </p:nvSpPr>
            <p:spPr>
              <a:xfrm>
                <a:off x="4499938" y="4944056"/>
                <a:ext cx="33189" cy="84180"/>
              </a:xfrm>
              <a:custGeom>
                <a:avLst/>
                <a:gdLst>
                  <a:gd name="connsiteX0" fmla="*/ 10155 w 33189"/>
                  <a:gd name="connsiteY0" fmla="*/ 32657 h 84180"/>
                  <a:gd name="connsiteX1" fmla="*/ 10155 w 33189"/>
                  <a:gd name="connsiteY1" fmla="*/ 84180 h 84180"/>
                  <a:gd name="connsiteX2" fmla="*/ 20043 w 33189"/>
                  <a:gd name="connsiteY2" fmla="*/ 84180 h 84180"/>
                  <a:gd name="connsiteX3" fmla="*/ 20043 w 33189"/>
                  <a:gd name="connsiteY3" fmla="*/ 32657 h 84180"/>
                  <a:gd name="connsiteX4" fmla="*/ 31623 w 33189"/>
                  <a:gd name="connsiteY4" fmla="*/ 32657 h 84180"/>
                  <a:gd name="connsiteX5" fmla="*/ 31623 w 33189"/>
                  <a:gd name="connsiteY5" fmla="*/ 23936 h 84180"/>
                  <a:gd name="connsiteX6" fmla="*/ 20043 w 33189"/>
                  <a:gd name="connsiteY6" fmla="*/ 23936 h 84180"/>
                  <a:gd name="connsiteX7" fmla="*/ 20043 w 33189"/>
                  <a:gd name="connsiteY7" fmla="*/ 15482 h 84180"/>
                  <a:gd name="connsiteX8" fmla="*/ 21995 w 33189"/>
                  <a:gd name="connsiteY8" fmla="*/ 10146 h 84180"/>
                  <a:gd name="connsiteX9" fmla="*/ 27592 w 33189"/>
                  <a:gd name="connsiteY9" fmla="*/ 8714 h 84180"/>
                  <a:gd name="connsiteX10" fmla="*/ 30324 w 33189"/>
                  <a:gd name="connsiteY10" fmla="*/ 8974 h 84180"/>
                  <a:gd name="connsiteX11" fmla="*/ 33189 w 33189"/>
                  <a:gd name="connsiteY11" fmla="*/ 9627 h 84180"/>
                  <a:gd name="connsiteX12" fmla="*/ 33189 w 33189"/>
                  <a:gd name="connsiteY12" fmla="*/ 906 h 84180"/>
                  <a:gd name="connsiteX13" fmla="*/ 29931 w 33189"/>
                  <a:gd name="connsiteY13" fmla="*/ 260 h 84180"/>
                  <a:gd name="connsiteX14" fmla="*/ 26812 w 33189"/>
                  <a:gd name="connsiteY14" fmla="*/ 0 h 84180"/>
                  <a:gd name="connsiteX15" fmla="*/ 14313 w 33189"/>
                  <a:gd name="connsiteY15" fmla="*/ 3771 h 84180"/>
                  <a:gd name="connsiteX16" fmla="*/ 10155 w 33189"/>
                  <a:gd name="connsiteY16" fmla="*/ 14963 h 84180"/>
                  <a:gd name="connsiteX17" fmla="*/ 10155 w 33189"/>
                  <a:gd name="connsiteY17" fmla="*/ 23936 h 84180"/>
                  <a:gd name="connsiteX18" fmla="*/ 0 w 33189"/>
                  <a:gd name="connsiteY18" fmla="*/ 23936 h 84180"/>
                  <a:gd name="connsiteX19" fmla="*/ 0 w 33189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9" h="84180">
                    <a:moveTo>
                      <a:pt x="10155" y="32657"/>
                    </a:moveTo>
                    <a:lnTo>
                      <a:pt x="10155" y="84180"/>
                    </a:lnTo>
                    <a:lnTo>
                      <a:pt x="20043" y="84180"/>
                    </a:lnTo>
                    <a:lnTo>
                      <a:pt x="20043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43" y="23936"/>
                    </a:lnTo>
                    <a:lnTo>
                      <a:pt x="20043" y="15482"/>
                    </a:lnTo>
                    <a:cubicBezTo>
                      <a:pt x="20043" y="12878"/>
                      <a:pt x="20696" y="11132"/>
                      <a:pt x="21995" y="10146"/>
                    </a:cubicBezTo>
                    <a:cubicBezTo>
                      <a:pt x="23294" y="9207"/>
                      <a:pt x="25147" y="8714"/>
                      <a:pt x="27592" y="8714"/>
                    </a:cubicBezTo>
                    <a:cubicBezTo>
                      <a:pt x="28425" y="8714"/>
                      <a:pt x="29331" y="8820"/>
                      <a:pt x="30324" y="8974"/>
                    </a:cubicBezTo>
                    <a:cubicBezTo>
                      <a:pt x="31363" y="9080"/>
                      <a:pt x="32303" y="9313"/>
                      <a:pt x="33189" y="9627"/>
                    </a:cubicBezTo>
                    <a:lnTo>
                      <a:pt x="33189" y="906"/>
                    </a:lnTo>
                    <a:cubicBezTo>
                      <a:pt x="32196" y="646"/>
                      <a:pt x="31130" y="466"/>
                      <a:pt x="29931" y="260"/>
                    </a:cubicBezTo>
                    <a:cubicBezTo>
                      <a:pt x="28785" y="100"/>
                      <a:pt x="27745" y="0"/>
                      <a:pt x="26812" y="0"/>
                    </a:cubicBezTo>
                    <a:cubicBezTo>
                      <a:pt x="21342" y="0"/>
                      <a:pt x="17178" y="1272"/>
                      <a:pt x="14313" y="3771"/>
                    </a:cubicBezTo>
                    <a:cubicBezTo>
                      <a:pt x="11507" y="6322"/>
                      <a:pt x="10155" y="10013"/>
                      <a:pt x="10155" y="14963"/>
                    </a:cubicBezTo>
                    <a:lnTo>
                      <a:pt x="10155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5DF48B0-D314-456E-B65C-1FFCB6E350D7}"/>
                  </a:ext>
                </a:extLst>
              </p:cNvPr>
              <p:cNvSpPr/>
              <p:nvPr/>
            </p:nvSpPr>
            <p:spPr>
              <a:xfrm>
                <a:off x="4537186" y="4966560"/>
                <a:ext cx="55702" cy="62981"/>
              </a:xfrm>
              <a:custGeom>
                <a:avLst/>
                <a:gdLst>
                  <a:gd name="connsiteX0" fmla="*/ 45156 w 55702"/>
                  <a:gd name="connsiteY0" fmla="*/ 25768 h 62981"/>
                  <a:gd name="connsiteX1" fmla="*/ 10541 w 55702"/>
                  <a:gd name="connsiteY1" fmla="*/ 25768 h 62981"/>
                  <a:gd name="connsiteX2" fmla="*/ 11974 w 55702"/>
                  <a:gd name="connsiteY2" fmla="*/ 19260 h 62981"/>
                  <a:gd name="connsiteX3" fmla="*/ 15485 w 55702"/>
                  <a:gd name="connsiteY3" fmla="*/ 13797 h 62981"/>
                  <a:gd name="connsiteX4" fmla="*/ 20822 w 55702"/>
                  <a:gd name="connsiteY4" fmla="*/ 10153 h 62981"/>
                  <a:gd name="connsiteX5" fmla="*/ 27852 w 55702"/>
                  <a:gd name="connsiteY5" fmla="*/ 8720 h 62981"/>
                  <a:gd name="connsiteX6" fmla="*/ 34615 w 55702"/>
                  <a:gd name="connsiteY6" fmla="*/ 10153 h 62981"/>
                  <a:gd name="connsiteX7" fmla="*/ 39952 w 55702"/>
                  <a:gd name="connsiteY7" fmla="*/ 13797 h 62981"/>
                  <a:gd name="connsiteX8" fmla="*/ 43597 w 55702"/>
                  <a:gd name="connsiteY8" fmla="*/ 19133 h 62981"/>
                  <a:gd name="connsiteX9" fmla="*/ 45156 w 55702"/>
                  <a:gd name="connsiteY9" fmla="*/ 25768 h 62981"/>
                  <a:gd name="connsiteX10" fmla="*/ 54658 w 55702"/>
                  <a:gd name="connsiteY10" fmla="*/ 42550 h 62981"/>
                  <a:gd name="connsiteX11" fmla="*/ 44896 w 55702"/>
                  <a:gd name="connsiteY11" fmla="*/ 42550 h 62981"/>
                  <a:gd name="connsiteX12" fmla="*/ 39559 w 55702"/>
                  <a:gd name="connsiteY12" fmla="*/ 51530 h 62981"/>
                  <a:gd name="connsiteX13" fmla="*/ 29278 w 55702"/>
                  <a:gd name="connsiteY13" fmla="*/ 54394 h 62981"/>
                  <a:gd name="connsiteX14" fmla="*/ 20822 w 55702"/>
                  <a:gd name="connsiteY14" fmla="*/ 52702 h 62981"/>
                  <a:gd name="connsiteX15" fmla="*/ 14832 w 55702"/>
                  <a:gd name="connsiteY15" fmla="*/ 48279 h 62981"/>
                  <a:gd name="connsiteX16" fmla="*/ 11454 w 55702"/>
                  <a:gd name="connsiteY16" fmla="*/ 42030 h 62981"/>
                  <a:gd name="connsiteX17" fmla="*/ 10541 w 55702"/>
                  <a:gd name="connsiteY17" fmla="*/ 34482 h 62981"/>
                  <a:gd name="connsiteX18" fmla="*/ 55697 w 55702"/>
                  <a:gd name="connsiteY18" fmla="*/ 34482 h 62981"/>
                  <a:gd name="connsiteX19" fmla="*/ 54658 w 55702"/>
                  <a:gd name="connsiteY19" fmla="*/ 23037 h 62981"/>
                  <a:gd name="connsiteX20" fmla="*/ 50234 w 55702"/>
                  <a:gd name="connsiteY20" fmla="*/ 11845 h 62981"/>
                  <a:gd name="connsiteX21" fmla="*/ 41645 w 55702"/>
                  <a:gd name="connsiteY21" fmla="*/ 3384 h 62981"/>
                  <a:gd name="connsiteX22" fmla="*/ 28372 w 55702"/>
                  <a:gd name="connsiteY22" fmla="*/ 0 h 62981"/>
                  <a:gd name="connsiteX23" fmla="*/ 16918 w 55702"/>
                  <a:gd name="connsiteY23" fmla="*/ 2345 h 62981"/>
                  <a:gd name="connsiteX24" fmla="*/ 8069 w 55702"/>
                  <a:gd name="connsiteY24" fmla="*/ 8854 h 62981"/>
                  <a:gd name="connsiteX25" fmla="*/ 2079 w 55702"/>
                  <a:gd name="connsiteY25" fmla="*/ 18740 h 62981"/>
                  <a:gd name="connsiteX26" fmla="*/ 0 w 55702"/>
                  <a:gd name="connsiteY26" fmla="*/ 31364 h 62981"/>
                  <a:gd name="connsiteX27" fmla="*/ 2079 w 55702"/>
                  <a:gd name="connsiteY27" fmla="*/ 44115 h 62981"/>
                  <a:gd name="connsiteX28" fmla="*/ 7416 w 55702"/>
                  <a:gd name="connsiteY28" fmla="*/ 54128 h 62981"/>
                  <a:gd name="connsiteX29" fmla="*/ 16398 w 55702"/>
                  <a:gd name="connsiteY29" fmla="*/ 60637 h 62981"/>
                  <a:gd name="connsiteX30" fmla="*/ 28891 w 55702"/>
                  <a:gd name="connsiteY30" fmla="*/ 62982 h 62981"/>
                  <a:gd name="connsiteX31" fmla="*/ 45936 w 55702"/>
                  <a:gd name="connsiteY31" fmla="*/ 57905 h 62981"/>
                  <a:gd name="connsiteX32" fmla="*/ 54658 w 55702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2" h="62981">
                    <a:moveTo>
                      <a:pt x="45156" y="25768"/>
                    </a:moveTo>
                    <a:lnTo>
                      <a:pt x="10541" y="25768"/>
                    </a:lnTo>
                    <a:cubicBezTo>
                      <a:pt x="10694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85" y="13797"/>
                    </a:cubicBezTo>
                    <a:cubicBezTo>
                      <a:pt x="16944" y="12231"/>
                      <a:pt x="18736" y="11039"/>
                      <a:pt x="20822" y="10153"/>
                    </a:cubicBezTo>
                    <a:cubicBezTo>
                      <a:pt x="22901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15" y="10153"/>
                    </a:cubicBezTo>
                    <a:cubicBezTo>
                      <a:pt x="36701" y="11039"/>
                      <a:pt x="38440" y="12231"/>
                      <a:pt x="39952" y="13797"/>
                    </a:cubicBezTo>
                    <a:cubicBezTo>
                      <a:pt x="41511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56" y="25768"/>
                    </a:cubicBezTo>
                    <a:close/>
                    <a:moveTo>
                      <a:pt x="54658" y="42550"/>
                    </a:moveTo>
                    <a:lnTo>
                      <a:pt x="44896" y="42550"/>
                    </a:lnTo>
                    <a:cubicBezTo>
                      <a:pt x="44010" y="46560"/>
                      <a:pt x="42218" y="49551"/>
                      <a:pt x="39559" y="51530"/>
                    </a:cubicBezTo>
                    <a:cubicBezTo>
                      <a:pt x="36961" y="53455"/>
                      <a:pt x="33496" y="54394"/>
                      <a:pt x="29278" y="54394"/>
                    </a:cubicBezTo>
                    <a:cubicBezTo>
                      <a:pt x="26053" y="54394"/>
                      <a:pt x="23214" y="53842"/>
                      <a:pt x="20822" y="52702"/>
                    </a:cubicBezTo>
                    <a:cubicBezTo>
                      <a:pt x="18377" y="51610"/>
                      <a:pt x="16398" y="50098"/>
                      <a:pt x="14832" y="48279"/>
                    </a:cubicBezTo>
                    <a:cubicBezTo>
                      <a:pt x="13273" y="46453"/>
                      <a:pt x="12127" y="44375"/>
                      <a:pt x="11454" y="42030"/>
                    </a:cubicBezTo>
                    <a:cubicBezTo>
                      <a:pt x="10721" y="39692"/>
                      <a:pt x="10434" y="37187"/>
                      <a:pt x="10541" y="34482"/>
                    </a:cubicBezTo>
                    <a:lnTo>
                      <a:pt x="55697" y="34482"/>
                    </a:lnTo>
                    <a:cubicBezTo>
                      <a:pt x="55750" y="30838"/>
                      <a:pt x="55437" y="27041"/>
                      <a:pt x="54658" y="23037"/>
                    </a:cubicBezTo>
                    <a:cubicBezTo>
                      <a:pt x="53878" y="18973"/>
                      <a:pt x="52365" y="15229"/>
                      <a:pt x="50234" y="11845"/>
                    </a:cubicBezTo>
                    <a:cubicBezTo>
                      <a:pt x="48048" y="8407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33" y="3904"/>
                      <a:pt x="10568" y="6096"/>
                      <a:pt x="8069" y="8854"/>
                    </a:cubicBezTo>
                    <a:cubicBezTo>
                      <a:pt x="5517" y="11658"/>
                      <a:pt x="3538" y="14943"/>
                      <a:pt x="2079" y="18740"/>
                    </a:cubicBezTo>
                    <a:cubicBezTo>
                      <a:pt x="673" y="22590"/>
                      <a:pt x="0" y="26781"/>
                      <a:pt x="0" y="31364"/>
                    </a:cubicBezTo>
                    <a:cubicBezTo>
                      <a:pt x="153" y="35994"/>
                      <a:pt x="833" y="40211"/>
                      <a:pt x="2079" y="44115"/>
                    </a:cubicBezTo>
                    <a:cubicBezTo>
                      <a:pt x="3278" y="48019"/>
                      <a:pt x="5077" y="51370"/>
                      <a:pt x="7416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36" y="62196"/>
                      <a:pt x="24100" y="62982"/>
                      <a:pt x="28891" y="62982"/>
                    </a:cubicBezTo>
                    <a:cubicBezTo>
                      <a:pt x="35708" y="62982"/>
                      <a:pt x="41411" y="61289"/>
                      <a:pt x="45936" y="57905"/>
                    </a:cubicBezTo>
                    <a:cubicBezTo>
                      <a:pt x="50413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BBB1821-0A78-4B27-A749-8C32DB4DF82F}"/>
                  </a:ext>
                </a:extLst>
              </p:cNvPr>
              <p:cNvSpPr/>
              <p:nvPr/>
            </p:nvSpPr>
            <p:spPr>
              <a:xfrm>
                <a:off x="4599806" y="4966560"/>
                <a:ext cx="56743" cy="62981"/>
              </a:xfrm>
              <a:custGeom>
                <a:avLst/>
                <a:gdLst>
                  <a:gd name="connsiteX0" fmla="*/ 56744 w 56743"/>
                  <a:gd name="connsiteY0" fmla="*/ 61416 h 62981"/>
                  <a:gd name="connsiteX1" fmla="*/ 49587 w 56743"/>
                  <a:gd name="connsiteY1" fmla="*/ 62982 h 62981"/>
                  <a:gd name="connsiteX2" fmla="*/ 43471 w 56743"/>
                  <a:gd name="connsiteY2" fmla="*/ 60896 h 62981"/>
                  <a:gd name="connsiteX3" fmla="*/ 41258 w 56743"/>
                  <a:gd name="connsiteY3" fmla="*/ 53742 h 62981"/>
                  <a:gd name="connsiteX4" fmla="*/ 31624 w 56743"/>
                  <a:gd name="connsiteY4" fmla="*/ 60896 h 62981"/>
                  <a:gd name="connsiteX5" fmla="*/ 19916 w 56743"/>
                  <a:gd name="connsiteY5" fmla="*/ 62982 h 62981"/>
                  <a:gd name="connsiteX6" fmla="*/ 12234 w 56743"/>
                  <a:gd name="connsiteY6" fmla="*/ 62069 h 62981"/>
                  <a:gd name="connsiteX7" fmla="*/ 5857 w 56743"/>
                  <a:gd name="connsiteY7" fmla="*/ 59204 h 62981"/>
                  <a:gd name="connsiteX8" fmla="*/ 1566 w 56743"/>
                  <a:gd name="connsiteY8" fmla="*/ 54001 h 62981"/>
                  <a:gd name="connsiteX9" fmla="*/ 0 w 56743"/>
                  <a:gd name="connsiteY9" fmla="*/ 46194 h 62981"/>
                  <a:gd name="connsiteX10" fmla="*/ 1693 w 56743"/>
                  <a:gd name="connsiteY10" fmla="*/ 37740 h 62981"/>
                  <a:gd name="connsiteX11" fmla="*/ 6377 w 56743"/>
                  <a:gd name="connsiteY11" fmla="*/ 32530 h 62981"/>
                  <a:gd name="connsiteX12" fmla="*/ 12887 w 56743"/>
                  <a:gd name="connsiteY12" fmla="*/ 29412 h 62981"/>
                  <a:gd name="connsiteX13" fmla="*/ 20436 w 56743"/>
                  <a:gd name="connsiteY13" fmla="*/ 27587 h 62981"/>
                  <a:gd name="connsiteX14" fmla="*/ 28112 w 56743"/>
                  <a:gd name="connsiteY14" fmla="*/ 26414 h 62981"/>
                  <a:gd name="connsiteX15" fmla="*/ 34622 w 56743"/>
                  <a:gd name="connsiteY15" fmla="*/ 25249 h 62981"/>
                  <a:gd name="connsiteX16" fmla="*/ 39046 w 56743"/>
                  <a:gd name="connsiteY16" fmla="*/ 23037 h 62981"/>
                  <a:gd name="connsiteX17" fmla="*/ 40739 w 56743"/>
                  <a:gd name="connsiteY17" fmla="*/ 18740 h 62981"/>
                  <a:gd name="connsiteX18" fmla="*/ 39433 w 56743"/>
                  <a:gd name="connsiteY18" fmla="*/ 13537 h 62981"/>
                  <a:gd name="connsiteX19" fmla="*/ 36314 w 56743"/>
                  <a:gd name="connsiteY19" fmla="*/ 10539 h 62981"/>
                  <a:gd name="connsiteX20" fmla="*/ 32016 w 56743"/>
                  <a:gd name="connsiteY20" fmla="*/ 9113 h 62981"/>
                  <a:gd name="connsiteX21" fmla="*/ 27333 w 56743"/>
                  <a:gd name="connsiteY21" fmla="*/ 8720 h 62981"/>
                  <a:gd name="connsiteX22" fmla="*/ 16791 w 56743"/>
                  <a:gd name="connsiteY22" fmla="*/ 11192 h 62981"/>
                  <a:gd name="connsiteX23" fmla="*/ 12234 w 56743"/>
                  <a:gd name="connsiteY23" fmla="*/ 20172 h 62981"/>
                  <a:gd name="connsiteX24" fmla="*/ 2346 w 56743"/>
                  <a:gd name="connsiteY24" fmla="*/ 20172 h 62981"/>
                  <a:gd name="connsiteX25" fmla="*/ 4684 w 56743"/>
                  <a:gd name="connsiteY25" fmla="*/ 10805 h 62981"/>
                  <a:gd name="connsiteX26" fmla="*/ 10281 w 56743"/>
                  <a:gd name="connsiteY26" fmla="*/ 4557 h 62981"/>
                  <a:gd name="connsiteX27" fmla="*/ 18224 w 56743"/>
                  <a:gd name="connsiteY27" fmla="*/ 1046 h 62981"/>
                  <a:gd name="connsiteX28" fmla="*/ 27852 w 56743"/>
                  <a:gd name="connsiteY28" fmla="*/ 0 h 62981"/>
                  <a:gd name="connsiteX29" fmla="*/ 36048 w 56743"/>
                  <a:gd name="connsiteY29" fmla="*/ 653 h 62981"/>
                  <a:gd name="connsiteX30" fmla="*/ 43337 w 56743"/>
                  <a:gd name="connsiteY30" fmla="*/ 2998 h 62981"/>
                  <a:gd name="connsiteX31" fmla="*/ 48548 w 56743"/>
                  <a:gd name="connsiteY31" fmla="*/ 8068 h 62981"/>
                  <a:gd name="connsiteX32" fmla="*/ 50493 w 56743"/>
                  <a:gd name="connsiteY32" fmla="*/ 16528 h 62981"/>
                  <a:gd name="connsiteX33" fmla="*/ 50493 w 56743"/>
                  <a:gd name="connsiteY33" fmla="*/ 47626 h 62981"/>
                  <a:gd name="connsiteX34" fmla="*/ 50887 w 56743"/>
                  <a:gd name="connsiteY34" fmla="*/ 52702 h 62981"/>
                  <a:gd name="connsiteX35" fmla="*/ 53618 w 56743"/>
                  <a:gd name="connsiteY35" fmla="*/ 54394 h 62981"/>
                  <a:gd name="connsiteX36" fmla="*/ 56744 w 56743"/>
                  <a:gd name="connsiteY36" fmla="*/ 53742 h 62981"/>
                  <a:gd name="connsiteX37" fmla="*/ 40605 w 56743"/>
                  <a:gd name="connsiteY37" fmla="*/ 30578 h 62981"/>
                  <a:gd name="connsiteX38" fmla="*/ 35662 w 56743"/>
                  <a:gd name="connsiteY38" fmla="*/ 32663 h 62981"/>
                  <a:gd name="connsiteX39" fmla="*/ 29285 w 56743"/>
                  <a:gd name="connsiteY39" fmla="*/ 33703 h 62981"/>
                  <a:gd name="connsiteX40" fmla="*/ 22648 w 56743"/>
                  <a:gd name="connsiteY40" fmla="*/ 34615 h 62981"/>
                  <a:gd name="connsiteX41" fmla="*/ 16531 w 56743"/>
                  <a:gd name="connsiteY41" fmla="*/ 36307 h 62981"/>
                  <a:gd name="connsiteX42" fmla="*/ 12234 w 56743"/>
                  <a:gd name="connsiteY42" fmla="*/ 39692 h 62981"/>
                  <a:gd name="connsiteX43" fmla="*/ 10541 w 56743"/>
                  <a:gd name="connsiteY43" fmla="*/ 45414 h 62981"/>
                  <a:gd name="connsiteX44" fmla="*/ 11454 w 56743"/>
                  <a:gd name="connsiteY44" fmla="*/ 49578 h 62981"/>
                  <a:gd name="connsiteX45" fmla="*/ 14060 w 56743"/>
                  <a:gd name="connsiteY45" fmla="*/ 52309 h 62981"/>
                  <a:gd name="connsiteX46" fmla="*/ 17704 w 56743"/>
                  <a:gd name="connsiteY46" fmla="*/ 53868 h 62981"/>
                  <a:gd name="connsiteX47" fmla="*/ 22129 w 56743"/>
                  <a:gd name="connsiteY47" fmla="*/ 54394 h 62981"/>
                  <a:gd name="connsiteX48" fmla="*/ 30584 w 56743"/>
                  <a:gd name="connsiteY48" fmla="*/ 53089 h 62981"/>
                  <a:gd name="connsiteX49" fmla="*/ 36314 w 56743"/>
                  <a:gd name="connsiteY49" fmla="*/ 49705 h 62981"/>
                  <a:gd name="connsiteX50" fmla="*/ 39566 w 56743"/>
                  <a:gd name="connsiteY50" fmla="*/ 45281 h 62981"/>
                  <a:gd name="connsiteX51" fmla="*/ 40605 w 56743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43" h="62981">
                    <a:moveTo>
                      <a:pt x="56744" y="61416"/>
                    </a:moveTo>
                    <a:cubicBezTo>
                      <a:pt x="54971" y="62455"/>
                      <a:pt x="52606" y="62982"/>
                      <a:pt x="49587" y="62982"/>
                    </a:cubicBezTo>
                    <a:cubicBezTo>
                      <a:pt x="46982" y="62982"/>
                      <a:pt x="44930" y="62276"/>
                      <a:pt x="43471" y="60896"/>
                    </a:cubicBezTo>
                    <a:cubicBezTo>
                      <a:pt x="41958" y="59438"/>
                      <a:pt x="41258" y="57073"/>
                      <a:pt x="41258" y="53742"/>
                    </a:cubicBezTo>
                    <a:cubicBezTo>
                      <a:pt x="38447" y="57073"/>
                      <a:pt x="35268" y="59438"/>
                      <a:pt x="31624" y="60896"/>
                    </a:cubicBezTo>
                    <a:cubicBezTo>
                      <a:pt x="28032" y="62276"/>
                      <a:pt x="24128" y="62982"/>
                      <a:pt x="19916" y="62982"/>
                    </a:cubicBezTo>
                    <a:cubicBezTo>
                      <a:pt x="17205" y="62982"/>
                      <a:pt x="14633" y="62668"/>
                      <a:pt x="12234" y="62069"/>
                    </a:cubicBezTo>
                    <a:cubicBezTo>
                      <a:pt x="9788" y="61496"/>
                      <a:pt x="7683" y="60503"/>
                      <a:pt x="5857" y="59204"/>
                    </a:cubicBezTo>
                    <a:cubicBezTo>
                      <a:pt x="4038" y="57852"/>
                      <a:pt x="2606" y="56080"/>
                      <a:pt x="1566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7" y="39925"/>
                      <a:pt x="1693" y="37740"/>
                    </a:cubicBezTo>
                    <a:cubicBezTo>
                      <a:pt x="2892" y="35601"/>
                      <a:pt x="4451" y="33836"/>
                      <a:pt x="6377" y="32530"/>
                    </a:cubicBezTo>
                    <a:cubicBezTo>
                      <a:pt x="8256" y="31178"/>
                      <a:pt x="10441" y="30138"/>
                      <a:pt x="12887" y="29412"/>
                    </a:cubicBezTo>
                    <a:cubicBezTo>
                      <a:pt x="15279" y="28733"/>
                      <a:pt x="17831" y="28107"/>
                      <a:pt x="20436" y="27587"/>
                    </a:cubicBezTo>
                    <a:cubicBezTo>
                      <a:pt x="23088" y="27067"/>
                      <a:pt x="25667" y="26674"/>
                      <a:pt x="28112" y="26414"/>
                    </a:cubicBezTo>
                    <a:cubicBezTo>
                      <a:pt x="30611" y="26155"/>
                      <a:pt x="32796" y="25768"/>
                      <a:pt x="34622" y="25249"/>
                    </a:cubicBezTo>
                    <a:cubicBezTo>
                      <a:pt x="36495" y="24722"/>
                      <a:pt x="38000" y="24023"/>
                      <a:pt x="39046" y="23037"/>
                    </a:cubicBezTo>
                    <a:cubicBezTo>
                      <a:pt x="40139" y="22097"/>
                      <a:pt x="40739" y="20665"/>
                      <a:pt x="40739" y="18740"/>
                    </a:cubicBezTo>
                    <a:cubicBezTo>
                      <a:pt x="40739" y="16608"/>
                      <a:pt x="40266" y="14836"/>
                      <a:pt x="39433" y="13537"/>
                    </a:cubicBezTo>
                    <a:cubicBezTo>
                      <a:pt x="38653" y="12231"/>
                      <a:pt x="37614" y="11272"/>
                      <a:pt x="36314" y="10539"/>
                    </a:cubicBezTo>
                    <a:cubicBezTo>
                      <a:pt x="35062" y="9866"/>
                      <a:pt x="33629" y="9373"/>
                      <a:pt x="32016" y="9113"/>
                    </a:cubicBezTo>
                    <a:cubicBezTo>
                      <a:pt x="30458" y="8854"/>
                      <a:pt x="28891" y="8720"/>
                      <a:pt x="27333" y="8720"/>
                    </a:cubicBezTo>
                    <a:cubicBezTo>
                      <a:pt x="23168" y="8720"/>
                      <a:pt x="19656" y="9580"/>
                      <a:pt x="16791" y="11192"/>
                    </a:cubicBezTo>
                    <a:cubicBezTo>
                      <a:pt x="13979" y="12757"/>
                      <a:pt x="12493" y="15749"/>
                      <a:pt x="12234" y="20172"/>
                    </a:cubicBezTo>
                    <a:lnTo>
                      <a:pt x="2346" y="20172"/>
                    </a:lnTo>
                    <a:cubicBezTo>
                      <a:pt x="2499" y="16475"/>
                      <a:pt x="3285" y="13350"/>
                      <a:pt x="4684" y="10805"/>
                    </a:cubicBezTo>
                    <a:cubicBezTo>
                      <a:pt x="6044" y="8201"/>
                      <a:pt x="7943" y="6116"/>
                      <a:pt x="10281" y="4557"/>
                    </a:cubicBezTo>
                    <a:cubicBezTo>
                      <a:pt x="12627" y="2944"/>
                      <a:pt x="15252" y="1772"/>
                      <a:pt x="18224" y="1046"/>
                    </a:cubicBezTo>
                    <a:cubicBezTo>
                      <a:pt x="21243" y="366"/>
                      <a:pt x="24467" y="0"/>
                      <a:pt x="27852" y="0"/>
                    </a:cubicBezTo>
                    <a:cubicBezTo>
                      <a:pt x="30611" y="0"/>
                      <a:pt x="33343" y="240"/>
                      <a:pt x="36048" y="653"/>
                    </a:cubicBezTo>
                    <a:cubicBezTo>
                      <a:pt x="38706" y="1019"/>
                      <a:pt x="41152" y="1799"/>
                      <a:pt x="43337" y="2998"/>
                    </a:cubicBezTo>
                    <a:cubicBezTo>
                      <a:pt x="45476" y="4244"/>
                      <a:pt x="47242" y="5936"/>
                      <a:pt x="48548" y="8068"/>
                    </a:cubicBezTo>
                    <a:cubicBezTo>
                      <a:pt x="49847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7" y="53842"/>
                      <a:pt x="52060" y="54394"/>
                      <a:pt x="53618" y="54394"/>
                    </a:cubicBezTo>
                    <a:cubicBezTo>
                      <a:pt x="54451" y="54394"/>
                      <a:pt x="55491" y="54208"/>
                      <a:pt x="56744" y="53742"/>
                    </a:cubicBezTo>
                    <a:close/>
                    <a:moveTo>
                      <a:pt x="40605" y="30578"/>
                    </a:moveTo>
                    <a:cubicBezTo>
                      <a:pt x="39360" y="31571"/>
                      <a:pt x="37740" y="32244"/>
                      <a:pt x="35662" y="32663"/>
                    </a:cubicBezTo>
                    <a:cubicBezTo>
                      <a:pt x="33629" y="33030"/>
                      <a:pt x="31524" y="33389"/>
                      <a:pt x="29285" y="33703"/>
                    </a:cubicBezTo>
                    <a:cubicBezTo>
                      <a:pt x="27099" y="33962"/>
                      <a:pt x="24887" y="34302"/>
                      <a:pt x="22648" y="34615"/>
                    </a:cubicBezTo>
                    <a:cubicBezTo>
                      <a:pt x="20356" y="34975"/>
                      <a:pt x="18351" y="35521"/>
                      <a:pt x="16531" y="36307"/>
                    </a:cubicBezTo>
                    <a:cubicBezTo>
                      <a:pt x="1475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54" y="49578"/>
                    </a:cubicBezTo>
                    <a:cubicBezTo>
                      <a:pt x="12134" y="50724"/>
                      <a:pt x="13013" y="51630"/>
                      <a:pt x="14060" y="52309"/>
                    </a:cubicBezTo>
                    <a:cubicBezTo>
                      <a:pt x="15099" y="53035"/>
                      <a:pt x="16298" y="53562"/>
                      <a:pt x="17704" y="53868"/>
                    </a:cubicBezTo>
                    <a:cubicBezTo>
                      <a:pt x="19157" y="54235"/>
                      <a:pt x="20616" y="54394"/>
                      <a:pt x="22129" y="54394"/>
                    </a:cubicBezTo>
                    <a:cubicBezTo>
                      <a:pt x="25407" y="54394"/>
                      <a:pt x="28245" y="53975"/>
                      <a:pt x="30584" y="53089"/>
                    </a:cubicBezTo>
                    <a:cubicBezTo>
                      <a:pt x="32929" y="52156"/>
                      <a:pt x="34802" y="51010"/>
                      <a:pt x="36314" y="49705"/>
                    </a:cubicBezTo>
                    <a:cubicBezTo>
                      <a:pt x="37767" y="48352"/>
                      <a:pt x="38833" y="46846"/>
                      <a:pt x="39566" y="45281"/>
                    </a:cubicBezTo>
                    <a:cubicBezTo>
                      <a:pt x="40239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B9BFE71-DBA3-4AB1-9DAD-7994E81468B3}"/>
                  </a:ext>
                </a:extLst>
              </p:cNvPr>
              <p:cNvSpPr/>
              <p:nvPr/>
            </p:nvSpPr>
            <p:spPr>
              <a:xfrm>
                <a:off x="4659281" y="4949906"/>
                <a:ext cx="32142" cy="78330"/>
              </a:xfrm>
              <a:custGeom>
                <a:avLst/>
                <a:gdLst>
                  <a:gd name="connsiteX0" fmla="*/ 20169 w 32142"/>
                  <a:gd name="connsiteY0" fmla="*/ 18087 h 78330"/>
                  <a:gd name="connsiteX1" fmla="*/ 20169 w 32142"/>
                  <a:gd name="connsiteY1" fmla="*/ 0 h 78330"/>
                  <a:gd name="connsiteX2" fmla="*/ 10281 w 32142"/>
                  <a:gd name="connsiteY2" fmla="*/ 0 h 78330"/>
                  <a:gd name="connsiteX3" fmla="*/ 10281 w 32142"/>
                  <a:gd name="connsiteY3" fmla="*/ 18087 h 78330"/>
                  <a:gd name="connsiteX4" fmla="*/ 0 w 32142"/>
                  <a:gd name="connsiteY4" fmla="*/ 18087 h 78330"/>
                  <a:gd name="connsiteX5" fmla="*/ 0 w 32142"/>
                  <a:gd name="connsiteY5" fmla="*/ 26807 h 78330"/>
                  <a:gd name="connsiteX6" fmla="*/ 10281 w 32142"/>
                  <a:gd name="connsiteY6" fmla="*/ 26807 h 78330"/>
                  <a:gd name="connsiteX7" fmla="*/ 10281 w 32142"/>
                  <a:gd name="connsiteY7" fmla="*/ 65193 h 78330"/>
                  <a:gd name="connsiteX8" fmla="*/ 11061 w 32142"/>
                  <a:gd name="connsiteY8" fmla="*/ 71955 h 78330"/>
                  <a:gd name="connsiteX9" fmla="*/ 13533 w 32142"/>
                  <a:gd name="connsiteY9" fmla="*/ 75859 h 78330"/>
                  <a:gd name="connsiteX10" fmla="*/ 17957 w 32142"/>
                  <a:gd name="connsiteY10" fmla="*/ 77811 h 78330"/>
                  <a:gd name="connsiteX11" fmla="*/ 24601 w 32142"/>
                  <a:gd name="connsiteY11" fmla="*/ 78331 h 78330"/>
                  <a:gd name="connsiteX12" fmla="*/ 32143 w 32142"/>
                  <a:gd name="connsiteY12" fmla="*/ 78331 h 78330"/>
                  <a:gd name="connsiteX13" fmla="*/ 32143 w 32142"/>
                  <a:gd name="connsiteY13" fmla="*/ 69617 h 78330"/>
                  <a:gd name="connsiteX14" fmla="*/ 27592 w 32142"/>
                  <a:gd name="connsiteY14" fmla="*/ 69617 h 78330"/>
                  <a:gd name="connsiteX15" fmla="*/ 23814 w 32142"/>
                  <a:gd name="connsiteY15" fmla="*/ 69484 h 78330"/>
                  <a:gd name="connsiteX16" fmla="*/ 21602 w 32142"/>
                  <a:gd name="connsiteY16" fmla="*/ 68704 h 78330"/>
                  <a:gd name="connsiteX17" fmla="*/ 20436 w 32142"/>
                  <a:gd name="connsiteY17" fmla="*/ 67012 h 78330"/>
                  <a:gd name="connsiteX18" fmla="*/ 20169 w 32142"/>
                  <a:gd name="connsiteY18" fmla="*/ 64281 h 78330"/>
                  <a:gd name="connsiteX19" fmla="*/ 20169 w 32142"/>
                  <a:gd name="connsiteY19" fmla="*/ 26807 h 78330"/>
                  <a:gd name="connsiteX20" fmla="*/ 32143 w 32142"/>
                  <a:gd name="connsiteY20" fmla="*/ 26807 h 78330"/>
                  <a:gd name="connsiteX21" fmla="*/ 32143 w 32142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2" h="78330">
                    <a:moveTo>
                      <a:pt x="20169" y="18087"/>
                    </a:moveTo>
                    <a:lnTo>
                      <a:pt x="20169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81" y="26807"/>
                    </a:lnTo>
                    <a:lnTo>
                      <a:pt x="10281" y="65193"/>
                    </a:lnTo>
                    <a:cubicBezTo>
                      <a:pt x="10281" y="68005"/>
                      <a:pt x="10541" y="70237"/>
                      <a:pt x="11061" y="71955"/>
                    </a:cubicBezTo>
                    <a:cubicBezTo>
                      <a:pt x="11580" y="73621"/>
                      <a:pt x="12413" y="74926"/>
                      <a:pt x="13533" y="75859"/>
                    </a:cubicBezTo>
                    <a:cubicBezTo>
                      <a:pt x="14652" y="76852"/>
                      <a:pt x="16138" y="77498"/>
                      <a:pt x="17957" y="77811"/>
                    </a:cubicBezTo>
                    <a:cubicBezTo>
                      <a:pt x="19863" y="78177"/>
                      <a:pt x="22075" y="78331"/>
                      <a:pt x="24601" y="78331"/>
                    </a:cubicBezTo>
                    <a:lnTo>
                      <a:pt x="32143" y="78331"/>
                    </a:lnTo>
                    <a:lnTo>
                      <a:pt x="32143" y="69617"/>
                    </a:lnTo>
                    <a:lnTo>
                      <a:pt x="27592" y="69617"/>
                    </a:lnTo>
                    <a:cubicBezTo>
                      <a:pt x="26026" y="69617"/>
                      <a:pt x="24780" y="69590"/>
                      <a:pt x="23814" y="69484"/>
                    </a:cubicBezTo>
                    <a:cubicBezTo>
                      <a:pt x="22855" y="69330"/>
                      <a:pt x="22122" y="69071"/>
                      <a:pt x="21602" y="68704"/>
                    </a:cubicBezTo>
                    <a:cubicBezTo>
                      <a:pt x="21082" y="68285"/>
                      <a:pt x="20696" y="67738"/>
                      <a:pt x="20436" y="67012"/>
                    </a:cubicBezTo>
                    <a:cubicBezTo>
                      <a:pt x="20249" y="66339"/>
                      <a:pt x="20169" y="65427"/>
                      <a:pt x="20169" y="64281"/>
                    </a:cubicBezTo>
                    <a:lnTo>
                      <a:pt x="20169" y="26807"/>
                    </a:lnTo>
                    <a:lnTo>
                      <a:pt x="32143" y="26807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E5EF8DC-32DA-4085-AED5-822D40A953D7}"/>
                  </a:ext>
                </a:extLst>
              </p:cNvPr>
              <p:cNvSpPr/>
              <p:nvPr/>
            </p:nvSpPr>
            <p:spPr>
              <a:xfrm>
                <a:off x="4702412" y="4967993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079 w 49973"/>
                  <a:gd name="connsiteY2" fmla="*/ 0 h 61549"/>
                  <a:gd name="connsiteX3" fmla="*/ 40079 w 49973"/>
                  <a:gd name="connsiteY3" fmla="*/ 33962 h 61549"/>
                  <a:gd name="connsiteX4" fmla="*/ 38913 w 49973"/>
                  <a:gd name="connsiteY4" fmla="*/ 41637 h 61549"/>
                  <a:gd name="connsiteX5" fmla="*/ 35654 w 49973"/>
                  <a:gd name="connsiteY5" fmla="*/ 47626 h 61549"/>
                  <a:gd name="connsiteX6" fmla="*/ 30057 w 49973"/>
                  <a:gd name="connsiteY6" fmla="*/ 51530 h 61549"/>
                  <a:gd name="connsiteX7" fmla="*/ 22255 w 49973"/>
                  <a:gd name="connsiteY7" fmla="*/ 52962 h 61549"/>
                  <a:gd name="connsiteX8" fmla="*/ 13273 w 49973"/>
                  <a:gd name="connsiteY8" fmla="*/ 49705 h 61549"/>
                  <a:gd name="connsiteX9" fmla="*/ 10021 w 49973"/>
                  <a:gd name="connsiteY9" fmla="*/ 40731 h 61549"/>
                  <a:gd name="connsiteX10" fmla="*/ 10021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39 w 49973"/>
                  <a:gd name="connsiteY13" fmla="*/ 48532 h 61549"/>
                  <a:gd name="connsiteX14" fmla="*/ 4424 w 49973"/>
                  <a:gd name="connsiteY14" fmla="*/ 55560 h 61549"/>
                  <a:gd name="connsiteX15" fmla="*/ 10801 w 49973"/>
                  <a:gd name="connsiteY15" fmla="*/ 59984 h 61549"/>
                  <a:gd name="connsiteX16" fmla="*/ 20822 w 49973"/>
                  <a:gd name="connsiteY16" fmla="*/ 61549 h 61549"/>
                  <a:gd name="connsiteX17" fmla="*/ 32276 w 49973"/>
                  <a:gd name="connsiteY17" fmla="*/ 58945 h 61549"/>
                  <a:gd name="connsiteX18" fmla="*/ 40339 w 49973"/>
                  <a:gd name="connsiteY18" fmla="*/ 50744 h 61549"/>
                  <a:gd name="connsiteX19" fmla="*/ 40605 w 49973"/>
                  <a:gd name="connsiteY19" fmla="*/ 50744 h 61549"/>
                  <a:gd name="connsiteX20" fmla="*/ 40605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79" y="0"/>
                    </a:lnTo>
                    <a:lnTo>
                      <a:pt x="40079" y="33962"/>
                    </a:lnTo>
                    <a:cubicBezTo>
                      <a:pt x="40079" y="36774"/>
                      <a:pt x="39692" y="39299"/>
                      <a:pt x="38913" y="41637"/>
                    </a:cubicBezTo>
                    <a:cubicBezTo>
                      <a:pt x="38180" y="43929"/>
                      <a:pt x="37113" y="45907"/>
                      <a:pt x="35654" y="47626"/>
                    </a:cubicBezTo>
                    <a:cubicBezTo>
                      <a:pt x="34149" y="49291"/>
                      <a:pt x="32296" y="50591"/>
                      <a:pt x="30057" y="51530"/>
                    </a:cubicBezTo>
                    <a:cubicBezTo>
                      <a:pt x="27872" y="52516"/>
                      <a:pt x="25273" y="52962"/>
                      <a:pt x="22255" y="52962"/>
                    </a:cubicBezTo>
                    <a:cubicBezTo>
                      <a:pt x="18397" y="52962"/>
                      <a:pt x="15405" y="51890"/>
                      <a:pt x="13273" y="49705"/>
                    </a:cubicBezTo>
                    <a:cubicBezTo>
                      <a:pt x="11088" y="47466"/>
                      <a:pt x="10021" y="44475"/>
                      <a:pt x="10021" y="40731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13" y="45881"/>
                      <a:pt x="1039" y="48532"/>
                    </a:cubicBezTo>
                    <a:cubicBezTo>
                      <a:pt x="1719" y="51243"/>
                      <a:pt x="2858" y="53582"/>
                      <a:pt x="4424" y="55560"/>
                    </a:cubicBezTo>
                    <a:cubicBezTo>
                      <a:pt x="6036" y="57486"/>
                      <a:pt x="8196" y="58945"/>
                      <a:pt x="10801" y="59984"/>
                    </a:cubicBezTo>
                    <a:cubicBezTo>
                      <a:pt x="13453" y="61023"/>
                      <a:pt x="16811" y="61549"/>
                      <a:pt x="20822" y="61549"/>
                    </a:cubicBezTo>
                    <a:cubicBezTo>
                      <a:pt x="25247" y="61549"/>
                      <a:pt x="29044" y="60690"/>
                      <a:pt x="32276" y="58945"/>
                    </a:cubicBezTo>
                    <a:cubicBezTo>
                      <a:pt x="35555" y="57226"/>
                      <a:pt x="38260" y="54494"/>
                      <a:pt x="40339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12CB02-2414-4803-881B-3613FDE42C05}"/>
                  </a:ext>
                </a:extLst>
              </p:cNvPr>
              <p:cNvSpPr/>
              <p:nvPr/>
            </p:nvSpPr>
            <p:spPr>
              <a:xfrm>
                <a:off x="4766958" y="4966546"/>
                <a:ext cx="31623" cy="61690"/>
              </a:xfrm>
              <a:custGeom>
                <a:avLst/>
                <a:gdLst>
                  <a:gd name="connsiteX0" fmla="*/ 0 w 31623"/>
                  <a:gd name="connsiteY0" fmla="*/ 1447 h 61690"/>
                  <a:gd name="connsiteX1" fmla="*/ 0 w 31623"/>
                  <a:gd name="connsiteY1" fmla="*/ 61690 h 61690"/>
                  <a:gd name="connsiteX2" fmla="*/ 9895 w 31623"/>
                  <a:gd name="connsiteY2" fmla="*/ 61690 h 61690"/>
                  <a:gd name="connsiteX3" fmla="*/ 9895 w 31623"/>
                  <a:gd name="connsiteY3" fmla="*/ 34889 h 61690"/>
                  <a:gd name="connsiteX4" fmla="*/ 11061 w 31623"/>
                  <a:gd name="connsiteY4" fmla="*/ 24610 h 61690"/>
                  <a:gd name="connsiteX5" fmla="*/ 14706 w 31623"/>
                  <a:gd name="connsiteY5" fmla="*/ 16936 h 61690"/>
                  <a:gd name="connsiteX6" fmla="*/ 21476 w 31623"/>
                  <a:gd name="connsiteY6" fmla="*/ 12246 h 61690"/>
                  <a:gd name="connsiteX7" fmla="*/ 31624 w 31623"/>
                  <a:gd name="connsiteY7" fmla="*/ 10554 h 61690"/>
                  <a:gd name="connsiteX8" fmla="*/ 31624 w 31623"/>
                  <a:gd name="connsiteY8" fmla="*/ 14 h 61690"/>
                  <a:gd name="connsiteX9" fmla="*/ 18351 w 31623"/>
                  <a:gd name="connsiteY9" fmla="*/ 3272 h 61690"/>
                  <a:gd name="connsiteX10" fmla="*/ 9502 w 31623"/>
                  <a:gd name="connsiteY10" fmla="*/ 14071 h 61690"/>
                  <a:gd name="connsiteX11" fmla="*/ 9242 w 31623"/>
                  <a:gd name="connsiteY11" fmla="*/ 14071 h 61690"/>
                  <a:gd name="connsiteX12" fmla="*/ 9242 w 3162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2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95" y="61690"/>
                    </a:lnTo>
                    <a:lnTo>
                      <a:pt x="9895" y="34889"/>
                    </a:lnTo>
                    <a:cubicBezTo>
                      <a:pt x="9895" y="30986"/>
                      <a:pt x="10281" y="27575"/>
                      <a:pt x="11061" y="24610"/>
                    </a:cubicBezTo>
                    <a:cubicBezTo>
                      <a:pt x="11847" y="21592"/>
                      <a:pt x="13066" y="19014"/>
                      <a:pt x="14706" y="16936"/>
                    </a:cubicBezTo>
                    <a:cubicBezTo>
                      <a:pt x="16451" y="14850"/>
                      <a:pt x="18691" y="13292"/>
                      <a:pt x="21476" y="12246"/>
                    </a:cubicBezTo>
                    <a:cubicBezTo>
                      <a:pt x="24341" y="11153"/>
                      <a:pt x="27719" y="10554"/>
                      <a:pt x="31624" y="10554"/>
                    </a:cubicBezTo>
                    <a:lnTo>
                      <a:pt x="31624" y="14"/>
                    </a:lnTo>
                    <a:cubicBezTo>
                      <a:pt x="26340" y="-139"/>
                      <a:pt x="21915" y="927"/>
                      <a:pt x="18351" y="3272"/>
                    </a:cubicBezTo>
                    <a:cubicBezTo>
                      <a:pt x="14892" y="5610"/>
                      <a:pt x="11920" y="9228"/>
                      <a:pt x="9502" y="14071"/>
                    </a:cubicBezTo>
                    <a:lnTo>
                      <a:pt x="9242" y="14071"/>
                    </a:lnTo>
                    <a:lnTo>
                      <a:pt x="9242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E872ECE-75B5-4215-8408-5F143894A5FE}"/>
                  </a:ext>
                </a:extLst>
              </p:cNvPr>
              <p:cNvSpPr/>
              <p:nvPr/>
            </p:nvSpPr>
            <p:spPr>
              <a:xfrm>
                <a:off x="4800720" y="4966560"/>
                <a:ext cx="55703" cy="62981"/>
              </a:xfrm>
              <a:custGeom>
                <a:avLst/>
                <a:gdLst>
                  <a:gd name="connsiteX0" fmla="*/ 45156 w 55703"/>
                  <a:gd name="connsiteY0" fmla="*/ 25768 h 62981"/>
                  <a:gd name="connsiteX1" fmla="*/ 10541 w 55703"/>
                  <a:gd name="connsiteY1" fmla="*/ 25768 h 62981"/>
                  <a:gd name="connsiteX2" fmla="*/ 11974 w 55703"/>
                  <a:gd name="connsiteY2" fmla="*/ 19260 h 62981"/>
                  <a:gd name="connsiteX3" fmla="*/ 15485 w 55703"/>
                  <a:gd name="connsiteY3" fmla="*/ 13797 h 62981"/>
                  <a:gd name="connsiteX4" fmla="*/ 20822 w 55703"/>
                  <a:gd name="connsiteY4" fmla="*/ 10153 h 62981"/>
                  <a:gd name="connsiteX5" fmla="*/ 27845 w 55703"/>
                  <a:gd name="connsiteY5" fmla="*/ 8720 h 62981"/>
                  <a:gd name="connsiteX6" fmla="*/ 34615 w 55703"/>
                  <a:gd name="connsiteY6" fmla="*/ 10153 h 62981"/>
                  <a:gd name="connsiteX7" fmla="*/ 39953 w 55703"/>
                  <a:gd name="connsiteY7" fmla="*/ 13797 h 62981"/>
                  <a:gd name="connsiteX8" fmla="*/ 43597 w 55703"/>
                  <a:gd name="connsiteY8" fmla="*/ 19133 h 62981"/>
                  <a:gd name="connsiteX9" fmla="*/ 45156 w 55703"/>
                  <a:gd name="connsiteY9" fmla="*/ 25768 h 62981"/>
                  <a:gd name="connsiteX10" fmla="*/ 54658 w 55703"/>
                  <a:gd name="connsiteY10" fmla="*/ 42550 h 62981"/>
                  <a:gd name="connsiteX11" fmla="*/ 44897 w 55703"/>
                  <a:gd name="connsiteY11" fmla="*/ 42550 h 62981"/>
                  <a:gd name="connsiteX12" fmla="*/ 39559 w 55703"/>
                  <a:gd name="connsiteY12" fmla="*/ 51530 h 62981"/>
                  <a:gd name="connsiteX13" fmla="*/ 29278 w 55703"/>
                  <a:gd name="connsiteY13" fmla="*/ 54394 h 62981"/>
                  <a:gd name="connsiteX14" fmla="*/ 20822 w 55703"/>
                  <a:gd name="connsiteY14" fmla="*/ 52702 h 62981"/>
                  <a:gd name="connsiteX15" fmla="*/ 14832 w 55703"/>
                  <a:gd name="connsiteY15" fmla="*/ 48279 h 62981"/>
                  <a:gd name="connsiteX16" fmla="*/ 11447 w 55703"/>
                  <a:gd name="connsiteY16" fmla="*/ 42030 h 62981"/>
                  <a:gd name="connsiteX17" fmla="*/ 10541 w 55703"/>
                  <a:gd name="connsiteY17" fmla="*/ 34482 h 62981"/>
                  <a:gd name="connsiteX18" fmla="*/ 55697 w 55703"/>
                  <a:gd name="connsiteY18" fmla="*/ 34482 h 62981"/>
                  <a:gd name="connsiteX19" fmla="*/ 54658 w 55703"/>
                  <a:gd name="connsiteY19" fmla="*/ 23037 h 62981"/>
                  <a:gd name="connsiteX20" fmla="*/ 50234 w 55703"/>
                  <a:gd name="connsiteY20" fmla="*/ 11845 h 62981"/>
                  <a:gd name="connsiteX21" fmla="*/ 41645 w 55703"/>
                  <a:gd name="connsiteY21" fmla="*/ 3384 h 62981"/>
                  <a:gd name="connsiteX22" fmla="*/ 28365 w 55703"/>
                  <a:gd name="connsiteY22" fmla="*/ 0 h 62981"/>
                  <a:gd name="connsiteX23" fmla="*/ 16918 w 55703"/>
                  <a:gd name="connsiteY23" fmla="*/ 2345 h 62981"/>
                  <a:gd name="connsiteX24" fmla="*/ 8069 w 55703"/>
                  <a:gd name="connsiteY24" fmla="*/ 8854 h 62981"/>
                  <a:gd name="connsiteX25" fmla="*/ 2079 w 55703"/>
                  <a:gd name="connsiteY25" fmla="*/ 18740 h 62981"/>
                  <a:gd name="connsiteX26" fmla="*/ 0 w 55703"/>
                  <a:gd name="connsiteY26" fmla="*/ 31364 h 62981"/>
                  <a:gd name="connsiteX27" fmla="*/ 2079 w 55703"/>
                  <a:gd name="connsiteY27" fmla="*/ 44115 h 62981"/>
                  <a:gd name="connsiteX28" fmla="*/ 7416 w 55703"/>
                  <a:gd name="connsiteY28" fmla="*/ 54128 h 62981"/>
                  <a:gd name="connsiteX29" fmla="*/ 16398 w 55703"/>
                  <a:gd name="connsiteY29" fmla="*/ 60637 h 62981"/>
                  <a:gd name="connsiteX30" fmla="*/ 28891 w 55703"/>
                  <a:gd name="connsiteY30" fmla="*/ 62982 h 62981"/>
                  <a:gd name="connsiteX31" fmla="*/ 45936 w 55703"/>
                  <a:gd name="connsiteY31" fmla="*/ 57905 h 62981"/>
                  <a:gd name="connsiteX32" fmla="*/ 54658 w 55703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3" h="62981">
                    <a:moveTo>
                      <a:pt x="45156" y="25768"/>
                    </a:moveTo>
                    <a:lnTo>
                      <a:pt x="10541" y="25768"/>
                    </a:lnTo>
                    <a:cubicBezTo>
                      <a:pt x="10694" y="23423"/>
                      <a:pt x="11188" y="21291"/>
                      <a:pt x="11974" y="19260"/>
                    </a:cubicBezTo>
                    <a:cubicBezTo>
                      <a:pt x="12807" y="17181"/>
                      <a:pt x="13973" y="15356"/>
                      <a:pt x="15485" y="13797"/>
                    </a:cubicBezTo>
                    <a:cubicBezTo>
                      <a:pt x="16945" y="12231"/>
                      <a:pt x="18737" y="11039"/>
                      <a:pt x="20822" y="10153"/>
                    </a:cubicBezTo>
                    <a:cubicBezTo>
                      <a:pt x="22901" y="9213"/>
                      <a:pt x="25247" y="8720"/>
                      <a:pt x="27845" y="8720"/>
                    </a:cubicBezTo>
                    <a:cubicBezTo>
                      <a:pt x="30244" y="8720"/>
                      <a:pt x="32536" y="9213"/>
                      <a:pt x="34615" y="10153"/>
                    </a:cubicBezTo>
                    <a:cubicBezTo>
                      <a:pt x="36694" y="11039"/>
                      <a:pt x="38440" y="12231"/>
                      <a:pt x="39953" y="13797"/>
                    </a:cubicBezTo>
                    <a:cubicBezTo>
                      <a:pt x="41511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56" y="25768"/>
                    </a:cubicBezTo>
                    <a:close/>
                    <a:moveTo>
                      <a:pt x="54658" y="42550"/>
                    </a:moveTo>
                    <a:lnTo>
                      <a:pt x="44897" y="42550"/>
                    </a:lnTo>
                    <a:cubicBezTo>
                      <a:pt x="44010" y="46560"/>
                      <a:pt x="42218" y="49551"/>
                      <a:pt x="39559" y="51530"/>
                    </a:cubicBezTo>
                    <a:cubicBezTo>
                      <a:pt x="36961" y="53455"/>
                      <a:pt x="33496" y="54394"/>
                      <a:pt x="29278" y="54394"/>
                    </a:cubicBezTo>
                    <a:cubicBezTo>
                      <a:pt x="26053" y="54394"/>
                      <a:pt x="23215" y="53842"/>
                      <a:pt x="20822" y="52702"/>
                    </a:cubicBezTo>
                    <a:cubicBezTo>
                      <a:pt x="18370" y="51610"/>
                      <a:pt x="16398" y="50098"/>
                      <a:pt x="14832" y="48279"/>
                    </a:cubicBezTo>
                    <a:cubicBezTo>
                      <a:pt x="13273" y="46453"/>
                      <a:pt x="12127" y="44375"/>
                      <a:pt x="11447" y="42030"/>
                    </a:cubicBezTo>
                    <a:cubicBezTo>
                      <a:pt x="10721" y="39692"/>
                      <a:pt x="10434" y="37187"/>
                      <a:pt x="10541" y="34482"/>
                    </a:cubicBezTo>
                    <a:lnTo>
                      <a:pt x="55697" y="34482"/>
                    </a:lnTo>
                    <a:cubicBezTo>
                      <a:pt x="55751" y="30838"/>
                      <a:pt x="55438" y="27041"/>
                      <a:pt x="54658" y="23037"/>
                    </a:cubicBezTo>
                    <a:cubicBezTo>
                      <a:pt x="53878" y="18973"/>
                      <a:pt x="52366" y="15229"/>
                      <a:pt x="50234" y="11845"/>
                    </a:cubicBezTo>
                    <a:cubicBezTo>
                      <a:pt x="48048" y="8407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65" y="0"/>
                    </a:cubicBezTo>
                    <a:cubicBezTo>
                      <a:pt x="24207" y="0"/>
                      <a:pt x="20349" y="786"/>
                      <a:pt x="16918" y="2345"/>
                    </a:cubicBezTo>
                    <a:cubicBezTo>
                      <a:pt x="13533" y="3904"/>
                      <a:pt x="10568" y="6096"/>
                      <a:pt x="8069" y="8854"/>
                    </a:cubicBezTo>
                    <a:cubicBezTo>
                      <a:pt x="5517" y="11658"/>
                      <a:pt x="3538" y="14943"/>
                      <a:pt x="2079" y="18740"/>
                    </a:cubicBezTo>
                    <a:cubicBezTo>
                      <a:pt x="673" y="22590"/>
                      <a:pt x="0" y="26781"/>
                      <a:pt x="0" y="31364"/>
                    </a:cubicBezTo>
                    <a:cubicBezTo>
                      <a:pt x="153" y="35994"/>
                      <a:pt x="833" y="40211"/>
                      <a:pt x="2079" y="44115"/>
                    </a:cubicBezTo>
                    <a:cubicBezTo>
                      <a:pt x="3278" y="48019"/>
                      <a:pt x="5071" y="51370"/>
                      <a:pt x="7416" y="54128"/>
                    </a:cubicBezTo>
                    <a:cubicBezTo>
                      <a:pt x="9808" y="56939"/>
                      <a:pt x="12807" y="59078"/>
                      <a:pt x="16398" y="60637"/>
                    </a:cubicBezTo>
                    <a:cubicBezTo>
                      <a:pt x="19936" y="62196"/>
                      <a:pt x="24101" y="62982"/>
                      <a:pt x="28891" y="62982"/>
                    </a:cubicBezTo>
                    <a:cubicBezTo>
                      <a:pt x="35708" y="62982"/>
                      <a:pt x="41412" y="61289"/>
                      <a:pt x="45936" y="57905"/>
                    </a:cubicBezTo>
                    <a:cubicBezTo>
                      <a:pt x="50413" y="54468"/>
                      <a:pt x="53352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16B2A4F-BCB4-422E-ACB7-ED2D3C12C36E}"/>
                  </a:ext>
                </a:extLst>
              </p:cNvPr>
              <p:cNvSpPr/>
              <p:nvPr/>
            </p:nvSpPr>
            <p:spPr>
              <a:xfrm>
                <a:off x="4899002" y="4966560"/>
                <a:ext cx="84588" cy="61675"/>
              </a:xfrm>
              <a:custGeom>
                <a:avLst/>
                <a:gdLst>
                  <a:gd name="connsiteX0" fmla="*/ 0 w 84588"/>
                  <a:gd name="connsiteY0" fmla="*/ 1432 h 61675"/>
                  <a:gd name="connsiteX1" fmla="*/ 0 w 84588"/>
                  <a:gd name="connsiteY1" fmla="*/ 61676 h 61675"/>
                  <a:gd name="connsiteX2" fmla="*/ 10022 w 84588"/>
                  <a:gd name="connsiteY2" fmla="*/ 61676 h 61675"/>
                  <a:gd name="connsiteX3" fmla="*/ 10022 w 84588"/>
                  <a:gd name="connsiteY3" fmla="*/ 24076 h 61675"/>
                  <a:gd name="connsiteX4" fmla="*/ 10801 w 84588"/>
                  <a:gd name="connsiteY4" fmla="*/ 19779 h 61675"/>
                  <a:gd name="connsiteX5" fmla="*/ 13659 w 84588"/>
                  <a:gd name="connsiteY5" fmla="*/ 14709 h 61675"/>
                  <a:gd name="connsiteX6" fmla="*/ 18610 w 84588"/>
                  <a:gd name="connsiteY6" fmla="*/ 10539 h 61675"/>
                  <a:gd name="connsiteX7" fmla="*/ 26026 w 84588"/>
                  <a:gd name="connsiteY7" fmla="*/ 8720 h 61675"/>
                  <a:gd name="connsiteX8" fmla="*/ 31490 w 84588"/>
                  <a:gd name="connsiteY8" fmla="*/ 9760 h 61675"/>
                  <a:gd name="connsiteX9" fmla="*/ 35008 w 84588"/>
                  <a:gd name="connsiteY9" fmla="*/ 12491 h 61675"/>
                  <a:gd name="connsiteX10" fmla="*/ 36827 w 84588"/>
                  <a:gd name="connsiteY10" fmla="*/ 16788 h 61675"/>
                  <a:gd name="connsiteX11" fmla="*/ 37347 w 84588"/>
                  <a:gd name="connsiteY11" fmla="*/ 22124 h 61675"/>
                  <a:gd name="connsiteX12" fmla="*/ 37347 w 84588"/>
                  <a:gd name="connsiteY12" fmla="*/ 61676 h 61675"/>
                  <a:gd name="connsiteX13" fmla="*/ 47242 w 84588"/>
                  <a:gd name="connsiteY13" fmla="*/ 61676 h 61675"/>
                  <a:gd name="connsiteX14" fmla="*/ 47242 w 84588"/>
                  <a:gd name="connsiteY14" fmla="*/ 24076 h 61675"/>
                  <a:gd name="connsiteX15" fmla="*/ 51407 w 84588"/>
                  <a:gd name="connsiteY15" fmla="*/ 13017 h 61675"/>
                  <a:gd name="connsiteX16" fmla="*/ 62987 w 84588"/>
                  <a:gd name="connsiteY16" fmla="*/ 8720 h 61675"/>
                  <a:gd name="connsiteX17" fmla="*/ 68844 w 84588"/>
                  <a:gd name="connsiteY17" fmla="*/ 9760 h 61675"/>
                  <a:gd name="connsiteX18" fmla="*/ 72489 w 84588"/>
                  <a:gd name="connsiteY18" fmla="*/ 12624 h 61675"/>
                  <a:gd name="connsiteX19" fmla="*/ 74181 w 84588"/>
                  <a:gd name="connsiteY19" fmla="*/ 16921 h 61675"/>
                  <a:gd name="connsiteX20" fmla="*/ 74701 w 84588"/>
                  <a:gd name="connsiteY20" fmla="*/ 22124 h 61675"/>
                  <a:gd name="connsiteX21" fmla="*/ 74701 w 84588"/>
                  <a:gd name="connsiteY21" fmla="*/ 61676 h 61675"/>
                  <a:gd name="connsiteX22" fmla="*/ 84589 w 84588"/>
                  <a:gd name="connsiteY22" fmla="*/ 61676 h 61675"/>
                  <a:gd name="connsiteX23" fmla="*/ 84589 w 84588"/>
                  <a:gd name="connsiteY23" fmla="*/ 17441 h 61675"/>
                  <a:gd name="connsiteX24" fmla="*/ 83156 w 84588"/>
                  <a:gd name="connsiteY24" fmla="*/ 9633 h 61675"/>
                  <a:gd name="connsiteX25" fmla="*/ 78992 w 84588"/>
                  <a:gd name="connsiteY25" fmla="*/ 4164 h 61675"/>
                  <a:gd name="connsiteX26" fmla="*/ 72749 w 84588"/>
                  <a:gd name="connsiteY26" fmla="*/ 1046 h 61675"/>
                  <a:gd name="connsiteX27" fmla="*/ 64546 w 84588"/>
                  <a:gd name="connsiteY27" fmla="*/ 0 h 61675"/>
                  <a:gd name="connsiteX28" fmla="*/ 53618 w 84588"/>
                  <a:gd name="connsiteY28" fmla="*/ 2738 h 61675"/>
                  <a:gd name="connsiteX29" fmla="*/ 45676 w 84588"/>
                  <a:gd name="connsiteY29" fmla="*/ 10279 h 61675"/>
                  <a:gd name="connsiteX30" fmla="*/ 39173 w 84588"/>
                  <a:gd name="connsiteY30" fmla="*/ 2345 h 61675"/>
                  <a:gd name="connsiteX31" fmla="*/ 29018 w 84588"/>
                  <a:gd name="connsiteY31" fmla="*/ 0 h 61675"/>
                  <a:gd name="connsiteX32" fmla="*/ 9628 w 84588"/>
                  <a:gd name="connsiteY32" fmla="*/ 10279 h 61675"/>
                  <a:gd name="connsiteX33" fmla="*/ 9368 w 84588"/>
                  <a:gd name="connsiteY33" fmla="*/ 10279 h 61675"/>
                  <a:gd name="connsiteX34" fmla="*/ 9368 w 84588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88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4076"/>
                    </a:lnTo>
                    <a:cubicBezTo>
                      <a:pt x="10022" y="22983"/>
                      <a:pt x="10281" y="21551"/>
                      <a:pt x="10801" y="19779"/>
                    </a:cubicBezTo>
                    <a:cubicBezTo>
                      <a:pt x="11374" y="18060"/>
                      <a:pt x="12360" y="16375"/>
                      <a:pt x="13659" y="14709"/>
                    </a:cubicBezTo>
                    <a:cubicBezTo>
                      <a:pt x="14966" y="13091"/>
                      <a:pt x="16578" y="11685"/>
                      <a:pt x="18610" y="10539"/>
                    </a:cubicBezTo>
                    <a:cubicBezTo>
                      <a:pt x="20689" y="9347"/>
                      <a:pt x="23161" y="8720"/>
                      <a:pt x="26026" y="8720"/>
                    </a:cubicBezTo>
                    <a:cubicBezTo>
                      <a:pt x="28265" y="8720"/>
                      <a:pt x="30084" y="9087"/>
                      <a:pt x="31490" y="9760"/>
                    </a:cubicBezTo>
                    <a:cubicBezTo>
                      <a:pt x="32949" y="10386"/>
                      <a:pt x="34122" y="11298"/>
                      <a:pt x="35008" y="12491"/>
                    </a:cubicBezTo>
                    <a:cubicBezTo>
                      <a:pt x="35841" y="13743"/>
                      <a:pt x="36461" y="15176"/>
                      <a:pt x="36827" y="16788"/>
                    </a:cubicBezTo>
                    <a:cubicBezTo>
                      <a:pt x="37141" y="18453"/>
                      <a:pt x="37347" y="20252"/>
                      <a:pt x="37347" y="22124"/>
                    </a:cubicBezTo>
                    <a:lnTo>
                      <a:pt x="37347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595" y="15822"/>
                      <a:pt x="51407" y="13017"/>
                    </a:cubicBezTo>
                    <a:cubicBezTo>
                      <a:pt x="54265" y="10153"/>
                      <a:pt x="58090" y="8720"/>
                      <a:pt x="62987" y="8720"/>
                    </a:cubicBezTo>
                    <a:cubicBezTo>
                      <a:pt x="65379" y="8720"/>
                      <a:pt x="67331" y="9087"/>
                      <a:pt x="68844" y="9760"/>
                    </a:cubicBezTo>
                    <a:cubicBezTo>
                      <a:pt x="70403" y="10492"/>
                      <a:pt x="71603" y="11425"/>
                      <a:pt x="72489" y="12624"/>
                    </a:cubicBezTo>
                    <a:cubicBezTo>
                      <a:pt x="73322" y="13870"/>
                      <a:pt x="73915" y="15302"/>
                      <a:pt x="74181" y="16921"/>
                    </a:cubicBezTo>
                    <a:cubicBezTo>
                      <a:pt x="74488" y="18587"/>
                      <a:pt x="74701" y="20299"/>
                      <a:pt x="74701" y="22124"/>
                    </a:cubicBezTo>
                    <a:lnTo>
                      <a:pt x="74701" y="61676"/>
                    </a:lnTo>
                    <a:lnTo>
                      <a:pt x="84589" y="61676"/>
                    </a:lnTo>
                    <a:lnTo>
                      <a:pt x="84589" y="17441"/>
                    </a:lnTo>
                    <a:cubicBezTo>
                      <a:pt x="84589" y="14423"/>
                      <a:pt x="84096" y="11818"/>
                      <a:pt x="83156" y="9633"/>
                    </a:cubicBezTo>
                    <a:cubicBezTo>
                      <a:pt x="82170" y="7395"/>
                      <a:pt x="80818" y="5569"/>
                      <a:pt x="78992" y="4164"/>
                    </a:cubicBezTo>
                    <a:cubicBezTo>
                      <a:pt x="77226" y="2711"/>
                      <a:pt x="75140" y="1665"/>
                      <a:pt x="72749" y="1046"/>
                    </a:cubicBezTo>
                    <a:cubicBezTo>
                      <a:pt x="70296" y="366"/>
                      <a:pt x="67565" y="0"/>
                      <a:pt x="64546" y="0"/>
                    </a:cubicBezTo>
                    <a:cubicBezTo>
                      <a:pt x="60542" y="0"/>
                      <a:pt x="56897" y="913"/>
                      <a:pt x="53618" y="2738"/>
                    </a:cubicBezTo>
                    <a:cubicBezTo>
                      <a:pt x="50287" y="4503"/>
                      <a:pt x="47655" y="7002"/>
                      <a:pt x="45676" y="10279"/>
                    </a:cubicBezTo>
                    <a:cubicBezTo>
                      <a:pt x="44377" y="6589"/>
                      <a:pt x="42191" y="3904"/>
                      <a:pt x="39173" y="2345"/>
                    </a:cubicBezTo>
                    <a:cubicBezTo>
                      <a:pt x="36101" y="786"/>
                      <a:pt x="32716" y="0"/>
                      <a:pt x="29018" y="0"/>
                    </a:cubicBezTo>
                    <a:cubicBezTo>
                      <a:pt x="20589" y="0"/>
                      <a:pt x="14106" y="3464"/>
                      <a:pt x="9628" y="10279"/>
                    </a:cubicBezTo>
                    <a:lnTo>
                      <a:pt x="9368" y="10279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999BBC9-2D26-4116-8FF3-6A8A029CF481}"/>
                  </a:ext>
                </a:extLst>
              </p:cNvPr>
              <p:cNvSpPr/>
              <p:nvPr/>
            </p:nvSpPr>
            <p:spPr>
              <a:xfrm>
                <a:off x="4995198" y="4966560"/>
                <a:ext cx="56743" cy="62981"/>
              </a:xfrm>
              <a:custGeom>
                <a:avLst/>
                <a:gdLst>
                  <a:gd name="connsiteX0" fmla="*/ 56743 w 56743"/>
                  <a:gd name="connsiteY0" fmla="*/ 61416 h 62981"/>
                  <a:gd name="connsiteX1" fmla="*/ 49587 w 56743"/>
                  <a:gd name="connsiteY1" fmla="*/ 62982 h 62981"/>
                  <a:gd name="connsiteX2" fmla="*/ 43470 w 56743"/>
                  <a:gd name="connsiteY2" fmla="*/ 60896 h 62981"/>
                  <a:gd name="connsiteX3" fmla="*/ 41258 w 56743"/>
                  <a:gd name="connsiteY3" fmla="*/ 53742 h 62981"/>
                  <a:gd name="connsiteX4" fmla="*/ 31623 w 56743"/>
                  <a:gd name="connsiteY4" fmla="*/ 60896 h 62981"/>
                  <a:gd name="connsiteX5" fmla="*/ 19909 w 56743"/>
                  <a:gd name="connsiteY5" fmla="*/ 62982 h 62981"/>
                  <a:gd name="connsiteX6" fmla="*/ 12234 w 56743"/>
                  <a:gd name="connsiteY6" fmla="*/ 62069 h 62981"/>
                  <a:gd name="connsiteX7" fmla="*/ 5857 w 56743"/>
                  <a:gd name="connsiteY7" fmla="*/ 59204 h 62981"/>
                  <a:gd name="connsiteX8" fmla="*/ 1566 w 56743"/>
                  <a:gd name="connsiteY8" fmla="*/ 54001 h 62981"/>
                  <a:gd name="connsiteX9" fmla="*/ 0 w 56743"/>
                  <a:gd name="connsiteY9" fmla="*/ 46194 h 62981"/>
                  <a:gd name="connsiteX10" fmla="*/ 1692 w 56743"/>
                  <a:gd name="connsiteY10" fmla="*/ 37740 h 62981"/>
                  <a:gd name="connsiteX11" fmla="*/ 6376 w 56743"/>
                  <a:gd name="connsiteY11" fmla="*/ 32530 h 62981"/>
                  <a:gd name="connsiteX12" fmla="*/ 12887 w 56743"/>
                  <a:gd name="connsiteY12" fmla="*/ 29412 h 62981"/>
                  <a:gd name="connsiteX13" fmla="*/ 20436 w 56743"/>
                  <a:gd name="connsiteY13" fmla="*/ 27587 h 62981"/>
                  <a:gd name="connsiteX14" fmla="*/ 28112 w 56743"/>
                  <a:gd name="connsiteY14" fmla="*/ 26414 h 62981"/>
                  <a:gd name="connsiteX15" fmla="*/ 34622 w 56743"/>
                  <a:gd name="connsiteY15" fmla="*/ 25249 h 62981"/>
                  <a:gd name="connsiteX16" fmla="*/ 39046 w 56743"/>
                  <a:gd name="connsiteY16" fmla="*/ 23037 h 62981"/>
                  <a:gd name="connsiteX17" fmla="*/ 40732 w 56743"/>
                  <a:gd name="connsiteY17" fmla="*/ 18740 h 62981"/>
                  <a:gd name="connsiteX18" fmla="*/ 39432 w 56743"/>
                  <a:gd name="connsiteY18" fmla="*/ 13537 h 62981"/>
                  <a:gd name="connsiteX19" fmla="*/ 36307 w 56743"/>
                  <a:gd name="connsiteY19" fmla="*/ 10539 h 62981"/>
                  <a:gd name="connsiteX20" fmla="*/ 32016 w 56743"/>
                  <a:gd name="connsiteY20" fmla="*/ 9113 h 62981"/>
                  <a:gd name="connsiteX21" fmla="*/ 27332 w 56743"/>
                  <a:gd name="connsiteY21" fmla="*/ 8720 h 62981"/>
                  <a:gd name="connsiteX22" fmla="*/ 16791 w 56743"/>
                  <a:gd name="connsiteY22" fmla="*/ 11192 h 62981"/>
                  <a:gd name="connsiteX23" fmla="*/ 12234 w 56743"/>
                  <a:gd name="connsiteY23" fmla="*/ 20172 h 62981"/>
                  <a:gd name="connsiteX24" fmla="*/ 2345 w 56743"/>
                  <a:gd name="connsiteY24" fmla="*/ 20172 h 62981"/>
                  <a:gd name="connsiteX25" fmla="*/ 4684 w 56743"/>
                  <a:gd name="connsiteY25" fmla="*/ 10805 h 62981"/>
                  <a:gd name="connsiteX26" fmla="*/ 10281 w 56743"/>
                  <a:gd name="connsiteY26" fmla="*/ 4557 h 62981"/>
                  <a:gd name="connsiteX27" fmla="*/ 18224 w 56743"/>
                  <a:gd name="connsiteY27" fmla="*/ 1046 h 62981"/>
                  <a:gd name="connsiteX28" fmla="*/ 27852 w 56743"/>
                  <a:gd name="connsiteY28" fmla="*/ 0 h 62981"/>
                  <a:gd name="connsiteX29" fmla="*/ 36048 w 56743"/>
                  <a:gd name="connsiteY29" fmla="*/ 653 h 62981"/>
                  <a:gd name="connsiteX30" fmla="*/ 43337 w 56743"/>
                  <a:gd name="connsiteY30" fmla="*/ 2998 h 62981"/>
                  <a:gd name="connsiteX31" fmla="*/ 48541 w 56743"/>
                  <a:gd name="connsiteY31" fmla="*/ 8068 h 62981"/>
                  <a:gd name="connsiteX32" fmla="*/ 50493 w 56743"/>
                  <a:gd name="connsiteY32" fmla="*/ 16528 h 62981"/>
                  <a:gd name="connsiteX33" fmla="*/ 50493 w 56743"/>
                  <a:gd name="connsiteY33" fmla="*/ 47626 h 62981"/>
                  <a:gd name="connsiteX34" fmla="*/ 50887 w 56743"/>
                  <a:gd name="connsiteY34" fmla="*/ 52702 h 62981"/>
                  <a:gd name="connsiteX35" fmla="*/ 53618 w 56743"/>
                  <a:gd name="connsiteY35" fmla="*/ 54394 h 62981"/>
                  <a:gd name="connsiteX36" fmla="*/ 56743 w 56743"/>
                  <a:gd name="connsiteY36" fmla="*/ 53742 h 62981"/>
                  <a:gd name="connsiteX37" fmla="*/ 40605 w 56743"/>
                  <a:gd name="connsiteY37" fmla="*/ 30578 h 62981"/>
                  <a:gd name="connsiteX38" fmla="*/ 35661 w 56743"/>
                  <a:gd name="connsiteY38" fmla="*/ 32663 h 62981"/>
                  <a:gd name="connsiteX39" fmla="*/ 29285 w 56743"/>
                  <a:gd name="connsiteY39" fmla="*/ 33703 h 62981"/>
                  <a:gd name="connsiteX40" fmla="*/ 22648 w 56743"/>
                  <a:gd name="connsiteY40" fmla="*/ 34615 h 62981"/>
                  <a:gd name="connsiteX41" fmla="*/ 16531 w 56743"/>
                  <a:gd name="connsiteY41" fmla="*/ 36307 h 62981"/>
                  <a:gd name="connsiteX42" fmla="*/ 12234 w 56743"/>
                  <a:gd name="connsiteY42" fmla="*/ 39692 h 62981"/>
                  <a:gd name="connsiteX43" fmla="*/ 10541 w 56743"/>
                  <a:gd name="connsiteY43" fmla="*/ 45414 h 62981"/>
                  <a:gd name="connsiteX44" fmla="*/ 11454 w 56743"/>
                  <a:gd name="connsiteY44" fmla="*/ 49578 h 62981"/>
                  <a:gd name="connsiteX45" fmla="*/ 14059 w 56743"/>
                  <a:gd name="connsiteY45" fmla="*/ 52309 h 62981"/>
                  <a:gd name="connsiteX46" fmla="*/ 17697 w 56743"/>
                  <a:gd name="connsiteY46" fmla="*/ 53868 h 62981"/>
                  <a:gd name="connsiteX47" fmla="*/ 22122 w 56743"/>
                  <a:gd name="connsiteY47" fmla="*/ 54394 h 62981"/>
                  <a:gd name="connsiteX48" fmla="*/ 30584 w 56743"/>
                  <a:gd name="connsiteY48" fmla="*/ 53089 h 62981"/>
                  <a:gd name="connsiteX49" fmla="*/ 36307 w 56743"/>
                  <a:gd name="connsiteY49" fmla="*/ 49705 h 62981"/>
                  <a:gd name="connsiteX50" fmla="*/ 39566 w 56743"/>
                  <a:gd name="connsiteY50" fmla="*/ 45281 h 62981"/>
                  <a:gd name="connsiteX51" fmla="*/ 40605 w 56743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43" h="62981">
                    <a:moveTo>
                      <a:pt x="56743" y="61416"/>
                    </a:moveTo>
                    <a:cubicBezTo>
                      <a:pt x="54998" y="62455"/>
                      <a:pt x="52606" y="62982"/>
                      <a:pt x="49587" y="62982"/>
                    </a:cubicBezTo>
                    <a:cubicBezTo>
                      <a:pt x="46982" y="62982"/>
                      <a:pt x="44923" y="62276"/>
                      <a:pt x="43470" y="60896"/>
                    </a:cubicBezTo>
                    <a:cubicBezTo>
                      <a:pt x="41985" y="59438"/>
                      <a:pt x="41258" y="57073"/>
                      <a:pt x="41258" y="53742"/>
                    </a:cubicBezTo>
                    <a:cubicBezTo>
                      <a:pt x="38473" y="57073"/>
                      <a:pt x="35268" y="59438"/>
                      <a:pt x="31623" y="60896"/>
                    </a:cubicBezTo>
                    <a:cubicBezTo>
                      <a:pt x="28059" y="62276"/>
                      <a:pt x="24154" y="62982"/>
                      <a:pt x="19909" y="62982"/>
                    </a:cubicBezTo>
                    <a:cubicBezTo>
                      <a:pt x="17204" y="62982"/>
                      <a:pt x="14652" y="62668"/>
                      <a:pt x="12234" y="62069"/>
                    </a:cubicBezTo>
                    <a:cubicBezTo>
                      <a:pt x="9788" y="61496"/>
                      <a:pt x="7683" y="60503"/>
                      <a:pt x="5857" y="59204"/>
                    </a:cubicBezTo>
                    <a:cubicBezTo>
                      <a:pt x="4038" y="57852"/>
                      <a:pt x="2605" y="56080"/>
                      <a:pt x="1566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6" y="39925"/>
                      <a:pt x="1692" y="37740"/>
                    </a:cubicBezTo>
                    <a:cubicBezTo>
                      <a:pt x="2892" y="35601"/>
                      <a:pt x="4451" y="33836"/>
                      <a:pt x="6376" y="32530"/>
                    </a:cubicBezTo>
                    <a:cubicBezTo>
                      <a:pt x="8276" y="31178"/>
                      <a:pt x="10441" y="30138"/>
                      <a:pt x="12887" y="29412"/>
                    </a:cubicBezTo>
                    <a:cubicBezTo>
                      <a:pt x="15305" y="28733"/>
                      <a:pt x="17831" y="28107"/>
                      <a:pt x="20436" y="27587"/>
                    </a:cubicBezTo>
                    <a:cubicBezTo>
                      <a:pt x="23114" y="27067"/>
                      <a:pt x="25666" y="26674"/>
                      <a:pt x="28112" y="26414"/>
                    </a:cubicBezTo>
                    <a:cubicBezTo>
                      <a:pt x="30611" y="26155"/>
                      <a:pt x="32796" y="25768"/>
                      <a:pt x="34622" y="25249"/>
                    </a:cubicBezTo>
                    <a:cubicBezTo>
                      <a:pt x="36521" y="24722"/>
                      <a:pt x="38000" y="24023"/>
                      <a:pt x="39046" y="23037"/>
                    </a:cubicBezTo>
                    <a:cubicBezTo>
                      <a:pt x="40166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2" y="13537"/>
                    </a:cubicBezTo>
                    <a:cubicBezTo>
                      <a:pt x="38653" y="12231"/>
                      <a:pt x="37614" y="11272"/>
                      <a:pt x="36307" y="10539"/>
                    </a:cubicBezTo>
                    <a:cubicBezTo>
                      <a:pt x="35088" y="9866"/>
                      <a:pt x="33656" y="9373"/>
                      <a:pt x="32016" y="9113"/>
                    </a:cubicBezTo>
                    <a:cubicBezTo>
                      <a:pt x="30451" y="8854"/>
                      <a:pt x="28891" y="8720"/>
                      <a:pt x="27332" y="8720"/>
                    </a:cubicBezTo>
                    <a:cubicBezTo>
                      <a:pt x="23168" y="8720"/>
                      <a:pt x="19650" y="9580"/>
                      <a:pt x="16791" y="11192"/>
                    </a:cubicBezTo>
                    <a:cubicBezTo>
                      <a:pt x="14006" y="12757"/>
                      <a:pt x="12493" y="15749"/>
                      <a:pt x="12234" y="20172"/>
                    </a:cubicBezTo>
                    <a:lnTo>
                      <a:pt x="2345" y="20172"/>
                    </a:lnTo>
                    <a:cubicBezTo>
                      <a:pt x="2499" y="16475"/>
                      <a:pt x="3278" y="13350"/>
                      <a:pt x="4684" y="10805"/>
                    </a:cubicBezTo>
                    <a:cubicBezTo>
                      <a:pt x="6063" y="8201"/>
                      <a:pt x="7943" y="6116"/>
                      <a:pt x="10281" y="4557"/>
                    </a:cubicBezTo>
                    <a:cubicBezTo>
                      <a:pt x="12627" y="2944"/>
                      <a:pt x="15252" y="1772"/>
                      <a:pt x="18224" y="1046"/>
                    </a:cubicBezTo>
                    <a:cubicBezTo>
                      <a:pt x="21242" y="366"/>
                      <a:pt x="24467" y="0"/>
                      <a:pt x="27852" y="0"/>
                    </a:cubicBezTo>
                    <a:cubicBezTo>
                      <a:pt x="30611" y="0"/>
                      <a:pt x="33342" y="240"/>
                      <a:pt x="36048" y="653"/>
                    </a:cubicBezTo>
                    <a:cubicBezTo>
                      <a:pt x="38733" y="1019"/>
                      <a:pt x="41152" y="1799"/>
                      <a:pt x="43337" y="2998"/>
                    </a:cubicBezTo>
                    <a:cubicBezTo>
                      <a:pt x="45496" y="4244"/>
                      <a:pt x="47242" y="5936"/>
                      <a:pt x="48541" y="8068"/>
                    </a:cubicBezTo>
                    <a:cubicBezTo>
                      <a:pt x="49847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7" y="53842"/>
                      <a:pt x="52059" y="54394"/>
                      <a:pt x="53618" y="54394"/>
                    </a:cubicBezTo>
                    <a:cubicBezTo>
                      <a:pt x="54478" y="54394"/>
                      <a:pt x="55517" y="54208"/>
                      <a:pt x="56743" y="53742"/>
                    </a:cubicBezTo>
                    <a:close/>
                    <a:moveTo>
                      <a:pt x="40605" y="30578"/>
                    </a:moveTo>
                    <a:cubicBezTo>
                      <a:pt x="39379" y="31571"/>
                      <a:pt x="37740" y="32244"/>
                      <a:pt x="35661" y="32663"/>
                    </a:cubicBezTo>
                    <a:cubicBezTo>
                      <a:pt x="33656" y="33030"/>
                      <a:pt x="31524" y="33389"/>
                      <a:pt x="29285" y="33703"/>
                    </a:cubicBezTo>
                    <a:cubicBezTo>
                      <a:pt x="27099" y="33962"/>
                      <a:pt x="24887" y="34302"/>
                      <a:pt x="22648" y="34615"/>
                    </a:cubicBezTo>
                    <a:cubicBezTo>
                      <a:pt x="20383" y="34975"/>
                      <a:pt x="18350" y="35521"/>
                      <a:pt x="16531" y="36307"/>
                    </a:cubicBezTo>
                    <a:cubicBezTo>
                      <a:pt x="14786" y="37087"/>
                      <a:pt x="13353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54" y="49578"/>
                    </a:cubicBezTo>
                    <a:cubicBezTo>
                      <a:pt x="12127" y="50724"/>
                      <a:pt x="13013" y="51630"/>
                      <a:pt x="14059" y="52309"/>
                    </a:cubicBezTo>
                    <a:cubicBezTo>
                      <a:pt x="15099" y="53035"/>
                      <a:pt x="16298" y="53562"/>
                      <a:pt x="17697" y="53868"/>
                    </a:cubicBezTo>
                    <a:cubicBezTo>
                      <a:pt x="19157" y="54235"/>
                      <a:pt x="20643" y="54394"/>
                      <a:pt x="22122" y="54394"/>
                    </a:cubicBezTo>
                    <a:cubicBezTo>
                      <a:pt x="25407" y="54394"/>
                      <a:pt x="28238" y="53975"/>
                      <a:pt x="30584" y="53089"/>
                    </a:cubicBezTo>
                    <a:cubicBezTo>
                      <a:pt x="32929" y="52156"/>
                      <a:pt x="34828" y="51010"/>
                      <a:pt x="36307" y="49705"/>
                    </a:cubicBezTo>
                    <a:cubicBezTo>
                      <a:pt x="37767" y="48352"/>
                      <a:pt x="38859" y="46846"/>
                      <a:pt x="39566" y="45281"/>
                    </a:cubicBezTo>
                    <a:cubicBezTo>
                      <a:pt x="40239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464EF2-36DC-4075-9E30-B7ADD5F67348}"/>
                  </a:ext>
                </a:extLst>
              </p:cNvPr>
              <p:cNvSpPr/>
              <p:nvPr/>
            </p:nvSpPr>
            <p:spPr>
              <a:xfrm>
                <a:off x="5061470" y="4966560"/>
                <a:ext cx="57130" cy="84706"/>
              </a:xfrm>
              <a:custGeom>
                <a:avLst/>
                <a:gdLst>
                  <a:gd name="connsiteX0" fmla="*/ 0 w 57130"/>
                  <a:gd name="connsiteY0" fmla="*/ 1432 h 84706"/>
                  <a:gd name="connsiteX1" fmla="*/ 0 w 57130"/>
                  <a:gd name="connsiteY1" fmla="*/ 84706 h 84706"/>
                  <a:gd name="connsiteX2" fmla="*/ 9888 w 57130"/>
                  <a:gd name="connsiteY2" fmla="*/ 84706 h 84706"/>
                  <a:gd name="connsiteX3" fmla="*/ 9888 w 57130"/>
                  <a:gd name="connsiteY3" fmla="*/ 53608 h 84706"/>
                  <a:gd name="connsiteX4" fmla="*/ 10148 w 57130"/>
                  <a:gd name="connsiteY4" fmla="*/ 53608 h 84706"/>
                  <a:gd name="connsiteX5" fmla="*/ 14179 w 57130"/>
                  <a:gd name="connsiteY5" fmla="*/ 58165 h 84706"/>
                  <a:gd name="connsiteX6" fmla="*/ 19130 w 57130"/>
                  <a:gd name="connsiteY6" fmla="*/ 61030 h 84706"/>
                  <a:gd name="connsiteX7" fmla="*/ 24594 w 57130"/>
                  <a:gd name="connsiteY7" fmla="*/ 62455 h 84706"/>
                  <a:gd name="connsiteX8" fmla="*/ 29671 w 57130"/>
                  <a:gd name="connsiteY8" fmla="*/ 62982 h 84706"/>
                  <a:gd name="connsiteX9" fmla="*/ 41645 w 57130"/>
                  <a:gd name="connsiteY9" fmla="*/ 60503 h 84706"/>
                  <a:gd name="connsiteX10" fmla="*/ 50234 w 57130"/>
                  <a:gd name="connsiteY10" fmla="*/ 53868 h 84706"/>
                  <a:gd name="connsiteX11" fmla="*/ 55438 w 57130"/>
                  <a:gd name="connsiteY11" fmla="*/ 43849 h 84706"/>
                  <a:gd name="connsiteX12" fmla="*/ 57130 w 57130"/>
                  <a:gd name="connsiteY12" fmla="*/ 31751 h 84706"/>
                  <a:gd name="connsiteX13" fmla="*/ 55304 w 57130"/>
                  <a:gd name="connsiteY13" fmla="*/ 19653 h 84706"/>
                  <a:gd name="connsiteX14" fmla="*/ 50100 w 57130"/>
                  <a:gd name="connsiteY14" fmla="*/ 9500 h 84706"/>
                  <a:gd name="connsiteX15" fmla="*/ 41512 w 57130"/>
                  <a:gd name="connsiteY15" fmla="*/ 2605 h 84706"/>
                  <a:gd name="connsiteX16" fmla="*/ 29411 w 57130"/>
                  <a:gd name="connsiteY16" fmla="*/ 0 h 84706"/>
                  <a:gd name="connsiteX17" fmla="*/ 17824 w 57130"/>
                  <a:gd name="connsiteY17" fmla="*/ 2345 h 84706"/>
                  <a:gd name="connsiteX18" fmla="*/ 10148 w 57130"/>
                  <a:gd name="connsiteY18" fmla="*/ 9500 h 84706"/>
                  <a:gd name="connsiteX19" fmla="*/ 9888 w 57130"/>
                  <a:gd name="connsiteY19" fmla="*/ 9500 h 84706"/>
                  <a:gd name="connsiteX20" fmla="*/ 9888 w 57130"/>
                  <a:gd name="connsiteY20" fmla="*/ 1432 h 84706"/>
                  <a:gd name="connsiteX21" fmla="*/ 46589 w 57130"/>
                  <a:gd name="connsiteY21" fmla="*/ 30971 h 84706"/>
                  <a:gd name="connsiteX22" fmla="*/ 45676 w 57130"/>
                  <a:gd name="connsiteY22" fmla="*/ 39692 h 84706"/>
                  <a:gd name="connsiteX23" fmla="*/ 42684 w 57130"/>
                  <a:gd name="connsiteY23" fmla="*/ 47106 h 84706"/>
                  <a:gd name="connsiteX24" fmla="*/ 37087 w 57130"/>
                  <a:gd name="connsiteY24" fmla="*/ 52442 h 84706"/>
                  <a:gd name="connsiteX25" fmla="*/ 28625 w 57130"/>
                  <a:gd name="connsiteY25" fmla="*/ 54394 h 84706"/>
                  <a:gd name="connsiteX26" fmla="*/ 19776 w 57130"/>
                  <a:gd name="connsiteY26" fmla="*/ 52442 h 84706"/>
                  <a:gd name="connsiteX27" fmla="*/ 13919 w 57130"/>
                  <a:gd name="connsiteY27" fmla="*/ 47366 h 84706"/>
                  <a:gd name="connsiteX28" fmla="*/ 10668 w 57130"/>
                  <a:gd name="connsiteY28" fmla="*/ 40078 h 84706"/>
                  <a:gd name="connsiteX29" fmla="*/ 9628 w 57130"/>
                  <a:gd name="connsiteY29" fmla="*/ 31491 h 84706"/>
                  <a:gd name="connsiteX30" fmla="*/ 10541 w 57130"/>
                  <a:gd name="connsiteY30" fmla="*/ 23297 h 84706"/>
                  <a:gd name="connsiteX31" fmla="*/ 13793 w 57130"/>
                  <a:gd name="connsiteY31" fmla="*/ 16008 h 84706"/>
                  <a:gd name="connsiteX32" fmla="*/ 19517 w 57130"/>
                  <a:gd name="connsiteY32" fmla="*/ 10805 h 84706"/>
                  <a:gd name="connsiteX33" fmla="*/ 27979 w 57130"/>
                  <a:gd name="connsiteY33" fmla="*/ 8720 h 84706"/>
                  <a:gd name="connsiteX34" fmla="*/ 36308 w 57130"/>
                  <a:gd name="connsiteY34" fmla="*/ 10672 h 84706"/>
                  <a:gd name="connsiteX35" fmla="*/ 42031 w 57130"/>
                  <a:gd name="connsiteY35" fmla="*/ 15615 h 84706"/>
                  <a:gd name="connsiteX36" fmla="*/ 45416 w 57130"/>
                  <a:gd name="connsiteY36" fmla="*/ 22770 h 84706"/>
                  <a:gd name="connsiteX37" fmla="*/ 46589 w 57130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30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48" y="53608"/>
                    </a:lnTo>
                    <a:cubicBezTo>
                      <a:pt x="11241" y="55434"/>
                      <a:pt x="12620" y="56966"/>
                      <a:pt x="14179" y="58165"/>
                    </a:cubicBezTo>
                    <a:cubicBezTo>
                      <a:pt x="15745" y="59411"/>
                      <a:pt x="17384" y="60350"/>
                      <a:pt x="19130" y="61030"/>
                    </a:cubicBezTo>
                    <a:cubicBezTo>
                      <a:pt x="20949" y="61729"/>
                      <a:pt x="22768" y="62196"/>
                      <a:pt x="24594" y="62455"/>
                    </a:cubicBezTo>
                    <a:cubicBezTo>
                      <a:pt x="26493" y="62795"/>
                      <a:pt x="28159" y="62982"/>
                      <a:pt x="29671" y="62982"/>
                    </a:cubicBezTo>
                    <a:cubicBezTo>
                      <a:pt x="34142" y="62982"/>
                      <a:pt x="38153" y="62149"/>
                      <a:pt x="41645" y="60503"/>
                    </a:cubicBezTo>
                    <a:cubicBezTo>
                      <a:pt x="45076" y="58891"/>
                      <a:pt x="47942" y="56680"/>
                      <a:pt x="50234" y="53868"/>
                    </a:cubicBezTo>
                    <a:cubicBezTo>
                      <a:pt x="52572" y="51010"/>
                      <a:pt x="54292" y="47706"/>
                      <a:pt x="55438" y="43849"/>
                    </a:cubicBezTo>
                    <a:cubicBezTo>
                      <a:pt x="56530" y="40051"/>
                      <a:pt x="57130" y="36021"/>
                      <a:pt x="57130" y="31751"/>
                    </a:cubicBezTo>
                    <a:cubicBezTo>
                      <a:pt x="57130" y="27434"/>
                      <a:pt x="56504" y="23397"/>
                      <a:pt x="55304" y="19653"/>
                    </a:cubicBezTo>
                    <a:cubicBezTo>
                      <a:pt x="54158" y="15849"/>
                      <a:pt x="52446" y="12471"/>
                      <a:pt x="50100" y="9500"/>
                    </a:cubicBezTo>
                    <a:cubicBezTo>
                      <a:pt x="47835" y="6589"/>
                      <a:pt x="44976" y="4270"/>
                      <a:pt x="41512" y="2605"/>
                    </a:cubicBezTo>
                    <a:cubicBezTo>
                      <a:pt x="38127" y="886"/>
                      <a:pt x="34095" y="0"/>
                      <a:pt x="29411" y="0"/>
                    </a:cubicBezTo>
                    <a:cubicBezTo>
                      <a:pt x="25140" y="0"/>
                      <a:pt x="21289" y="786"/>
                      <a:pt x="17824" y="2345"/>
                    </a:cubicBezTo>
                    <a:cubicBezTo>
                      <a:pt x="14339" y="3857"/>
                      <a:pt x="11761" y="6222"/>
                      <a:pt x="10148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76" y="36827"/>
                      <a:pt x="45676" y="39692"/>
                    </a:cubicBezTo>
                    <a:cubicBezTo>
                      <a:pt x="45050" y="42496"/>
                      <a:pt x="44037" y="44968"/>
                      <a:pt x="42684" y="47106"/>
                    </a:cubicBezTo>
                    <a:cubicBezTo>
                      <a:pt x="41278" y="49291"/>
                      <a:pt x="39426" y="51084"/>
                      <a:pt x="37087" y="52442"/>
                    </a:cubicBezTo>
                    <a:cubicBezTo>
                      <a:pt x="34822" y="53742"/>
                      <a:pt x="32010" y="54394"/>
                      <a:pt x="28625" y="54394"/>
                    </a:cubicBezTo>
                    <a:cubicBezTo>
                      <a:pt x="25140" y="54394"/>
                      <a:pt x="22175" y="53742"/>
                      <a:pt x="19776" y="52442"/>
                    </a:cubicBezTo>
                    <a:cubicBezTo>
                      <a:pt x="17438" y="51137"/>
                      <a:pt x="15485" y="49445"/>
                      <a:pt x="13919" y="47366"/>
                    </a:cubicBezTo>
                    <a:cubicBezTo>
                      <a:pt x="12440" y="45281"/>
                      <a:pt x="11347" y="42889"/>
                      <a:pt x="10668" y="40078"/>
                    </a:cubicBezTo>
                    <a:cubicBezTo>
                      <a:pt x="9941" y="37320"/>
                      <a:pt x="9628" y="34455"/>
                      <a:pt x="9628" y="31491"/>
                    </a:cubicBezTo>
                    <a:cubicBezTo>
                      <a:pt x="9628" y="28733"/>
                      <a:pt x="9915" y="26001"/>
                      <a:pt x="10541" y="23297"/>
                    </a:cubicBezTo>
                    <a:cubicBezTo>
                      <a:pt x="11214" y="20532"/>
                      <a:pt x="12280" y="18087"/>
                      <a:pt x="13793" y="16008"/>
                    </a:cubicBezTo>
                    <a:cubicBezTo>
                      <a:pt x="15252" y="13870"/>
                      <a:pt x="17178" y="12105"/>
                      <a:pt x="19517" y="10805"/>
                    </a:cubicBezTo>
                    <a:cubicBezTo>
                      <a:pt x="21862" y="9447"/>
                      <a:pt x="24674" y="8720"/>
                      <a:pt x="27979" y="8720"/>
                    </a:cubicBezTo>
                    <a:cubicBezTo>
                      <a:pt x="31177" y="8720"/>
                      <a:pt x="33962" y="9373"/>
                      <a:pt x="36308" y="10672"/>
                    </a:cubicBezTo>
                    <a:cubicBezTo>
                      <a:pt x="38646" y="11925"/>
                      <a:pt x="40546" y="13537"/>
                      <a:pt x="42031" y="15615"/>
                    </a:cubicBezTo>
                    <a:cubicBezTo>
                      <a:pt x="43590" y="17701"/>
                      <a:pt x="44710" y="20119"/>
                      <a:pt x="45416" y="22770"/>
                    </a:cubicBezTo>
                    <a:cubicBezTo>
                      <a:pt x="46196" y="25482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83F6492-8575-46AE-88ED-881F0DC8393B}"/>
                  </a:ext>
                </a:extLst>
              </p:cNvPr>
              <p:cNvSpPr/>
              <p:nvPr/>
            </p:nvSpPr>
            <p:spPr>
              <a:xfrm>
                <a:off x="6187152" y="5108912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5 w 31363"/>
                  <a:gd name="connsiteY8" fmla="*/ 23417 h 82621"/>
                  <a:gd name="connsiteX9" fmla="*/ 21475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188" y="3118"/>
                      <a:pt x="22148" y="5696"/>
                      <a:pt x="20689" y="7675"/>
                    </a:cubicBezTo>
                    <a:cubicBezTo>
                      <a:pt x="19210" y="9706"/>
                      <a:pt x="17384" y="11292"/>
                      <a:pt x="15225" y="12491"/>
                    </a:cubicBezTo>
                    <a:cubicBezTo>
                      <a:pt x="13146" y="13637"/>
                      <a:pt x="10748" y="14416"/>
                      <a:pt x="8069" y="14830"/>
                    </a:cubicBezTo>
                    <a:cubicBezTo>
                      <a:pt x="5463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5" y="23417"/>
                    </a:lnTo>
                    <a:lnTo>
                      <a:pt x="21475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10919CFA-EF69-4565-863F-5D6E02332E34}"/>
                  </a:ext>
                </a:extLst>
              </p:cNvPr>
              <p:cNvSpPr/>
              <p:nvPr/>
            </p:nvSpPr>
            <p:spPr>
              <a:xfrm>
                <a:off x="6246261" y="5108912"/>
                <a:ext cx="56090" cy="83920"/>
              </a:xfrm>
              <a:custGeom>
                <a:avLst/>
                <a:gdLst>
                  <a:gd name="connsiteX0" fmla="*/ 43857 w 56090"/>
                  <a:gd name="connsiteY0" fmla="*/ 21078 h 83920"/>
                  <a:gd name="connsiteX1" fmla="*/ 53745 w 56090"/>
                  <a:gd name="connsiteY1" fmla="*/ 21078 h 83920"/>
                  <a:gd name="connsiteX2" fmla="*/ 46722 w 56090"/>
                  <a:gd name="connsiteY2" fmla="*/ 5463 h 83920"/>
                  <a:gd name="connsiteX3" fmla="*/ 30451 w 56090"/>
                  <a:gd name="connsiteY3" fmla="*/ 0 h 83920"/>
                  <a:gd name="connsiteX4" fmla="*/ 15745 w 56090"/>
                  <a:gd name="connsiteY4" fmla="*/ 3771 h 83920"/>
                  <a:gd name="connsiteX5" fmla="*/ 6376 w 56090"/>
                  <a:gd name="connsiteY5" fmla="*/ 13657 h 83920"/>
                  <a:gd name="connsiteX6" fmla="*/ 1433 w 56090"/>
                  <a:gd name="connsiteY6" fmla="*/ 27840 h 83920"/>
                  <a:gd name="connsiteX7" fmla="*/ 0 w 56090"/>
                  <a:gd name="connsiteY7" fmla="*/ 44235 h 83920"/>
                  <a:gd name="connsiteX8" fmla="*/ 913 w 56090"/>
                  <a:gd name="connsiteY8" fmla="*/ 57772 h 83920"/>
                  <a:gd name="connsiteX9" fmla="*/ 4944 w 56090"/>
                  <a:gd name="connsiteY9" fmla="*/ 70650 h 83920"/>
                  <a:gd name="connsiteX10" fmla="*/ 13666 w 56090"/>
                  <a:gd name="connsiteY10" fmla="*/ 80276 h 83920"/>
                  <a:gd name="connsiteX11" fmla="*/ 28498 w 56090"/>
                  <a:gd name="connsiteY11" fmla="*/ 83920 h 83920"/>
                  <a:gd name="connsiteX12" fmla="*/ 41511 w 56090"/>
                  <a:gd name="connsiteY12" fmla="*/ 81322 h 83920"/>
                  <a:gd name="connsiteX13" fmla="*/ 50107 w 56090"/>
                  <a:gd name="connsiteY13" fmla="*/ 74687 h 83920"/>
                  <a:gd name="connsiteX14" fmla="*/ 54658 w 56090"/>
                  <a:gd name="connsiteY14" fmla="*/ 65706 h 83920"/>
                  <a:gd name="connsiteX15" fmla="*/ 56091 w 56090"/>
                  <a:gd name="connsiteY15" fmla="*/ 56340 h 83920"/>
                  <a:gd name="connsiteX16" fmla="*/ 54272 w 56090"/>
                  <a:gd name="connsiteY16" fmla="*/ 45667 h 83920"/>
                  <a:gd name="connsiteX17" fmla="*/ 49321 w 56090"/>
                  <a:gd name="connsiteY17" fmla="*/ 37213 h 83920"/>
                  <a:gd name="connsiteX18" fmla="*/ 41385 w 56090"/>
                  <a:gd name="connsiteY18" fmla="*/ 31484 h 83920"/>
                  <a:gd name="connsiteX19" fmla="*/ 30844 w 56090"/>
                  <a:gd name="connsiteY19" fmla="*/ 29406 h 83920"/>
                  <a:gd name="connsiteX20" fmla="*/ 18870 w 56090"/>
                  <a:gd name="connsiteY20" fmla="*/ 32004 h 83920"/>
                  <a:gd name="connsiteX21" fmla="*/ 10148 w 56090"/>
                  <a:gd name="connsiteY21" fmla="*/ 40331 h 83920"/>
                  <a:gd name="connsiteX22" fmla="*/ 9888 w 56090"/>
                  <a:gd name="connsiteY22" fmla="*/ 40072 h 83920"/>
                  <a:gd name="connsiteX23" fmla="*/ 10801 w 56090"/>
                  <a:gd name="connsiteY23" fmla="*/ 29792 h 83920"/>
                  <a:gd name="connsiteX24" fmla="*/ 13793 w 56090"/>
                  <a:gd name="connsiteY24" fmla="*/ 19646 h 83920"/>
                  <a:gd name="connsiteX25" fmla="*/ 19783 w 56090"/>
                  <a:gd name="connsiteY25" fmla="*/ 11838 h 83920"/>
                  <a:gd name="connsiteX26" fmla="*/ 29931 w 56090"/>
                  <a:gd name="connsiteY26" fmla="*/ 8714 h 83920"/>
                  <a:gd name="connsiteX27" fmla="*/ 39566 w 56090"/>
                  <a:gd name="connsiteY27" fmla="*/ 12098 h 83920"/>
                  <a:gd name="connsiteX28" fmla="*/ 43857 w 56090"/>
                  <a:gd name="connsiteY28" fmla="*/ 21078 h 83920"/>
                  <a:gd name="connsiteX29" fmla="*/ 28891 w 56090"/>
                  <a:gd name="connsiteY29" fmla="*/ 38253 h 83920"/>
                  <a:gd name="connsiteX30" fmla="*/ 36307 w 56090"/>
                  <a:gd name="connsiteY30" fmla="*/ 39812 h 83920"/>
                  <a:gd name="connsiteX31" fmla="*/ 41511 w 56090"/>
                  <a:gd name="connsiteY31" fmla="*/ 43716 h 83920"/>
                  <a:gd name="connsiteX32" fmla="*/ 44510 w 56090"/>
                  <a:gd name="connsiteY32" fmla="*/ 49705 h 83920"/>
                  <a:gd name="connsiteX33" fmla="*/ 45549 w 56090"/>
                  <a:gd name="connsiteY33" fmla="*/ 56986 h 83920"/>
                  <a:gd name="connsiteX34" fmla="*/ 44377 w 56090"/>
                  <a:gd name="connsiteY34" fmla="*/ 64014 h 83920"/>
                  <a:gd name="connsiteX35" fmla="*/ 41252 w 56090"/>
                  <a:gd name="connsiteY35" fmla="*/ 69870 h 83920"/>
                  <a:gd name="connsiteX36" fmla="*/ 36048 w 56090"/>
                  <a:gd name="connsiteY36" fmla="*/ 73901 h 83920"/>
                  <a:gd name="connsiteX37" fmla="*/ 28891 w 56090"/>
                  <a:gd name="connsiteY37" fmla="*/ 75333 h 83920"/>
                  <a:gd name="connsiteX38" fmla="*/ 21602 w 56090"/>
                  <a:gd name="connsiteY38" fmla="*/ 73901 h 83920"/>
                  <a:gd name="connsiteX39" fmla="*/ 16265 w 56090"/>
                  <a:gd name="connsiteY39" fmla="*/ 69997 h 83920"/>
                  <a:gd name="connsiteX40" fmla="*/ 12887 w 56090"/>
                  <a:gd name="connsiteY40" fmla="*/ 64148 h 83920"/>
                  <a:gd name="connsiteX41" fmla="*/ 11840 w 56090"/>
                  <a:gd name="connsiteY41" fmla="*/ 56859 h 83920"/>
                  <a:gd name="connsiteX42" fmla="*/ 12887 w 56090"/>
                  <a:gd name="connsiteY42" fmla="*/ 49571 h 83920"/>
                  <a:gd name="connsiteX43" fmla="*/ 16265 w 56090"/>
                  <a:gd name="connsiteY43" fmla="*/ 43716 h 83920"/>
                  <a:gd name="connsiteX44" fmla="*/ 21602 w 56090"/>
                  <a:gd name="connsiteY44" fmla="*/ 39685 h 83920"/>
                  <a:gd name="connsiteX45" fmla="*/ 28891 w 56090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090" h="83920">
                    <a:moveTo>
                      <a:pt x="43857" y="21078"/>
                    </a:moveTo>
                    <a:lnTo>
                      <a:pt x="53745" y="21078"/>
                    </a:lnTo>
                    <a:cubicBezTo>
                      <a:pt x="53126" y="14230"/>
                      <a:pt x="50780" y="9027"/>
                      <a:pt x="46722" y="5463"/>
                    </a:cubicBezTo>
                    <a:cubicBezTo>
                      <a:pt x="42711" y="1819"/>
                      <a:pt x="37274" y="0"/>
                      <a:pt x="30451" y="0"/>
                    </a:cubicBezTo>
                    <a:cubicBezTo>
                      <a:pt x="24520" y="0"/>
                      <a:pt x="19650" y="1272"/>
                      <a:pt x="15745" y="3771"/>
                    </a:cubicBezTo>
                    <a:cubicBezTo>
                      <a:pt x="11840" y="6216"/>
                      <a:pt x="8722" y="9493"/>
                      <a:pt x="6376" y="13657"/>
                    </a:cubicBezTo>
                    <a:cubicBezTo>
                      <a:pt x="4031" y="17774"/>
                      <a:pt x="2365" y="22484"/>
                      <a:pt x="1433" y="27840"/>
                    </a:cubicBezTo>
                    <a:cubicBezTo>
                      <a:pt x="440" y="33150"/>
                      <a:pt x="0" y="38619"/>
                      <a:pt x="0" y="44235"/>
                    </a:cubicBezTo>
                    <a:cubicBezTo>
                      <a:pt x="0" y="48585"/>
                      <a:pt x="287" y="53082"/>
                      <a:pt x="913" y="57772"/>
                    </a:cubicBezTo>
                    <a:cubicBezTo>
                      <a:pt x="1586" y="62455"/>
                      <a:pt x="2918" y="66746"/>
                      <a:pt x="4944" y="70650"/>
                    </a:cubicBezTo>
                    <a:cubicBezTo>
                      <a:pt x="7030" y="74554"/>
                      <a:pt x="9915" y="77778"/>
                      <a:pt x="13666" y="80276"/>
                    </a:cubicBezTo>
                    <a:cubicBezTo>
                      <a:pt x="17357" y="82674"/>
                      <a:pt x="22308" y="83920"/>
                      <a:pt x="28498" y="83920"/>
                    </a:cubicBezTo>
                    <a:cubicBezTo>
                      <a:pt x="33709" y="83920"/>
                      <a:pt x="38026" y="83034"/>
                      <a:pt x="41511" y="81322"/>
                    </a:cubicBezTo>
                    <a:cubicBezTo>
                      <a:pt x="45056" y="79603"/>
                      <a:pt x="47915" y="77391"/>
                      <a:pt x="50107" y="74687"/>
                    </a:cubicBezTo>
                    <a:cubicBezTo>
                      <a:pt x="52239" y="72002"/>
                      <a:pt x="53772" y="69037"/>
                      <a:pt x="54658" y="65706"/>
                    </a:cubicBezTo>
                    <a:cubicBezTo>
                      <a:pt x="55597" y="62429"/>
                      <a:pt x="56091" y="59304"/>
                      <a:pt x="56091" y="56340"/>
                    </a:cubicBezTo>
                    <a:cubicBezTo>
                      <a:pt x="56091" y="52536"/>
                      <a:pt x="55464" y="48998"/>
                      <a:pt x="54272" y="45667"/>
                    </a:cubicBezTo>
                    <a:cubicBezTo>
                      <a:pt x="53126" y="42390"/>
                      <a:pt x="51460" y="39552"/>
                      <a:pt x="49321" y="37213"/>
                    </a:cubicBezTo>
                    <a:cubicBezTo>
                      <a:pt x="47242" y="34789"/>
                      <a:pt x="44563" y="32890"/>
                      <a:pt x="41385" y="31484"/>
                    </a:cubicBezTo>
                    <a:cubicBezTo>
                      <a:pt x="38260" y="30105"/>
                      <a:pt x="34749" y="29406"/>
                      <a:pt x="30844" y="29406"/>
                    </a:cubicBezTo>
                    <a:cubicBezTo>
                      <a:pt x="26313" y="29406"/>
                      <a:pt x="22308" y="30292"/>
                      <a:pt x="18870" y="32004"/>
                    </a:cubicBezTo>
                    <a:cubicBezTo>
                      <a:pt x="15385" y="33749"/>
                      <a:pt x="12493" y="36534"/>
                      <a:pt x="10148" y="40331"/>
                    </a:cubicBezTo>
                    <a:lnTo>
                      <a:pt x="9888" y="40072"/>
                    </a:lnTo>
                    <a:cubicBezTo>
                      <a:pt x="9941" y="36874"/>
                      <a:pt x="10281" y="33436"/>
                      <a:pt x="10801" y="29792"/>
                    </a:cubicBezTo>
                    <a:cubicBezTo>
                      <a:pt x="11374" y="26148"/>
                      <a:pt x="12387" y="22770"/>
                      <a:pt x="13793" y="19646"/>
                    </a:cubicBezTo>
                    <a:cubicBezTo>
                      <a:pt x="15252" y="16468"/>
                      <a:pt x="17231" y="13870"/>
                      <a:pt x="19783" y="11838"/>
                    </a:cubicBezTo>
                    <a:cubicBezTo>
                      <a:pt x="22382" y="9753"/>
                      <a:pt x="25766" y="8714"/>
                      <a:pt x="29931" y="8714"/>
                    </a:cubicBezTo>
                    <a:cubicBezTo>
                      <a:pt x="33889" y="8714"/>
                      <a:pt x="37114" y="9860"/>
                      <a:pt x="39566" y="12098"/>
                    </a:cubicBezTo>
                    <a:cubicBezTo>
                      <a:pt x="41958" y="14390"/>
                      <a:pt x="4339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7" y="38253"/>
                      <a:pt x="34229" y="38772"/>
                      <a:pt x="36307" y="39812"/>
                    </a:cubicBezTo>
                    <a:cubicBezTo>
                      <a:pt x="38393" y="40778"/>
                      <a:pt x="40112" y="42077"/>
                      <a:pt x="41511" y="43716"/>
                    </a:cubicBezTo>
                    <a:cubicBezTo>
                      <a:pt x="42871" y="45381"/>
                      <a:pt x="43884" y="47360"/>
                      <a:pt x="44510" y="49705"/>
                    </a:cubicBezTo>
                    <a:cubicBezTo>
                      <a:pt x="45183" y="51963"/>
                      <a:pt x="45549" y="54388"/>
                      <a:pt x="45549" y="56986"/>
                    </a:cubicBezTo>
                    <a:cubicBezTo>
                      <a:pt x="45549" y="59438"/>
                      <a:pt x="45156" y="61776"/>
                      <a:pt x="44377" y="64014"/>
                    </a:cubicBezTo>
                    <a:cubicBezTo>
                      <a:pt x="43651" y="66200"/>
                      <a:pt x="42611" y="68151"/>
                      <a:pt x="41252" y="69870"/>
                    </a:cubicBezTo>
                    <a:cubicBezTo>
                      <a:pt x="39846" y="71536"/>
                      <a:pt x="38133" y="72861"/>
                      <a:pt x="36048" y="73901"/>
                    </a:cubicBezTo>
                    <a:cubicBezTo>
                      <a:pt x="34015" y="74867"/>
                      <a:pt x="31650" y="75333"/>
                      <a:pt x="28891" y="75333"/>
                    </a:cubicBezTo>
                    <a:cubicBezTo>
                      <a:pt x="26186" y="75333"/>
                      <a:pt x="23734" y="74867"/>
                      <a:pt x="21602" y="73901"/>
                    </a:cubicBezTo>
                    <a:cubicBezTo>
                      <a:pt x="19523" y="72861"/>
                      <a:pt x="17724" y="71562"/>
                      <a:pt x="16265" y="69997"/>
                    </a:cubicBezTo>
                    <a:cubicBezTo>
                      <a:pt x="14759" y="68358"/>
                      <a:pt x="13666" y="66433"/>
                      <a:pt x="12887" y="64148"/>
                    </a:cubicBezTo>
                    <a:cubicBezTo>
                      <a:pt x="12153" y="61909"/>
                      <a:pt x="11840" y="59458"/>
                      <a:pt x="11840" y="56859"/>
                    </a:cubicBezTo>
                    <a:cubicBezTo>
                      <a:pt x="11840" y="54255"/>
                      <a:pt x="12153" y="51863"/>
                      <a:pt x="12887" y="49571"/>
                    </a:cubicBezTo>
                    <a:cubicBezTo>
                      <a:pt x="13666" y="47333"/>
                      <a:pt x="14759" y="45381"/>
                      <a:pt x="16265" y="43716"/>
                    </a:cubicBezTo>
                    <a:cubicBezTo>
                      <a:pt x="17724" y="41997"/>
                      <a:pt x="19523" y="40671"/>
                      <a:pt x="21602" y="39685"/>
                    </a:cubicBezTo>
                    <a:cubicBezTo>
                      <a:pt x="23688" y="38746"/>
                      <a:pt x="26080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BCEF2115-261B-46AC-B145-5972AE7FE880}"/>
                  </a:ext>
                </a:extLst>
              </p:cNvPr>
              <p:cNvSpPr/>
              <p:nvPr/>
            </p:nvSpPr>
            <p:spPr>
              <a:xfrm>
                <a:off x="6311620" y="5106307"/>
                <a:ext cx="82896" cy="87044"/>
              </a:xfrm>
              <a:custGeom>
                <a:avLst/>
                <a:gdLst>
                  <a:gd name="connsiteX0" fmla="*/ 57256 w 82896"/>
                  <a:gd name="connsiteY0" fmla="*/ 53735 h 87044"/>
                  <a:gd name="connsiteX1" fmla="*/ 67151 w 82896"/>
                  <a:gd name="connsiteY1" fmla="*/ 20685 h 87044"/>
                  <a:gd name="connsiteX2" fmla="*/ 59729 w 82896"/>
                  <a:gd name="connsiteY2" fmla="*/ 20685 h 87044"/>
                  <a:gd name="connsiteX3" fmla="*/ 57130 w 82896"/>
                  <a:gd name="connsiteY3" fmla="*/ 27973 h 87044"/>
                  <a:gd name="connsiteX4" fmla="*/ 51533 w 82896"/>
                  <a:gd name="connsiteY4" fmla="*/ 20685 h 87044"/>
                  <a:gd name="connsiteX5" fmla="*/ 43983 w 82896"/>
                  <a:gd name="connsiteY5" fmla="*/ 18474 h 87044"/>
                  <a:gd name="connsiteX6" fmla="*/ 32789 w 82896"/>
                  <a:gd name="connsiteY6" fmla="*/ 21338 h 87044"/>
                  <a:gd name="connsiteX7" fmla="*/ 24074 w 82896"/>
                  <a:gd name="connsiteY7" fmla="*/ 28886 h 87044"/>
                  <a:gd name="connsiteX8" fmla="*/ 18610 w 82896"/>
                  <a:gd name="connsiteY8" fmla="*/ 39558 h 87044"/>
                  <a:gd name="connsiteX9" fmla="*/ 16658 w 82896"/>
                  <a:gd name="connsiteY9" fmla="*/ 51523 h 87044"/>
                  <a:gd name="connsiteX10" fmla="*/ 17824 w 82896"/>
                  <a:gd name="connsiteY10" fmla="*/ 58811 h 87044"/>
                  <a:gd name="connsiteX11" fmla="*/ 21209 w 82896"/>
                  <a:gd name="connsiteY11" fmla="*/ 64667 h 87044"/>
                  <a:gd name="connsiteX12" fmla="*/ 26413 w 82896"/>
                  <a:gd name="connsiteY12" fmla="*/ 68571 h 87044"/>
                  <a:gd name="connsiteX13" fmla="*/ 33316 w 82896"/>
                  <a:gd name="connsiteY13" fmla="*/ 70003 h 87044"/>
                  <a:gd name="connsiteX14" fmla="*/ 41252 w 82896"/>
                  <a:gd name="connsiteY14" fmla="*/ 67658 h 87044"/>
                  <a:gd name="connsiteX15" fmla="*/ 47761 w 82896"/>
                  <a:gd name="connsiteY15" fmla="*/ 62196 h 87044"/>
                  <a:gd name="connsiteX16" fmla="*/ 48148 w 82896"/>
                  <a:gd name="connsiteY16" fmla="*/ 62196 h 87044"/>
                  <a:gd name="connsiteX17" fmla="*/ 50360 w 82896"/>
                  <a:gd name="connsiteY17" fmla="*/ 67918 h 87044"/>
                  <a:gd name="connsiteX18" fmla="*/ 55564 w 82896"/>
                  <a:gd name="connsiteY18" fmla="*/ 69744 h 87044"/>
                  <a:gd name="connsiteX19" fmla="*/ 64419 w 82896"/>
                  <a:gd name="connsiteY19" fmla="*/ 67272 h 87044"/>
                  <a:gd name="connsiteX20" fmla="*/ 73268 w 82896"/>
                  <a:gd name="connsiteY20" fmla="*/ 60377 h 87044"/>
                  <a:gd name="connsiteX21" fmla="*/ 80165 w 82896"/>
                  <a:gd name="connsiteY21" fmla="*/ 49705 h 87044"/>
                  <a:gd name="connsiteX22" fmla="*/ 82896 w 82896"/>
                  <a:gd name="connsiteY22" fmla="*/ 35914 h 87044"/>
                  <a:gd name="connsiteX23" fmla="*/ 79645 w 82896"/>
                  <a:gd name="connsiteY23" fmla="*/ 21471 h 87044"/>
                  <a:gd name="connsiteX24" fmla="*/ 71056 w 82896"/>
                  <a:gd name="connsiteY24" fmla="*/ 10146 h 87044"/>
                  <a:gd name="connsiteX25" fmla="*/ 58429 w 82896"/>
                  <a:gd name="connsiteY25" fmla="*/ 2731 h 87044"/>
                  <a:gd name="connsiteX26" fmla="*/ 43204 w 82896"/>
                  <a:gd name="connsiteY26" fmla="*/ 0 h 87044"/>
                  <a:gd name="connsiteX27" fmla="*/ 26413 w 82896"/>
                  <a:gd name="connsiteY27" fmla="*/ 3384 h 87044"/>
                  <a:gd name="connsiteX28" fmla="*/ 12620 w 82896"/>
                  <a:gd name="connsiteY28" fmla="*/ 12624 h 87044"/>
                  <a:gd name="connsiteX29" fmla="*/ 3378 w 82896"/>
                  <a:gd name="connsiteY29" fmla="*/ 26414 h 87044"/>
                  <a:gd name="connsiteX30" fmla="*/ 0 w 82896"/>
                  <a:gd name="connsiteY30" fmla="*/ 43196 h 87044"/>
                  <a:gd name="connsiteX31" fmla="*/ 3378 w 82896"/>
                  <a:gd name="connsiteY31" fmla="*/ 60637 h 87044"/>
                  <a:gd name="connsiteX32" fmla="*/ 12620 w 82896"/>
                  <a:gd name="connsiteY32" fmla="*/ 74427 h 87044"/>
                  <a:gd name="connsiteX33" fmla="*/ 26413 w 82896"/>
                  <a:gd name="connsiteY33" fmla="*/ 83667 h 87044"/>
                  <a:gd name="connsiteX34" fmla="*/ 43723 w 82896"/>
                  <a:gd name="connsiteY34" fmla="*/ 87045 h 87044"/>
                  <a:gd name="connsiteX35" fmla="*/ 54658 w 82896"/>
                  <a:gd name="connsiteY35" fmla="*/ 85745 h 87044"/>
                  <a:gd name="connsiteX36" fmla="*/ 64679 w 82896"/>
                  <a:gd name="connsiteY36" fmla="*/ 81842 h 87044"/>
                  <a:gd name="connsiteX37" fmla="*/ 73394 w 82896"/>
                  <a:gd name="connsiteY37" fmla="*/ 75340 h 87044"/>
                  <a:gd name="connsiteX38" fmla="*/ 80165 w 82896"/>
                  <a:gd name="connsiteY38" fmla="*/ 66752 h 87044"/>
                  <a:gd name="connsiteX39" fmla="*/ 72875 w 82896"/>
                  <a:gd name="connsiteY39" fmla="*/ 66752 h 87044"/>
                  <a:gd name="connsiteX40" fmla="*/ 59988 w 82896"/>
                  <a:gd name="connsiteY40" fmla="*/ 77032 h 87044"/>
                  <a:gd name="connsiteX41" fmla="*/ 43857 w 82896"/>
                  <a:gd name="connsiteY41" fmla="*/ 80802 h 87044"/>
                  <a:gd name="connsiteX42" fmla="*/ 30057 w 82896"/>
                  <a:gd name="connsiteY42" fmla="*/ 77938 h 87044"/>
                  <a:gd name="connsiteX43" fmla="*/ 18477 w 82896"/>
                  <a:gd name="connsiteY43" fmla="*/ 70130 h 87044"/>
                  <a:gd name="connsiteX44" fmla="*/ 10667 w 82896"/>
                  <a:gd name="connsiteY44" fmla="*/ 58425 h 87044"/>
                  <a:gd name="connsiteX45" fmla="*/ 7936 w 82896"/>
                  <a:gd name="connsiteY45" fmla="*/ 43849 h 87044"/>
                  <a:gd name="connsiteX46" fmla="*/ 10667 w 82896"/>
                  <a:gd name="connsiteY46" fmla="*/ 29406 h 87044"/>
                  <a:gd name="connsiteX47" fmla="*/ 18084 w 82896"/>
                  <a:gd name="connsiteY47" fmla="*/ 17567 h 87044"/>
                  <a:gd name="connsiteX48" fmla="*/ 29411 w 82896"/>
                  <a:gd name="connsiteY48" fmla="*/ 9367 h 87044"/>
                  <a:gd name="connsiteX49" fmla="*/ 43331 w 82896"/>
                  <a:gd name="connsiteY49" fmla="*/ 6375 h 87044"/>
                  <a:gd name="connsiteX50" fmla="*/ 55044 w 82896"/>
                  <a:gd name="connsiteY50" fmla="*/ 8587 h 87044"/>
                  <a:gd name="connsiteX51" fmla="*/ 65199 w 82896"/>
                  <a:gd name="connsiteY51" fmla="*/ 14576 h 87044"/>
                  <a:gd name="connsiteX52" fmla="*/ 72222 w 82896"/>
                  <a:gd name="connsiteY52" fmla="*/ 24070 h 87044"/>
                  <a:gd name="connsiteX53" fmla="*/ 74961 w 82896"/>
                  <a:gd name="connsiteY53" fmla="*/ 36434 h 87044"/>
                  <a:gd name="connsiteX54" fmla="*/ 73394 w 82896"/>
                  <a:gd name="connsiteY54" fmla="*/ 45934 h 87044"/>
                  <a:gd name="connsiteX55" fmla="*/ 69490 w 82896"/>
                  <a:gd name="connsiteY55" fmla="*/ 54648 h 87044"/>
                  <a:gd name="connsiteX56" fmla="*/ 64419 w 82896"/>
                  <a:gd name="connsiteY56" fmla="*/ 60896 h 87044"/>
                  <a:gd name="connsiteX57" fmla="*/ 58822 w 82896"/>
                  <a:gd name="connsiteY57" fmla="*/ 63368 h 87044"/>
                  <a:gd name="connsiteX58" fmla="*/ 56090 w 82896"/>
                  <a:gd name="connsiteY58" fmla="*/ 59724 h 87044"/>
                  <a:gd name="connsiteX59" fmla="*/ 56477 w 82896"/>
                  <a:gd name="connsiteY59" fmla="*/ 56859 h 87044"/>
                  <a:gd name="connsiteX60" fmla="*/ 57256 w 82896"/>
                  <a:gd name="connsiteY60" fmla="*/ 53735 h 87044"/>
                  <a:gd name="connsiteX61" fmla="*/ 43983 w 82896"/>
                  <a:gd name="connsiteY61" fmla="*/ 26414 h 87044"/>
                  <a:gd name="connsiteX62" fmla="*/ 47628 w 82896"/>
                  <a:gd name="connsiteY62" fmla="*/ 27327 h 87044"/>
                  <a:gd name="connsiteX63" fmla="*/ 50620 w 82896"/>
                  <a:gd name="connsiteY63" fmla="*/ 29666 h 87044"/>
                  <a:gd name="connsiteX64" fmla="*/ 52705 w 82896"/>
                  <a:gd name="connsiteY64" fmla="*/ 33183 h 87044"/>
                  <a:gd name="connsiteX65" fmla="*/ 53485 w 82896"/>
                  <a:gd name="connsiteY65" fmla="*/ 37213 h 87044"/>
                  <a:gd name="connsiteX66" fmla="*/ 52052 w 82896"/>
                  <a:gd name="connsiteY66" fmla="*/ 45148 h 87044"/>
                  <a:gd name="connsiteX67" fmla="*/ 48148 w 82896"/>
                  <a:gd name="connsiteY67" fmla="*/ 53215 h 87044"/>
                  <a:gd name="connsiteX68" fmla="*/ 42551 w 82896"/>
                  <a:gd name="connsiteY68" fmla="*/ 59591 h 87044"/>
                  <a:gd name="connsiteX69" fmla="*/ 35394 w 82896"/>
                  <a:gd name="connsiteY69" fmla="*/ 62062 h 87044"/>
                  <a:gd name="connsiteX70" fmla="*/ 28105 w 82896"/>
                  <a:gd name="connsiteY70" fmla="*/ 58811 h 87044"/>
                  <a:gd name="connsiteX71" fmla="*/ 25373 w 82896"/>
                  <a:gd name="connsiteY71" fmla="*/ 50744 h 87044"/>
                  <a:gd name="connsiteX72" fmla="*/ 26673 w 82896"/>
                  <a:gd name="connsiteY72" fmla="*/ 42676 h 87044"/>
                  <a:gd name="connsiteX73" fmla="*/ 30577 w 82896"/>
                  <a:gd name="connsiteY73" fmla="*/ 34742 h 87044"/>
                  <a:gd name="connsiteX74" fmla="*/ 36434 w 82896"/>
                  <a:gd name="connsiteY74" fmla="*/ 28753 h 87044"/>
                  <a:gd name="connsiteX75" fmla="*/ 43983 w 82896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896" h="87044">
                    <a:moveTo>
                      <a:pt x="57256" y="53735"/>
                    </a:moveTo>
                    <a:lnTo>
                      <a:pt x="67151" y="20685"/>
                    </a:lnTo>
                    <a:lnTo>
                      <a:pt x="59729" y="20685"/>
                    </a:lnTo>
                    <a:lnTo>
                      <a:pt x="57130" y="27973"/>
                    </a:lnTo>
                    <a:cubicBezTo>
                      <a:pt x="55724" y="24542"/>
                      <a:pt x="53878" y="22091"/>
                      <a:pt x="51533" y="20685"/>
                    </a:cubicBezTo>
                    <a:cubicBezTo>
                      <a:pt x="49240" y="19233"/>
                      <a:pt x="46742" y="18474"/>
                      <a:pt x="43983" y="18474"/>
                    </a:cubicBezTo>
                    <a:cubicBezTo>
                      <a:pt x="39872" y="18474"/>
                      <a:pt x="36174" y="19439"/>
                      <a:pt x="32789" y="21338"/>
                    </a:cubicBezTo>
                    <a:cubicBezTo>
                      <a:pt x="29411" y="23263"/>
                      <a:pt x="26466" y="25762"/>
                      <a:pt x="24074" y="28886"/>
                    </a:cubicBezTo>
                    <a:cubicBezTo>
                      <a:pt x="21728" y="32010"/>
                      <a:pt x="19909" y="35575"/>
                      <a:pt x="18610" y="39558"/>
                    </a:cubicBezTo>
                    <a:cubicBezTo>
                      <a:pt x="17304" y="43456"/>
                      <a:pt x="16658" y="47466"/>
                      <a:pt x="16658" y="51523"/>
                    </a:cubicBezTo>
                    <a:cubicBezTo>
                      <a:pt x="16658" y="54128"/>
                      <a:pt x="17044" y="56573"/>
                      <a:pt x="17824" y="58811"/>
                    </a:cubicBezTo>
                    <a:cubicBezTo>
                      <a:pt x="18657" y="61076"/>
                      <a:pt x="19803" y="63055"/>
                      <a:pt x="21209" y="64667"/>
                    </a:cubicBezTo>
                    <a:cubicBezTo>
                      <a:pt x="22668" y="66226"/>
                      <a:pt x="24387" y="67532"/>
                      <a:pt x="26413" y="68571"/>
                    </a:cubicBezTo>
                    <a:cubicBezTo>
                      <a:pt x="28498" y="69557"/>
                      <a:pt x="30764" y="70003"/>
                      <a:pt x="33316" y="70003"/>
                    </a:cubicBezTo>
                    <a:cubicBezTo>
                      <a:pt x="36174" y="70003"/>
                      <a:pt x="38806" y="69224"/>
                      <a:pt x="41252" y="67658"/>
                    </a:cubicBezTo>
                    <a:cubicBezTo>
                      <a:pt x="43750" y="66020"/>
                      <a:pt x="45936" y="64201"/>
                      <a:pt x="47761" y="62196"/>
                    </a:cubicBezTo>
                    <a:lnTo>
                      <a:pt x="48148" y="62196"/>
                    </a:lnTo>
                    <a:cubicBezTo>
                      <a:pt x="48201" y="64720"/>
                      <a:pt x="48954" y="66619"/>
                      <a:pt x="50360" y="67918"/>
                    </a:cubicBezTo>
                    <a:cubicBezTo>
                      <a:pt x="51819" y="69144"/>
                      <a:pt x="53538" y="69744"/>
                      <a:pt x="55564" y="69744"/>
                    </a:cubicBezTo>
                    <a:cubicBezTo>
                      <a:pt x="58223" y="69744"/>
                      <a:pt x="61188" y="68937"/>
                      <a:pt x="64419" y="67272"/>
                    </a:cubicBezTo>
                    <a:cubicBezTo>
                      <a:pt x="67591" y="65653"/>
                      <a:pt x="70556" y="63341"/>
                      <a:pt x="73268" y="60377"/>
                    </a:cubicBezTo>
                    <a:cubicBezTo>
                      <a:pt x="76027" y="57432"/>
                      <a:pt x="78339" y="53868"/>
                      <a:pt x="80165" y="49705"/>
                    </a:cubicBezTo>
                    <a:cubicBezTo>
                      <a:pt x="81983" y="45541"/>
                      <a:pt x="82896" y="40958"/>
                      <a:pt x="82896" y="35914"/>
                    </a:cubicBezTo>
                    <a:cubicBezTo>
                      <a:pt x="82896" y="30631"/>
                      <a:pt x="81777" y="25842"/>
                      <a:pt x="79645" y="21471"/>
                    </a:cubicBezTo>
                    <a:cubicBezTo>
                      <a:pt x="77559" y="17048"/>
                      <a:pt x="74701" y="13271"/>
                      <a:pt x="71056" y="10146"/>
                    </a:cubicBezTo>
                    <a:cubicBezTo>
                      <a:pt x="67465" y="6948"/>
                      <a:pt x="63273" y="4503"/>
                      <a:pt x="58429" y="2731"/>
                    </a:cubicBezTo>
                    <a:cubicBezTo>
                      <a:pt x="53638" y="913"/>
                      <a:pt x="48568" y="0"/>
                      <a:pt x="43204" y="0"/>
                    </a:cubicBezTo>
                    <a:cubicBezTo>
                      <a:pt x="37267" y="0"/>
                      <a:pt x="31670" y="1146"/>
                      <a:pt x="26413" y="3384"/>
                    </a:cubicBezTo>
                    <a:cubicBezTo>
                      <a:pt x="21209" y="5649"/>
                      <a:pt x="16578" y="8720"/>
                      <a:pt x="12620" y="12624"/>
                    </a:cubicBezTo>
                    <a:cubicBezTo>
                      <a:pt x="8715" y="16528"/>
                      <a:pt x="5617" y="21158"/>
                      <a:pt x="3378" y="26414"/>
                    </a:cubicBezTo>
                    <a:cubicBezTo>
                      <a:pt x="1093" y="31617"/>
                      <a:pt x="0" y="37213"/>
                      <a:pt x="0" y="43196"/>
                    </a:cubicBezTo>
                    <a:cubicBezTo>
                      <a:pt x="0" y="49445"/>
                      <a:pt x="1093" y="55274"/>
                      <a:pt x="3378" y="60637"/>
                    </a:cubicBezTo>
                    <a:cubicBezTo>
                      <a:pt x="5617" y="65940"/>
                      <a:pt x="8715" y="70523"/>
                      <a:pt x="12620" y="74427"/>
                    </a:cubicBezTo>
                    <a:cubicBezTo>
                      <a:pt x="16525" y="78331"/>
                      <a:pt x="21109" y="81429"/>
                      <a:pt x="26413" y="83667"/>
                    </a:cubicBezTo>
                    <a:cubicBezTo>
                      <a:pt x="31777" y="85905"/>
                      <a:pt x="37527" y="87045"/>
                      <a:pt x="43723" y="87045"/>
                    </a:cubicBezTo>
                    <a:cubicBezTo>
                      <a:pt x="47422" y="87045"/>
                      <a:pt x="51067" y="86578"/>
                      <a:pt x="54658" y="85745"/>
                    </a:cubicBezTo>
                    <a:cubicBezTo>
                      <a:pt x="58196" y="84913"/>
                      <a:pt x="61554" y="83614"/>
                      <a:pt x="64679" y="81842"/>
                    </a:cubicBezTo>
                    <a:cubicBezTo>
                      <a:pt x="67851" y="80023"/>
                      <a:pt x="70796" y="77884"/>
                      <a:pt x="73394" y="75340"/>
                    </a:cubicBezTo>
                    <a:cubicBezTo>
                      <a:pt x="76053" y="72841"/>
                      <a:pt x="78339" y="69977"/>
                      <a:pt x="80165" y="66752"/>
                    </a:cubicBezTo>
                    <a:lnTo>
                      <a:pt x="72875" y="66752"/>
                    </a:lnTo>
                    <a:cubicBezTo>
                      <a:pt x="69490" y="71016"/>
                      <a:pt x="65199" y="74427"/>
                      <a:pt x="59988" y="77032"/>
                    </a:cubicBezTo>
                    <a:cubicBezTo>
                      <a:pt x="54838" y="79550"/>
                      <a:pt x="49474" y="80802"/>
                      <a:pt x="43857" y="80802"/>
                    </a:cubicBezTo>
                    <a:cubicBezTo>
                      <a:pt x="38959" y="80802"/>
                      <a:pt x="34382" y="79863"/>
                      <a:pt x="30057" y="77938"/>
                    </a:cubicBezTo>
                    <a:cubicBezTo>
                      <a:pt x="25686" y="76066"/>
                      <a:pt x="21862" y="73461"/>
                      <a:pt x="18477" y="70130"/>
                    </a:cubicBezTo>
                    <a:cubicBezTo>
                      <a:pt x="15145" y="66852"/>
                      <a:pt x="12540" y="62948"/>
                      <a:pt x="10667" y="58425"/>
                    </a:cubicBezTo>
                    <a:cubicBezTo>
                      <a:pt x="8849" y="53948"/>
                      <a:pt x="7936" y="49052"/>
                      <a:pt x="7936" y="43849"/>
                    </a:cubicBezTo>
                    <a:cubicBezTo>
                      <a:pt x="7936" y="38746"/>
                      <a:pt x="8849" y="33936"/>
                      <a:pt x="10667" y="29406"/>
                    </a:cubicBezTo>
                    <a:cubicBezTo>
                      <a:pt x="12493" y="24902"/>
                      <a:pt x="14965" y="20952"/>
                      <a:pt x="18084" y="17567"/>
                    </a:cubicBezTo>
                    <a:cubicBezTo>
                      <a:pt x="21262" y="14130"/>
                      <a:pt x="25033" y="11372"/>
                      <a:pt x="29411" y="9367"/>
                    </a:cubicBezTo>
                    <a:cubicBezTo>
                      <a:pt x="33729" y="7388"/>
                      <a:pt x="38386" y="6375"/>
                      <a:pt x="43331" y="6375"/>
                    </a:cubicBezTo>
                    <a:cubicBezTo>
                      <a:pt x="47395" y="6375"/>
                      <a:pt x="51300" y="7128"/>
                      <a:pt x="55044" y="8587"/>
                    </a:cubicBezTo>
                    <a:cubicBezTo>
                      <a:pt x="58849" y="9993"/>
                      <a:pt x="62227" y="11971"/>
                      <a:pt x="65199" y="14576"/>
                    </a:cubicBezTo>
                    <a:cubicBezTo>
                      <a:pt x="68111" y="17174"/>
                      <a:pt x="70456" y="20379"/>
                      <a:pt x="72222" y="24070"/>
                    </a:cubicBezTo>
                    <a:cubicBezTo>
                      <a:pt x="74048" y="27820"/>
                      <a:pt x="74961" y="31931"/>
                      <a:pt x="74961" y="36434"/>
                    </a:cubicBezTo>
                    <a:cubicBezTo>
                      <a:pt x="74961" y="39558"/>
                      <a:pt x="74434" y="42756"/>
                      <a:pt x="73394" y="45934"/>
                    </a:cubicBezTo>
                    <a:cubicBezTo>
                      <a:pt x="72355" y="49158"/>
                      <a:pt x="71056" y="52049"/>
                      <a:pt x="69490" y="54648"/>
                    </a:cubicBezTo>
                    <a:cubicBezTo>
                      <a:pt x="67984" y="57173"/>
                      <a:pt x="66292" y="59258"/>
                      <a:pt x="64419" y="60896"/>
                    </a:cubicBezTo>
                    <a:cubicBezTo>
                      <a:pt x="62494" y="62562"/>
                      <a:pt x="60641" y="63368"/>
                      <a:pt x="58822" y="63368"/>
                    </a:cubicBezTo>
                    <a:cubicBezTo>
                      <a:pt x="56996" y="63368"/>
                      <a:pt x="56090" y="62169"/>
                      <a:pt x="56090" y="59724"/>
                    </a:cubicBezTo>
                    <a:cubicBezTo>
                      <a:pt x="56090" y="58891"/>
                      <a:pt x="56217" y="57899"/>
                      <a:pt x="56477" y="56859"/>
                    </a:cubicBezTo>
                    <a:cubicBezTo>
                      <a:pt x="56737" y="55820"/>
                      <a:pt x="56996" y="54781"/>
                      <a:pt x="57256" y="53735"/>
                    </a:cubicBezTo>
                    <a:close/>
                    <a:moveTo>
                      <a:pt x="43983" y="26414"/>
                    </a:moveTo>
                    <a:cubicBezTo>
                      <a:pt x="45283" y="26414"/>
                      <a:pt x="46482" y="26728"/>
                      <a:pt x="47628" y="27327"/>
                    </a:cubicBezTo>
                    <a:cubicBezTo>
                      <a:pt x="48721" y="27947"/>
                      <a:pt x="49734" y="28733"/>
                      <a:pt x="50620" y="29666"/>
                    </a:cubicBezTo>
                    <a:cubicBezTo>
                      <a:pt x="51453" y="30631"/>
                      <a:pt x="52186" y="31824"/>
                      <a:pt x="52705" y="33183"/>
                    </a:cubicBezTo>
                    <a:cubicBezTo>
                      <a:pt x="53225" y="34482"/>
                      <a:pt x="53485" y="35834"/>
                      <a:pt x="53485" y="37213"/>
                    </a:cubicBezTo>
                    <a:cubicBezTo>
                      <a:pt x="53485" y="39658"/>
                      <a:pt x="52992" y="42290"/>
                      <a:pt x="52052" y="45148"/>
                    </a:cubicBezTo>
                    <a:cubicBezTo>
                      <a:pt x="51067" y="48012"/>
                      <a:pt x="49760" y="50717"/>
                      <a:pt x="48148" y="53215"/>
                    </a:cubicBezTo>
                    <a:cubicBezTo>
                      <a:pt x="46589" y="55767"/>
                      <a:pt x="44690" y="57879"/>
                      <a:pt x="42551" y="59591"/>
                    </a:cubicBezTo>
                    <a:cubicBezTo>
                      <a:pt x="40365" y="61256"/>
                      <a:pt x="38000" y="62062"/>
                      <a:pt x="35394" y="62062"/>
                    </a:cubicBezTo>
                    <a:cubicBezTo>
                      <a:pt x="32430" y="62062"/>
                      <a:pt x="29984" y="60997"/>
                      <a:pt x="28105" y="58811"/>
                    </a:cubicBezTo>
                    <a:cubicBezTo>
                      <a:pt x="26286" y="56653"/>
                      <a:pt x="25373" y="53975"/>
                      <a:pt x="25373" y="50744"/>
                    </a:cubicBezTo>
                    <a:cubicBezTo>
                      <a:pt x="25373" y="48146"/>
                      <a:pt x="25793" y="45461"/>
                      <a:pt x="26673" y="42676"/>
                    </a:cubicBezTo>
                    <a:cubicBezTo>
                      <a:pt x="27612" y="39818"/>
                      <a:pt x="28911" y="37187"/>
                      <a:pt x="30577" y="34742"/>
                    </a:cubicBezTo>
                    <a:cubicBezTo>
                      <a:pt x="32196" y="32344"/>
                      <a:pt x="34149" y="30318"/>
                      <a:pt x="36434" y="28753"/>
                    </a:cubicBezTo>
                    <a:cubicBezTo>
                      <a:pt x="38780" y="27194"/>
                      <a:pt x="41278" y="26414"/>
                      <a:pt x="43983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BA03C071-1E53-4FB6-9B75-B79561DA3E20}"/>
                  </a:ext>
                </a:extLst>
              </p:cNvPr>
              <p:cNvSpPr/>
              <p:nvPr/>
            </p:nvSpPr>
            <p:spPr>
              <a:xfrm>
                <a:off x="6410108" y="5108912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14 w 31363"/>
                  <a:gd name="connsiteY2" fmla="*/ 0 h 82621"/>
                  <a:gd name="connsiteX3" fmla="*/ 20689 w 31363"/>
                  <a:gd name="connsiteY3" fmla="*/ 7675 h 82621"/>
                  <a:gd name="connsiteX4" fmla="*/ 15225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69 w 31363"/>
                  <a:gd name="connsiteY8" fmla="*/ 23417 h 82621"/>
                  <a:gd name="connsiteX9" fmla="*/ 21469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14" y="0"/>
                    </a:lnTo>
                    <a:cubicBezTo>
                      <a:pt x="23188" y="3118"/>
                      <a:pt x="22148" y="5696"/>
                      <a:pt x="20689" y="7675"/>
                    </a:cubicBezTo>
                    <a:cubicBezTo>
                      <a:pt x="19183" y="9706"/>
                      <a:pt x="17357" y="11292"/>
                      <a:pt x="15225" y="12491"/>
                    </a:cubicBezTo>
                    <a:cubicBezTo>
                      <a:pt x="13140" y="13637"/>
                      <a:pt x="10721" y="14416"/>
                      <a:pt x="8069" y="14830"/>
                    </a:cubicBezTo>
                    <a:cubicBezTo>
                      <a:pt x="5463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69" y="23417"/>
                    </a:lnTo>
                    <a:lnTo>
                      <a:pt x="21469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1FBA634-3688-480F-9528-02028F2BA816}"/>
                  </a:ext>
                </a:extLst>
              </p:cNvPr>
              <p:cNvSpPr/>
              <p:nvPr/>
            </p:nvSpPr>
            <p:spPr>
              <a:xfrm>
                <a:off x="6469737" y="5108912"/>
                <a:ext cx="55051" cy="83920"/>
              </a:xfrm>
              <a:custGeom>
                <a:avLst/>
                <a:gdLst>
                  <a:gd name="connsiteX0" fmla="*/ 10414 w 55051"/>
                  <a:gd name="connsiteY0" fmla="*/ 41897 h 83920"/>
                  <a:gd name="connsiteX1" fmla="*/ 10414 w 55051"/>
                  <a:gd name="connsiteY1" fmla="*/ 35261 h 83920"/>
                  <a:gd name="connsiteX2" fmla="*/ 11061 w 55051"/>
                  <a:gd name="connsiteY2" fmla="*/ 27973 h 83920"/>
                  <a:gd name="connsiteX3" fmla="*/ 12493 w 55051"/>
                  <a:gd name="connsiteY3" fmla="*/ 20685 h 83920"/>
                  <a:gd name="connsiteX4" fmla="*/ 15485 w 55051"/>
                  <a:gd name="connsiteY4" fmla="*/ 14570 h 83920"/>
                  <a:gd name="connsiteX5" fmla="*/ 20303 w 55051"/>
                  <a:gd name="connsiteY5" fmla="*/ 10406 h 83920"/>
                  <a:gd name="connsiteX6" fmla="*/ 27459 w 55051"/>
                  <a:gd name="connsiteY6" fmla="*/ 8714 h 83920"/>
                  <a:gd name="connsiteX7" fmla="*/ 34489 w 55051"/>
                  <a:gd name="connsiteY7" fmla="*/ 10406 h 83920"/>
                  <a:gd name="connsiteX8" fmla="*/ 39432 w 55051"/>
                  <a:gd name="connsiteY8" fmla="*/ 14570 h 83920"/>
                  <a:gd name="connsiteX9" fmla="*/ 42298 w 55051"/>
                  <a:gd name="connsiteY9" fmla="*/ 20685 h 83920"/>
                  <a:gd name="connsiteX10" fmla="*/ 43857 w 55051"/>
                  <a:gd name="connsiteY10" fmla="*/ 27973 h 83920"/>
                  <a:gd name="connsiteX11" fmla="*/ 44377 w 55051"/>
                  <a:gd name="connsiteY11" fmla="*/ 35261 h 83920"/>
                  <a:gd name="connsiteX12" fmla="*/ 44510 w 55051"/>
                  <a:gd name="connsiteY12" fmla="*/ 41897 h 83920"/>
                  <a:gd name="connsiteX13" fmla="*/ 44117 w 55051"/>
                  <a:gd name="connsiteY13" fmla="*/ 52436 h 83920"/>
                  <a:gd name="connsiteX14" fmla="*/ 42298 w 55051"/>
                  <a:gd name="connsiteY14" fmla="*/ 63235 h 83920"/>
                  <a:gd name="connsiteX15" fmla="*/ 37220 w 55051"/>
                  <a:gd name="connsiteY15" fmla="*/ 71822 h 83920"/>
                  <a:gd name="connsiteX16" fmla="*/ 27459 w 55051"/>
                  <a:gd name="connsiteY16" fmla="*/ 75333 h 83920"/>
                  <a:gd name="connsiteX17" fmla="*/ 17697 w 55051"/>
                  <a:gd name="connsiteY17" fmla="*/ 71822 h 83920"/>
                  <a:gd name="connsiteX18" fmla="*/ 12627 w 55051"/>
                  <a:gd name="connsiteY18" fmla="*/ 63235 h 83920"/>
                  <a:gd name="connsiteX19" fmla="*/ 10674 w 55051"/>
                  <a:gd name="connsiteY19" fmla="*/ 52436 h 83920"/>
                  <a:gd name="connsiteX20" fmla="*/ 10414 w 55051"/>
                  <a:gd name="connsiteY20" fmla="*/ 41897 h 83920"/>
                  <a:gd name="connsiteX21" fmla="*/ 0 w 55051"/>
                  <a:gd name="connsiteY21" fmla="*/ 42023 h 83920"/>
                  <a:gd name="connsiteX22" fmla="*/ 133 w 55051"/>
                  <a:gd name="connsiteY22" fmla="*/ 51523 h 83920"/>
                  <a:gd name="connsiteX23" fmla="*/ 1299 w 55051"/>
                  <a:gd name="connsiteY23" fmla="*/ 61023 h 83920"/>
                  <a:gd name="connsiteX24" fmla="*/ 4038 w 55051"/>
                  <a:gd name="connsiteY24" fmla="*/ 69870 h 83920"/>
                  <a:gd name="connsiteX25" fmla="*/ 8722 w 55051"/>
                  <a:gd name="connsiteY25" fmla="*/ 77158 h 83920"/>
                  <a:gd name="connsiteX26" fmla="*/ 16398 w 55051"/>
                  <a:gd name="connsiteY26" fmla="*/ 82101 h 83920"/>
                  <a:gd name="connsiteX27" fmla="*/ 27459 w 55051"/>
                  <a:gd name="connsiteY27" fmla="*/ 83920 h 83920"/>
                  <a:gd name="connsiteX28" fmla="*/ 38520 w 55051"/>
                  <a:gd name="connsiteY28" fmla="*/ 82101 h 83920"/>
                  <a:gd name="connsiteX29" fmla="*/ 46069 w 55051"/>
                  <a:gd name="connsiteY29" fmla="*/ 77158 h 83920"/>
                  <a:gd name="connsiteX30" fmla="*/ 50887 w 55051"/>
                  <a:gd name="connsiteY30" fmla="*/ 69870 h 83920"/>
                  <a:gd name="connsiteX31" fmla="*/ 53618 w 55051"/>
                  <a:gd name="connsiteY31" fmla="*/ 61023 h 83920"/>
                  <a:gd name="connsiteX32" fmla="*/ 54791 w 55051"/>
                  <a:gd name="connsiteY32" fmla="*/ 51523 h 83920"/>
                  <a:gd name="connsiteX33" fmla="*/ 55051 w 55051"/>
                  <a:gd name="connsiteY33" fmla="*/ 42023 h 83920"/>
                  <a:gd name="connsiteX34" fmla="*/ 54791 w 55051"/>
                  <a:gd name="connsiteY34" fmla="*/ 32657 h 83920"/>
                  <a:gd name="connsiteX35" fmla="*/ 53618 w 55051"/>
                  <a:gd name="connsiteY35" fmla="*/ 23030 h 83920"/>
                  <a:gd name="connsiteX36" fmla="*/ 50887 w 55051"/>
                  <a:gd name="connsiteY36" fmla="*/ 14183 h 83920"/>
                  <a:gd name="connsiteX37" fmla="*/ 46069 w 55051"/>
                  <a:gd name="connsiteY37" fmla="*/ 6895 h 83920"/>
                  <a:gd name="connsiteX38" fmla="*/ 38393 w 55051"/>
                  <a:gd name="connsiteY38" fmla="*/ 1819 h 83920"/>
                  <a:gd name="connsiteX39" fmla="*/ 27459 w 55051"/>
                  <a:gd name="connsiteY39" fmla="*/ 0 h 83920"/>
                  <a:gd name="connsiteX40" fmla="*/ 16398 w 55051"/>
                  <a:gd name="connsiteY40" fmla="*/ 1819 h 83920"/>
                  <a:gd name="connsiteX41" fmla="*/ 8722 w 55051"/>
                  <a:gd name="connsiteY41" fmla="*/ 6895 h 83920"/>
                  <a:gd name="connsiteX42" fmla="*/ 4038 w 55051"/>
                  <a:gd name="connsiteY42" fmla="*/ 14183 h 83920"/>
                  <a:gd name="connsiteX43" fmla="*/ 1299 w 55051"/>
                  <a:gd name="connsiteY43" fmla="*/ 23030 h 83920"/>
                  <a:gd name="connsiteX44" fmla="*/ 133 w 55051"/>
                  <a:gd name="connsiteY44" fmla="*/ 32657 h 83920"/>
                  <a:gd name="connsiteX45" fmla="*/ 0 w 55051"/>
                  <a:gd name="connsiteY45" fmla="*/ 4202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5051" h="83920">
                    <a:moveTo>
                      <a:pt x="10414" y="41897"/>
                    </a:moveTo>
                    <a:cubicBezTo>
                      <a:pt x="10414" y="39918"/>
                      <a:pt x="10414" y="37706"/>
                      <a:pt x="10414" y="35261"/>
                    </a:cubicBezTo>
                    <a:cubicBezTo>
                      <a:pt x="10461" y="32863"/>
                      <a:pt x="10701" y="30418"/>
                      <a:pt x="11061" y="27973"/>
                    </a:cubicBezTo>
                    <a:cubicBezTo>
                      <a:pt x="11374" y="25475"/>
                      <a:pt x="11867" y="23030"/>
                      <a:pt x="12493" y="20685"/>
                    </a:cubicBezTo>
                    <a:cubicBezTo>
                      <a:pt x="13173" y="18347"/>
                      <a:pt x="14186" y="16315"/>
                      <a:pt x="15485" y="14570"/>
                    </a:cubicBezTo>
                    <a:cubicBezTo>
                      <a:pt x="16791" y="12851"/>
                      <a:pt x="18377" y="11445"/>
                      <a:pt x="20303" y="10406"/>
                    </a:cubicBezTo>
                    <a:cubicBezTo>
                      <a:pt x="22282" y="9287"/>
                      <a:pt x="24647" y="8714"/>
                      <a:pt x="27459" y="8714"/>
                    </a:cubicBezTo>
                    <a:cubicBezTo>
                      <a:pt x="30217" y="8714"/>
                      <a:pt x="32563" y="9287"/>
                      <a:pt x="34489" y="10406"/>
                    </a:cubicBezTo>
                    <a:cubicBezTo>
                      <a:pt x="36468" y="11445"/>
                      <a:pt x="38133" y="12851"/>
                      <a:pt x="39432" y="14570"/>
                    </a:cubicBezTo>
                    <a:cubicBezTo>
                      <a:pt x="40732" y="16315"/>
                      <a:pt x="41672" y="18347"/>
                      <a:pt x="42298" y="20685"/>
                    </a:cubicBezTo>
                    <a:cubicBezTo>
                      <a:pt x="42971" y="23030"/>
                      <a:pt x="43490" y="25475"/>
                      <a:pt x="43857" y="27973"/>
                    </a:cubicBezTo>
                    <a:cubicBezTo>
                      <a:pt x="44170" y="30418"/>
                      <a:pt x="44377" y="32863"/>
                      <a:pt x="44377" y="35261"/>
                    </a:cubicBezTo>
                    <a:cubicBezTo>
                      <a:pt x="44430" y="37706"/>
                      <a:pt x="44510" y="39918"/>
                      <a:pt x="44510" y="41897"/>
                    </a:cubicBezTo>
                    <a:cubicBezTo>
                      <a:pt x="44510" y="45015"/>
                      <a:pt x="44377" y="48532"/>
                      <a:pt x="44117" y="52436"/>
                    </a:cubicBezTo>
                    <a:cubicBezTo>
                      <a:pt x="43910" y="56287"/>
                      <a:pt x="43337" y="59851"/>
                      <a:pt x="42298" y="63235"/>
                    </a:cubicBezTo>
                    <a:cubicBezTo>
                      <a:pt x="41252" y="66619"/>
                      <a:pt x="39566" y="69477"/>
                      <a:pt x="37220" y="71822"/>
                    </a:cubicBezTo>
                    <a:cubicBezTo>
                      <a:pt x="34875" y="74161"/>
                      <a:pt x="31623" y="75333"/>
                      <a:pt x="27459" y="75333"/>
                    </a:cubicBezTo>
                    <a:cubicBezTo>
                      <a:pt x="23294" y="75333"/>
                      <a:pt x="20043" y="74161"/>
                      <a:pt x="17697" y="71822"/>
                    </a:cubicBezTo>
                    <a:cubicBezTo>
                      <a:pt x="15359" y="69477"/>
                      <a:pt x="13666" y="66619"/>
                      <a:pt x="12627" y="63235"/>
                    </a:cubicBezTo>
                    <a:cubicBezTo>
                      <a:pt x="11580" y="59851"/>
                      <a:pt x="10934" y="56287"/>
                      <a:pt x="10674" y="52436"/>
                    </a:cubicBezTo>
                    <a:cubicBezTo>
                      <a:pt x="10461" y="48532"/>
                      <a:pt x="10414" y="45015"/>
                      <a:pt x="10414" y="41897"/>
                    </a:cubicBezTo>
                    <a:close/>
                    <a:moveTo>
                      <a:pt x="0" y="42023"/>
                    </a:moveTo>
                    <a:cubicBezTo>
                      <a:pt x="0" y="45095"/>
                      <a:pt x="27" y="48246"/>
                      <a:pt x="133" y="51523"/>
                    </a:cubicBezTo>
                    <a:cubicBezTo>
                      <a:pt x="286" y="54748"/>
                      <a:pt x="680" y="57899"/>
                      <a:pt x="1299" y="61023"/>
                    </a:cubicBezTo>
                    <a:cubicBezTo>
                      <a:pt x="1979" y="64148"/>
                      <a:pt x="2892" y="67112"/>
                      <a:pt x="4038" y="69870"/>
                    </a:cubicBezTo>
                    <a:cubicBezTo>
                      <a:pt x="5131" y="72681"/>
                      <a:pt x="6690" y="75073"/>
                      <a:pt x="8722" y="77158"/>
                    </a:cubicBezTo>
                    <a:cubicBezTo>
                      <a:pt x="10801" y="79237"/>
                      <a:pt x="13326" y="80902"/>
                      <a:pt x="16398" y="82101"/>
                    </a:cubicBezTo>
                    <a:cubicBezTo>
                      <a:pt x="19523" y="83301"/>
                      <a:pt x="23195" y="83920"/>
                      <a:pt x="27459" y="83920"/>
                    </a:cubicBezTo>
                    <a:cubicBezTo>
                      <a:pt x="31783" y="83920"/>
                      <a:pt x="35448" y="83301"/>
                      <a:pt x="38520" y="82101"/>
                    </a:cubicBezTo>
                    <a:cubicBezTo>
                      <a:pt x="41538" y="80902"/>
                      <a:pt x="44037" y="79237"/>
                      <a:pt x="46069" y="77158"/>
                    </a:cubicBezTo>
                    <a:cubicBezTo>
                      <a:pt x="48155" y="75073"/>
                      <a:pt x="49741" y="72681"/>
                      <a:pt x="50887" y="69870"/>
                    </a:cubicBezTo>
                    <a:cubicBezTo>
                      <a:pt x="52079" y="67112"/>
                      <a:pt x="52992" y="64148"/>
                      <a:pt x="53618" y="61023"/>
                    </a:cubicBezTo>
                    <a:cubicBezTo>
                      <a:pt x="54192" y="57899"/>
                      <a:pt x="54578" y="54748"/>
                      <a:pt x="54791" y="51523"/>
                    </a:cubicBezTo>
                    <a:cubicBezTo>
                      <a:pt x="54944" y="48246"/>
                      <a:pt x="55051" y="45095"/>
                      <a:pt x="55051" y="42023"/>
                    </a:cubicBezTo>
                    <a:cubicBezTo>
                      <a:pt x="55051" y="39006"/>
                      <a:pt x="54944" y="35881"/>
                      <a:pt x="54791" y="32657"/>
                    </a:cubicBezTo>
                    <a:cubicBezTo>
                      <a:pt x="54578" y="29379"/>
                      <a:pt x="54192" y="26148"/>
                      <a:pt x="53618" y="23030"/>
                    </a:cubicBezTo>
                    <a:cubicBezTo>
                      <a:pt x="52992" y="19906"/>
                      <a:pt x="52079" y="16988"/>
                      <a:pt x="50887" y="14183"/>
                    </a:cubicBezTo>
                    <a:cubicBezTo>
                      <a:pt x="49741" y="11419"/>
                      <a:pt x="48155" y="8974"/>
                      <a:pt x="46069" y="6895"/>
                    </a:cubicBezTo>
                    <a:cubicBezTo>
                      <a:pt x="44037" y="4757"/>
                      <a:pt x="41518" y="3044"/>
                      <a:pt x="38393" y="1819"/>
                    </a:cubicBezTo>
                    <a:cubicBezTo>
                      <a:pt x="35322" y="620"/>
                      <a:pt x="31677" y="0"/>
                      <a:pt x="27459" y="0"/>
                    </a:cubicBezTo>
                    <a:cubicBezTo>
                      <a:pt x="23195" y="0"/>
                      <a:pt x="19523" y="620"/>
                      <a:pt x="16398" y="1819"/>
                    </a:cubicBezTo>
                    <a:cubicBezTo>
                      <a:pt x="13326" y="3044"/>
                      <a:pt x="10801" y="4757"/>
                      <a:pt x="8722" y="6895"/>
                    </a:cubicBezTo>
                    <a:cubicBezTo>
                      <a:pt x="6690" y="8974"/>
                      <a:pt x="5131" y="11419"/>
                      <a:pt x="4038" y="14183"/>
                    </a:cubicBezTo>
                    <a:cubicBezTo>
                      <a:pt x="2892" y="16988"/>
                      <a:pt x="1979" y="19906"/>
                      <a:pt x="1299" y="23030"/>
                    </a:cubicBezTo>
                    <a:cubicBezTo>
                      <a:pt x="680" y="26148"/>
                      <a:pt x="286" y="29379"/>
                      <a:pt x="133" y="32657"/>
                    </a:cubicBezTo>
                    <a:cubicBezTo>
                      <a:pt x="27" y="35881"/>
                      <a:pt x="0" y="39006"/>
                      <a:pt x="0" y="420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24F4808-6008-41B6-A9E1-D77F071CAFFD}"/>
                  </a:ext>
                </a:extLst>
              </p:cNvPr>
              <p:cNvSpPr/>
              <p:nvPr/>
            </p:nvSpPr>
            <p:spPr>
              <a:xfrm>
                <a:off x="6530672" y="5131289"/>
                <a:ext cx="58302" cy="60243"/>
              </a:xfrm>
              <a:custGeom>
                <a:avLst/>
                <a:gdLst>
                  <a:gd name="connsiteX0" fmla="*/ 22641 w 58302"/>
                  <a:gd name="connsiteY0" fmla="*/ 28493 h 60243"/>
                  <a:gd name="connsiteX1" fmla="*/ 0 w 58302"/>
                  <a:gd name="connsiteY1" fmla="*/ 60244 h 60243"/>
                  <a:gd name="connsiteX2" fmla="*/ 11967 w 58302"/>
                  <a:gd name="connsiteY2" fmla="*/ 60244 h 60243"/>
                  <a:gd name="connsiteX3" fmla="*/ 28758 w 58302"/>
                  <a:gd name="connsiteY3" fmla="*/ 35261 h 60243"/>
                  <a:gd name="connsiteX4" fmla="*/ 45549 w 58302"/>
                  <a:gd name="connsiteY4" fmla="*/ 60244 h 60243"/>
                  <a:gd name="connsiteX5" fmla="*/ 58303 w 58302"/>
                  <a:gd name="connsiteY5" fmla="*/ 60244 h 60243"/>
                  <a:gd name="connsiteX6" fmla="*/ 35008 w 58302"/>
                  <a:gd name="connsiteY6" fmla="*/ 27714 h 60243"/>
                  <a:gd name="connsiteX7" fmla="*/ 55697 w 58302"/>
                  <a:gd name="connsiteY7" fmla="*/ 0 h 60243"/>
                  <a:gd name="connsiteX8" fmla="*/ 43857 w 58302"/>
                  <a:gd name="connsiteY8" fmla="*/ 0 h 60243"/>
                  <a:gd name="connsiteX9" fmla="*/ 28758 w 58302"/>
                  <a:gd name="connsiteY9" fmla="*/ 21078 h 60243"/>
                  <a:gd name="connsiteX10" fmla="*/ 14312 w 58302"/>
                  <a:gd name="connsiteY10" fmla="*/ 0 h 60243"/>
                  <a:gd name="connsiteX11" fmla="*/ 169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41" y="28493"/>
                    </a:moveTo>
                    <a:lnTo>
                      <a:pt x="0" y="60244"/>
                    </a:lnTo>
                    <a:lnTo>
                      <a:pt x="11967" y="60244"/>
                    </a:lnTo>
                    <a:lnTo>
                      <a:pt x="28758" y="35261"/>
                    </a:lnTo>
                    <a:lnTo>
                      <a:pt x="45549" y="60244"/>
                    </a:lnTo>
                    <a:lnTo>
                      <a:pt x="58303" y="60244"/>
                    </a:lnTo>
                    <a:lnTo>
                      <a:pt x="35008" y="27714"/>
                    </a:lnTo>
                    <a:lnTo>
                      <a:pt x="55697" y="0"/>
                    </a:lnTo>
                    <a:lnTo>
                      <a:pt x="43857" y="0"/>
                    </a:lnTo>
                    <a:lnTo>
                      <a:pt x="28758" y="21078"/>
                    </a:lnTo>
                    <a:lnTo>
                      <a:pt x="14312" y="0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3EABBB57-08D5-4B31-968E-C1E0B5755F5B}"/>
                  </a:ext>
                </a:extLst>
              </p:cNvPr>
              <p:cNvSpPr/>
              <p:nvPr/>
            </p:nvSpPr>
            <p:spPr>
              <a:xfrm>
                <a:off x="6600162" y="5108912"/>
                <a:ext cx="31363" cy="82621"/>
              </a:xfrm>
              <a:custGeom>
                <a:avLst/>
                <a:gdLst>
                  <a:gd name="connsiteX0" fmla="*/ 31364 w 31363"/>
                  <a:gd name="connsiteY0" fmla="*/ 82621 h 82621"/>
                  <a:gd name="connsiteX1" fmla="*/ 31364 w 31363"/>
                  <a:gd name="connsiteY1" fmla="*/ 0 h 82621"/>
                  <a:gd name="connsiteX2" fmla="*/ 23821 w 31363"/>
                  <a:gd name="connsiteY2" fmla="*/ 0 h 82621"/>
                  <a:gd name="connsiteX3" fmla="*/ 20696 w 31363"/>
                  <a:gd name="connsiteY3" fmla="*/ 7675 h 82621"/>
                  <a:gd name="connsiteX4" fmla="*/ 15226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6 w 31363"/>
                  <a:gd name="connsiteY8" fmla="*/ 23417 h 82621"/>
                  <a:gd name="connsiteX9" fmla="*/ 21476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4" y="82621"/>
                    </a:moveTo>
                    <a:lnTo>
                      <a:pt x="31364" y="0"/>
                    </a:lnTo>
                    <a:lnTo>
                      <a:pt x="23821" y="0"/>
                    </a:lnTo>
                    <a:cubicBezTo>
                      <a:pt x="23195" y="3118"/>
                      <a:pt x="22155" y="5696"/>
                      <a:pt x="20696" y="7675"/>
                    </a:cubicBezTo>
                    <a:cubicBezTo>
                      <a:pt x="19210" y="9706"/>
                      <a:pt x="17391" y="11292"/>
                      <a:pt x="15226" y="12491"/>
                    </a:cubicBezTo>
                    <a:cubicBezTo>
                      <a:pt x="13147" y="13637"/>
                      <a:pt x="10754" y="14416"/>
                      <a:pt x="8069" y="14830"/>
                    </a:cubicBezTo>
                    <a:cubicBezTo>
                      <a:pt x="5471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6" y="23417"/>
                    </a:lnTo>
                    <a:lnTo>
                      <a:pt x="21476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F5D3D5F-04D6-49FC-9AC8-1F6293F087EC}"/>
                  </a:ext>
                </a:extLst>
              </p:cNvPr>
              <p:cNvSpPr/>
              <p:nvPr/>
            </p:nvSpPr>
            <p:spPr>
              <a:xfrm>
                <a:off x="6659791" y="5108912"/>
                <a:ext cx="55050" cy="83920"/>
              </a:xfrm>
              <a:custGeom>
                <a:avLst/>
                <a:gdLst>
                  <a:gd name="connsiteX0" fmla="*/ 10414 w 55050"/>
                  <a:gd name="connsiteY0" fmla="*/ 41897 h 83920"/>
                  <a:gd name="connsiteX1" fmla="*/ 10414 w 55050"/>
                  <a:gd name="connsiteY1" fmla="*/ 35261 h 83920"/>
                  <a:gd name="connsiteX2" fmla="*/ 11068 w 55050"/>
                  <a:gd name="connsiteY2" fmla="*/ 27973 h 83920"/>
                  <a:gd name="connsiteX3" fmla="*/ 12500 w 55050"/>
                  <a:gd name="connsiteY3" fmla="*/ 20685 h 83920"/>
                  <a:gd name="connsiteX4" fmla="*/ 15492 w 55050"/>
                  <a:gd name="connsiteY4" fmla="*/ 14570 h 83920"/>
                  <a:gd name="connsiteX5" fmla="*/ 20303 w 55050"/>
                  <a:gd name="connsiteY5" fmla="*/ 10406 h 83920"/>
                  <a:gd name="connsiteX6" fmla="*/ 27466 w 55050"/>
                  <a:gd name="connsiteY6" fmla="*/ 8714 h 83920"/>
                  <a:gd name="connsiteX7" fmla="*/ 34488 w 55050"/>
                  <a:gd name="connsiteY7" fmla="*/ 10406 h 83920"/>
                  <a:gd name="connsiteX8" fmla="*/ 39432 w 55050"/>
                  <a:gd name="connsiteY8" fmla="*/ 14570 h 83920"/>
                  <a:gd name="connsiteX9" fmla="*/ 42298 w 55050"/>
                  <a:gd name="connsiteY9" fmla="*/ 20685 h 83920"/>
                  <a:gd name="connsiteX10" fmla="*/ 43864 w 55050"/>
                  <a:gd name="connsiteY10" fmla="*/ 27973 h 83920"/>
                  <a:gd name="connsiteX11" fmla="*/ 44383 w 55050"/>
                  <a:gd name="connsiteY11" fmla="*/ 35261 h 83920"/>
                  <a:gd name="connsiteX12" fmla="*/ 44510 w 55050"/>
                  <a:gd name="connsiteY12" fmla="*/ 41897 h 83920"/>
                  <a:gd name="connsiteX13" fmla="*/ 44124 w 55050"/>
                  <a:gd name="connsiteY13" fmla="*/ 52436 h 83920"/>
                  <a:gd name="connsiteX14" fmla="*/ 42298 w 55050"/>
                  <a:gd name="connsiteY14" fmla="*/ 63235 h 83920"/>
                  <a:gd name="connsiteX15" fmla="*/ 37220 w 55050"/>
                  <a:gd name="connsiteY15" fmla="*/ 71822 h 83920"/>
                  <a:gd name="connsiteX16" fmla="*/ 27466 w 55050"/>
                  <a:gd name="connsiteY16" fmla="*/ 75333 h 83920"/>
                  <a:gd name="connsiteX17" fmla="*/ 17704 w 55050"/>
                  <a:gd name="connsiteY17" fmla="*/ 71822 h 83920"/>
                  <a:gd name="connsiteX18" fmla="*/ 12626 w 55050"/>
                  <a:gd name="connsiteY18" fmla="*/ 63235 h 83920"/>
                  <a:gd name="connsiteX19" fmla="*/ 10674 w 55050"/>
                  <a:gd name="connsiteY19" fmla="*/ 52436 h 83920"/>
                  <a:gd name="connsiteX20" fmla="*/ 10414 w 55050"/>
                  <a:gd name="connsiteY20" fmla="*/ 41897 h 83920"/>
                  <a:gd name="connsiteX21" fmla="*/ 0 w 55050"/>
                  <a:gd name="connsiteY21" fmla="*/ 42023 h 83920"/>
                  <a:gd name="connsiteX22" fmla="*/ 133 w 55050"/>
                  <a:gd name="connsiteY22" fmla="*/ 51523 h 83920"/>
                  <a:gd name="connsiteX23" fmla="*/ 1306 w 55050"/>
                  <a:gd name="connsiteY23" fmla="*/ 61023 h 83920"/>
                  <a:gd name="connsiteX24" fmla="*/ 4038 w 55050"/>
                  <a:gd name="connsiteY24" fmla="*/ 69870 h 83920"/>
                  <a:gd name="connsiteX25" fmla="*/ 8722 w 55050"/>
                  <a:gd name="connsiteY25" fmla="*/ 77158 h 83920"/>
                  <a:gd name="connsiteX26" fmla="*/ 16398 w 55050"/>
                  <a:gd name="connsiteY26" fmla="*/ 82101 h 83920"/>
                  <a:gd name="connsiteX27" fmla="*/ 27466 w 55050"/>
                  <a:gd name="connsiteY27" fmla="*/ 83920 h 83920"/>
                  <a:gd name="connsiteX28" fmla="*/ 38526 w 55050"/>
                  <a:gd name="connsiteY28" fmla="*/ 82101 h 83920"/>
                  <a:gd name="connsiteX29" fmla="*/ 46076 w 55050"/>
                  <a:gd name="connsiteY29" fmla="*/ 77158 h 83920"/>
                  <a:gd name="connsiteX30" fmla="*/ 50886 w 55050"/>
                  <a:gd name="connsiteY30" fmla="*/ 69870 h 83920"/>
                  <a:gd name="connsiteX31" fmla="*/ 53618 w 55050"/>
                  <a:gd name="connsiteY31" fmla="*/ 61023 h 83920"/>
                  <a:gd name="connsiteX32" fmla="*/ 54791 w 55050"/>
                  <a:gd name="connsiteY32" fmla="*/ 51523 h 83920"/>
                  <a:gd name="connsiteX33" fmla="*/ 55051 w 55050"/>
                  <a:gd name="connsiteY33" fmla="*/ 42023 h 83920"/>
                  <a:gd name="connsiteX34" fmla="*/ 54791 w 55050"/>
                  <a:gd name="connsiteY34" fmla="*/ 32657 h 83920"/>
                  <a:gd name="connsiteX35" fmla="*/ 53618 w 55050"/>
                  <a:gd name="connsiteY35" fmla="*/ 23030 h 83920"/>
                  <a:gd name="connsiteX36" fmla="*/ 50886 w 55050"/>
                  <a:gd name="connsiteY36" fmla="*/ 14183 h 83920"/>
                  <a:gd name="connsiteX37" fmla="*/ 46076 w 55050"/>
                  <a:gd name="connsiteY37" fmla="*/ 6895 h 83920"/>
                  <a:gd name="connsiteX38" fmla="*/ 38393 w 55050"/>
                  <a:gd name="connsiteY38" fmla="*/ 1819 h 83920"/>
                  <a:gd name="connsiteX39" fmla="*/ 27466 w 55050"/>
                  <a:gd name="connsiteY39" fmla="*/ 0 h 83920"/>
                  <a:gd name="connsiteX40" fmla="*/ 16398 w 55050"/>
                  <a:gd name="connsiteY40" fmla="*/ 1819 h 83920"/>
                  <a:gd name="connsiteX41" fmla="*/ 8722 w 55050"/>
                  <a:gd name="connsiteY41" fmla="*/ 6895 h 83920"/>
                  <a:gd name="connsiteX42" fmla="*/ 4038 w 55050"/>
                  <a:gd name="connsiteY42" fmla="*/ 14183 h 83920"/>
                  <a:gd name="connsiteX43" fmla="*/ 1306 w 55050"/>
                  <a:gd name="connsiteY43" fmla="*/ 23030 h 83920"/>
                  <a:gd name="connsiteX44" fmla="*/ 133 w 55050"/>
                  <a:gd name="connsiteY44" fmla="*/ 32657 h 83920"/>
                  <a:gd name="connsiteX45" fmla="*/ 0 w 55050"/>
                  <a:gd name="connsiteY45" fmla="*/ 4202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5050" h="83920">
                    <a:moveTo>
                      <a:pt x="10414" y="41897"/>
                    </a:moveTo>
                    <a:cubicBezTo>
                      <a:pt x="10414" y="39918"/>
                      <a:pt x="10414" y="37706"/>
                      <a:pt x="10414" y="35261"/>
                    </a:cubicBezTo>
                    <a:cubicBezTo>
                      <a:pt x="10495" y="32863"/>
                      <a:pt x="10701" y="30418"/>
                      <a:pt x="11068" y="27973"/>
                    </a:cubicBezTo>
                    <a:cubicBezTo>
                      <a:pt x="11401" y="25475"/>
                      <a:pt x="11874" y="23030"/>
                      <a:pt x="12500" y="20685"/>
                    </a:cubicBezTo>
                    <a:cubicBezTo>
                      <a:pt x="13173" y="18347"/>
                      <a:pt x="14186" y="16315"/>
                      <a:pt x="15492" y="14570"/>
                    </a:cubicBezTo>
                    <a:cubicBezTo>
                      <a:pt x="16791" y="12851"/>
                      <a:pt x="18377" y="11445"/>
                      <a:pt x="20303" y="10406"/>
                    </a:cubicBezTo>
                    <a:cubicBezTo>
                      <a:pt x="22282" y="9287"/>
                      <a:pt x="24680" y="8714"/>
                      <a:pt x="27466" y="8714"/>
                    </a:cubicBezTo>
                    <a:cubicBezTo>
                      <a:pt x="30224" y="8714"/>
                      <a:pt x="32563" y="9287"/>
                      <a:pt x="34488" y="10406"/>
                    </a:cubicBezTo>
                    <a:cubicBezTo>
                      <a:pt x="36467" y="11445"/>
                      <a:pt x="38133" y="12851"/>
                      <a:pt x="39432" y="14570"/>
                    </a:cubicBezTo>
                    <a:cubicBezTo>
                      <a:pt x="40739" y="16315"/>
                      <a:pt x="41671" y="18347"/>
                      <a:pt x="42298" y="20685"/>
                    </a:cubicBezTo>
                    <a:cubicBezTo>
                      <a:pt x="42978" y="23030"/>
                      <a:pt x="43497" y="25475"/>
                      <a:pt x="43864" y="27973"/>
                    </a:cubicBezTo>
                    <a:cubicBezTo>
                      <a:pt x="44197" y="30418"/>
                      <a:pt x="44383" y="32863"/>
                      <a:pt x="44383" y="35261"/>
                    </a:cubicBezTo>
                    <a:cubicBezTo>
                      <a:pt x="44457" y="37706"/>
                      <a:pt x="44510" y="39918"/>
                      <a:pt x="44510" y="41897"/>
                    </a:cubicBezTo>
                    <a:cubicBezTo>
                      <a:pt x="44510" y="45015"/>
                      <a:pt x="44383" y="48532"/>
                      <a:pt x="44124" y="52436"/>
                    </a:cubicBezTo>
                    <a:cubicBezTo>
                      <a:pt x="43937" y="56287"/>
                      <a:pt x="43337" y="59851"/>
                      <a:pt x="42298" y="63235"/>
                    </a:cubicBezTo>
                    <a:cubicBezTo>
                      <a:pt x="41258" y="66619"/>
                      <a:pt x="39566" y="69477"/>
                      <a:pt x="37220" y="71822"/>
                    </a:cubicBezTo>
                    <a:cubicBezTo>
                      <a:pt x="34882" y="74161"/>
                      <a:pt x="31630" y="75333"/>
                      <a:pt x="27466" y="75333"/>
                    </a:cubicBezTo>
                    <a:cubicBezTo>
                      <a:pt x="23301" y="75333"/>
                      <a:pt x="20043" y="74161"/>
                      <a:pt x="17704" y="71822"/>
                    </a:cubicBezTo>
                    <a:cubicBezTo>
                      <a:pt x="15359" y="69477"/>
                      <a:pt x="13666" y="66619"/>
                      <a:pt x="12626" y="63235"/>
                    </a:cubicBezTo>
                    <a:cubicBezTo>
                      <a:pt x="11587" y="59851"/>
                      <a:pt x="10934" y="56287"/>
                      <a:pt x="10674" y="52436"/>
                    </a:cubicBezTo>
                    <a:cubicBezTo>
                      <a:pt x="10495" y="48532"/>
                      <a:pt x="10414" y="45015"/>
                      <a:pt x="10414" y="41897"/>
                    </a:cubicBezTo>
                    <a:close/>
                    <a:moveTo>
                      <a:pt x="0" y="42023"/>
                    </a:moveTo>
                    <a:cubicBezTo>
                      <a:pt x="0" y="45095"/>
                      <a:pt x="26" y="48246"/>
                      <a:pt x="133" y="51523"/>
                    </a:cubicBezTo>
                    <a:cubicBezTo>
                      <a:pt x="286" y="54748"/>
                      <a:pt x="680" y="57899"/>
                      <a:pt x="1306" y="61023"/>
                    </a:cubicBezTo>
                    <a:cubicBezTo>
                      <a:pt x="1979" y="64148"/>
                      <a:pt x="2892" y="67112"/>
                      <a:pt x="4038" y="69870"/>
                    </a:cubicBezTo>
                    <a:cubicBezTo>
                      <a:pt x="5157" y="72681"/>
                      <a:pt x="6716" y="75073"/>
                      <a:pt x="8722" y="77158"/>
                    </a:cubicBezTo>
                    <a:cubicBezTo>
                      <a:pt x="10808" y="79237"/>
                      <a:pt x="13353" y="80902"/>
                      <a:pt x="16398" y="82101"/>
                    </a:cubicBezTo>
                    <a:cubicBezTo>
                      <a:pt x="19523" y="83301"/>
                      <a:pt x="23195" y="83920"/>
                      <a:pt x="27466" y="83920"/>
                    </a:cubicBezTo>
                    <a:cubicBezTo>
                      <a:pt x="31783" y="83920"/>
                      <a:pt x="35481" y="83301"/>
                      <a:pt x="38526" y="82101"/>
                    </a:cubicBezTo>
                    <a:cubicBezTo>
                      <a:pt x="41545" y="80902"/>
                      <a:pt x="44070" y="79237"/>
                      <a:pt x="46076" y="77158"/>
                    </a:cubicBezTo>
                    <a:cubicBezTo>
                      <a:pt x="48155" y="75073"/>
                      <a:pt x="49740" y="72681"/>
                      <a:pt x="50886" y="69870"/>
                    </a:cubicBezTo>
                    <a:cubicBezTo>
                      <a:pt x="52086" y="67112"/>
                      <a:pt x="52999" y="64148"/>
                      <a:pt x="53618" y="61023"/>
                    </a:cubicBezTo>
                    <a:cubicBezTo>
                      <a:pt x="54218" y="57899"/>
                      <a:pt x="54611" y="54748"/>
                      <a:pt x="54791" y="51523"/>
                    </a:cubicBezTo>
                    <a:cubicBezTo>
                      <a:pt x="54951" y="48246"/>
                      <a:pt x="55051" y="45095"/>
                      <a:pt x="55051" y="42023"/>
                    </a:cubicBezTo>
                    <a:cubicBezTo>
                      <a:pt x="55051" y="39006"/>
                      <a:pt x="54951" y="35881"/>
                      <a:pt x="54791" y="32657"/>
                    </a:cubicBezTo>
                    <a:cubicBezTo>
                      <a:pt x="54611" y="29379"/>
                      <a:pt x="54218" y="26148"/>
                      <a:pt x="53618" y="23030"/>
                    </a:cubicBezTo>
                    <a:cubicBezTo>
                      <a:pt x="52999" y="19906"/>
                      <a:pt x="52086" y="16988"/>
                      <a:pt x="50886" y="14183"/>
                    </a:cubicBezTo>
                    <a:cubicBezTo>
                      <a:pt x="49740" y="11419"/>
                      <a:pt x="48155" y="8974"/>
                      <a:pt x="46076" y="6895"/>
                    </a:cubicBezTo>
                    <a:cubicBezTo>
                      <a:pt x="44070" y="4757"/>
                      <a:pt x="41518" y="3044"/>
                      <a:pt x="38393" y="1819"/>
                    </a:cubicBezTo>
                    <a:cubicBezTo>
                      <a:pt x="35348" y="620"/>
                      <a:pt x="31703" y="0"/>
                      <a:pt x="27466" y="0"/>
                    </a:cubicBezTo>
                    <a:cubicBezTo>
                      <a:pt x="23195" y="0"/>
                      <a:pt x="19523" y="620"/>
                      <a:pt x="16398" y="1819"/>
                    </a:cubicBezTo>
                    <a:cubicBezTo>
                      <a:pt x="13353" y="3044"/>
                      <a:pt x="10808" y="4757"/>
                      <a:pt x="8722" y="6895"/>
                    </a:cubicBezTo>
                    <a:cubicBezTo>
                      <a:pt x="6716" y="8974"/>
                      <a:pt x="5157" y="11419"/>
                      <a:pt x="4038" y="14183"/>
                    </a:cubicBezTo>
                    <a:cubicBezTo>
                      <a:pt x="2892" y="16988"/>
                      <a:pt x="1979" y="19906"/>
                      <a:pt x="1306" y="23030"/>
                    </a:cubicBezTo>
                    <a:cubicBezTo>
                      <a:pt x="680" y="26148"/>
                      <a:pt x="286" y="29379"/>
                      <a:pt x="133" y="32657"/>
                    </a:cubicBezTo>
                    <a:cubicBezTo>
                      <a:pt x="26" y="35881"/>
                      <a:pt x="0" y="39006"/>
                      <a:pt x="0" y="420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AA7FF64-1A87-4829-A3FE-80A0CE0B57D7}"/>
                  </a:ext>
                </a:extLst>
              </p:cNvPr>
              <p:cNvSpPr/>
              <p:nvPr/>
            </p:nvSpPr>
            <p:spPr>
              <a:xfrm>
                <a:off x="6050557" y="5242797"/>
                <a:ext cx="74440" cy="87051"/>
              </a:xfrm>
              <a:custGeom>
                <a:avLst/>
                <a:gdLst>
                  <a:gd name="connsiteX0" fmla="*/ 62594 w 74440"/>
                  <a:gd name="connsiteY0" fmla="*/ 27067 h 87051"/>
                  <a:gd name="connsiteX1" fmla="*/ 73661 w 74440"/>
                  <a:gd name="connsiteY1" fmla="*/ 27067 h 87051"/>
                  <a:gd name="connsiteX2" fmla="*/ 69623 w 74440"/>
                  <a:gd name="connsiteY2" fmla="*/ 15356 h 87051"/>
                  <a:gd name="connsiteX3" fmla="*/ 62074 w 74440"/>
                  <a:gd name="connsiteY3" fmla="*/ 6895 h 87051"/>
                  <a:gd name="connsiteX4" fmla="*/ 51666 w 74440"/>
                  <a:gd name="connsiteY4" fmla="*/ 1825 h 87051"/>
                  <a:gd name="connsiteX5" fmla="*/ 39299 w 74440"/>
                  <a:gd name="connsiteY5" fmla="*/ 0 h 87051"/>
                  <a:gd name="connsiteX6" fmla="*/ 22381 w 74440"/>
                  <a:gd name="connsiteY6" fmla="*/ 3517 h 87051"/>
                  <a:gd name="connsiteX7" fmla="*/ 10021 w 74440"/>
                  <a:gd name="connsiteY7" fmla="*/ 12884 h 87051"/>
                  <a:gd name="connsiteX8" fmla="*/ 2472 w 74440"/>
                  <a:gd name="connsiteY8" fmla="*/ 26807 h 87051"/>
                  <a:gd name="connsiteX9" fmla="*/ 0 w 74440"/>
                  <a:gd name="connsiteY9" fmla="*/ 43849 h 87051"/>
                  <a:gd name="connsiteX10" fmla="*/ 2338 w 74440"/>
                  <a:gd name="connsiteY10" fmla="*/ 60896 h 87051"/>
                  <a:gd name="connsiteX11" fmla="*/ 9501 w 74440"/>
                  <a:gd name="connsiteY11" fmla="*/ 74687 h 87051"/>
                  <a:gd name="connsiteX12" fmla="*/ 21475 w 74440"/>
                  <a:gd name="connsiteY12" fmla="*/ 83794 h 87051"/>
                  <a:gd name="connsiteX13" fmla="*/ 38393 w 74440"/>
                  <a:gd name="connsiteY13" fmla="*/ 87051 h 87051"/>
                  <a:gd name="connsiteX14" fmla="*/ 63640 w 74440"/>
                  <a:gd name="connsiteY14" fmla="*/ 78331 h 87051"/>
                  <a:gd name="connsiteX15" fmla="*/ 74441 w 74440"/>
                  <a:gd name="connsiteY15" fmla="*/ 53868 h 87051"/>
                  <a:gd name="connsiteX16" fmla="*/ 63380 w 74440"/>
                  <a:gd name="connsiteY16" fmla="*/ 53868 h 87051"/>
                  <a:gd name="connsiteX17" fmla="*/ 61168 w 74440"/>
                  <a:gd name="connsiteY17" fmla="*/ 63368 h 87051"/>
                  <a:gd name="connsiteX18" fmla="*/ 56350 w 74440"/>
                  <a:gd name="connsiteY18" fmla="*/ 71043 h 87051"/>
                  <a:gd name="connsiteX19" fmla="*/ 49061 w 74440"/>
                  <a:gd name="connsiteY19" fmla="*/ 76119 h 87051"/>
                  <a:gd name="connsiteX20" fmla="*/ 39299 w 74440"/>
                  <a:gd name="connsiteY20" fmla="*/ 77944 h 87051"/>
                  <a:gd name="connsiteX21" fmla="*/ 26546 w 74440"/>
                  <a:gd name="connsiteY21" fmla="*/ 75206 h 87051"/>
                  <a:gd name="connsiteX22" fmla="*/ 17697 w 74440"/>
                  <a:gd name="connsiteY22" fmla="*/ 67665 h 87051"/>
                  <a:gd name="connsiteX23" fmla="*/ 12620 w 74440"/>
                  <a:gd name="connsiteY23" fmla="*/ 56473 h 87051"/>
                  <a:gd name="connsiteX24" fmla="*/ 11061 w 74440"/>
                  <a:gd name="connsiteY24" fmla="*/ 43069 h 87051"/>
                  <a:gd name="connsiteX25" fmla="*/ 12620 w 74440"/>
                  <a:gd name="connsiteY25" fmla="*/ 30451 h 87051"/>
                  <a:gd name="connsiteX26" fmla="*/ 17697 w 74440"/>
                  <a:gd name="connsiteY26" fmla="*/ 19653 h 87051"/>
                  <a:gd name="connsiteX27" fmla="*/ 26419 w 74440"/>
                  <a:gd name="connsiteY27" fmla="*/ 12231 h 87051"/>
                  <a:gd name="connsiteX28" fmla="*/ 39173 w 74440"/>
                  <a:gd name="connsiteY28" fmla="*/ 9373 h 87051"/>
                  <a:gd name="connsiteX29" fmla="*/ 54265 w 74440"/>
                  <a:gd name="connsiteY29" fmla="*/ 13797 h 87051"/>
                  <a:gd name="connsiteX30" fmla="*/ 62594 w 74440"/>
                  <a:gd name="connsiteY30" fmla="*/ 27067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4440" h="87051">
                    <a:moveTo>
                      <a:pt x="62594" y="27067"/>
                    </a:moveTo>
                    <a:lnTo>
                      <a:pt x="73661" y="27067"/>
                    </a:lnTo>
                    <a:cubicBezTo>
                      <a:pt x="73035" y="22644"/>
                      <a:pt x="71709" y="18740"/>
                      <a:pt x="69623" y="15356"/>
                    </a:cubicBezTo>
                    <a:cubicBezTo>
                      <a:pt x="67591" y="11971"/>
                      <a:pt x="65092" y="9187"/>
                      <a:pt x="62074" y="6895"/>
                    </a:cubicBezTo>
                    <a:cubicBezTo>
                      <a:pt x="59002" y="4663"/>
                      <a:pt x="55571" y="2971"/>
                      <a:pt x="51666" y="1825"/>
                    </a:cubicBezTo>
                    <a:cubicBezTo>
                      <a:pt x="47815" y="626"/>
                      <a:pt x="43723" y="0"/>
                      <a:pt x="39299" y="0"/>
                    </a:cubicBezTo>
                    <a:cubicBezTo>
                      <a:pt x="32949" y="0"/>
                      <a:pt x="27325" y="1172"/>
                      <a:pt x="22381" y="3517"/>
                    </a:cubicBezTo>
                    <a:cubicBezTo>
                      <a:pt x="17437" y="5803"/>
                      <a:pt x="13299" y="8927"/>
                      <a:pt x="10021" y="12884"/>
                    </a:cubicBezTo>
                    <a:cubicBezTo>
                      <a:pt x="6690" y="16788"/>
                      <a:pt x="4191" y="21445"/>
                      <a:pt x="2472" y="26807"/>
                    </a:cubicBezTo>
                    <a:cubicBezTo>
                      <a:pt x="806" y="32117"/>
                      <a:pt x="0" y="37813"/>
                      <a:pt x="0" y="43849"/>
                    </a:cubicBezTo>
                    <a:cubicBezTo>
                      <a:pt x="0" y="49938"/>
                      <a:pt x="779" y="55640"/>
                      <a:pt x="2338" y="60896"/>
                    </a:cubicBezTo>
                    <a:cubicBezTo>
                      <a:pt x="3905" y="66206"/>
                      <a:pt x="6270" y="70783"/>
                      <a:pt x="9501" y="74687"/>
                    </a:cubicBezTo>
                    <a:cubicBezTo>
                      <a:pt x="12673" y="78537"/>
                      <a:pt x="16684" y="81562"/>
                      <a:pt x="21475" y="83794"/>
                    </a:cubicBezTo>
                    <a:cubicBezTo>
                      <a:pt x="26313" y="85959"/>
                      <a:pt x="31936" y="87051"/>
                      <a:pt x="38393" y="87051"/>
                    </a:cubicBezTo>
                    <a:cubicBezTo>
                      <a:pt x="49061" y="87051"/>
                      <a:pt x="57443" y="84160"/>
                      <a:pt x="63640" y="78331"/>
                    </a:cubicBezTo>
                    <a:cubicBezTo>
                      <a:pt x="69783" y="72555"/>
                      <a:pt x="73401" y="64381"/>
                      <a:pt x="74441" y="53868"/>
                    </a:cubicBezTo>
                    <a:lnTo>
                      <a:pt x="63380" y="53868"/>
                    </a:lnTo>
                    <a:cubicBezTo>
                      <a:pt x="63120" y="57252"/>
                      <a:pt x="62360" y="60457"/>
                      <a:pt x="61168" y="63368"/>
                    </a:cubicBezTo>
                    <a:cubicBezTo>
                      <a:pt x="60022" y="66333"/>
                      <a:pt x="58429" y="68911"/>
                      <a:pt x="56350" y="71043"/>
                    </a:cubicBezTo>
                    <a:cubicBezTo>
                      <a:pt x="54318" y="73234"/>
                      <a:pt x="51926" y="74920"/>
                      <a:pt x="49061" y="76119"/>
                    </a:cubicBezTo>
                    <a:cubicBezTo>
                      <a:pt x="46196" y="77371"/>
                      <a:pt x="42944" y="77944"/>
                      <a:pt x="39299" y="77944"/>
                    </a:cubicBezTo>
                    <a:cubicBezTo>
                      <a:pt x="34355" y="77944"/>
                      <a:pt x="30091" y="77032"/>
                      <a:pt x="26546" y="75206"/>
                    </a:cubicBezTo>
                    <a:cubicBezTo>
                      <a:pt x="22954" y="73334"/>
                      <a:pt x="20043" y="70783"/>
                      <a:pt x="17697" y="67665"/>
                    </a:cubicBezTo>
                    <a:cubicBezTo>
                      <a:pt x="15405" y="64487"/>
                      <a:pt x="13719" y="60737"/>
                      <a:pt x="12620" y="56473"/>
                    </a:cubicBezTo>
                    <a:cubicBezTo>
                      <a:pt x="11580" y="52256"/>
                      <a:pt x="11061" y="47753"/>
                      <a:pt x="11061" y="43069"/>
                    </a:cubicBezTo>
                    <a:cubicBezTo>
                      <a:pt x="11061" y="38646"/>
                      <a:pt x="11580" y="34455"/>
                      <a:pt x="12620" y="30451"/>
                    </a:cubicBezTo>
                    <a:cubicBezTo>
                      <a:pt x="13719" y="26388"/>
                      <a:pt x="15405" y="22770"/>
                      <a:pt x="17697" y="19653"/>
                    </a:cubicBezTo>
                    <a:cubicBezTo>
                      <a:pt x="20043" y="16528"/>
                      <a:pt x="22928" y="14057"/>
                      <a:pt x="26419" y="12231"/>
                    </a:cubicBezTo>
                    <a:cubicBezTo>
                      <a:pt x="29957" y="10359"/>
                      <a:pt x="34228" y="9373"/>
                      <a:pt x="39173" y="9373"/>
                    </a:cubicBezTo>
                    <a:cubicBezTo>
                      <a:pt x="45056" y="9373"/>
                      <a:pt x="50100" y="10879"/>
                      <a:pt x="54265" y="13797"/>
                    </a:cubicBezTo>
                    <a:cubicBezTo>
                      <a:pt x="58482" y="16761"/>
                      <a:pt x="61294" y="21185"/>
                      <a:pt x="62594" y="270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BE98977-F3CA-4E3F-94B8-CB9950508705}"/>
                  </a:ext>
                </a:extLst>
              </p:cNvPr>
              <p:cNvSpPr/>
              <p:nvPr/>
            </p:nvSpPr>
            <p:spPr>
              <a:xfrm>
                <a:off x="6133157" y="5245401"/>
                <a:ext cx="55974" cy="83926"/>
              </a:xfrm>
              <a:custGeom>
                <a:avLst/>
                <a:gdLst>
                  <a:gd name="connsiteX0" fmla="*/ 21879 w 55974"/>
                  <a:gd name="connsiteY0" fmla="*/ 35388 h 83926"/>
                  <a:gd name="connsiteX1" fmla="*/ 21879 w 55974"/>
                  <a:gd name="connsiteY1" fmla="*/ 43849 h 83926"/>
                  <a:gd name="connsiteX2" fmla="*/ 27862 w 55974"/>
                  <a:gd name="connsiteY2" fmla="*/ 43456 h 83926"/>
                  <a:gd name="connsiteX3" fmla="*/ 34759 w 55974"/>
                  <a:gd name="connsiteY3" fmla="*/ 44502 h 83926"/>
                  <a:gd name="connsiteX4" fmla="*/ 40356 w 55974"/>
                  <a:gd name="connsiteY4" fmla="*/ 47493 h 83926"/>
                  <a:gd name="connsiteX5" fmla="*/ 44001 w 55974"/>
                  <a:gd name="connsiteY5" fmla="*/ 52569 h 83926"/>
                  <a:gd name="connsiteX6" fmla="*/ 45433 w 55974"/>
                  <a:gd name="connsiteY6" fmla="*/ 59331 h 83926"/>
                  <a:gd name="connsiteX7" fmla="*/ 44001 w 55974"/>
                  <a:gd name="connsiteY7" fmla="*/ 65966 h 83926"/>
                  <a:gd name="connsiteX8" fmla="*/ 40096 w 55974"/>
                  <a:gd name="connsiteY8" fmla="*/ 71043 h 83926"/>
                  <a:gd name="connsiteX9" fmla="*/ 34373 w 55974"/>
                  <a:gd name="connsiteY9" fmla="*/ 74294 h 83926"/>
                  <a:gd name="connsiteX10" fmla="*/ 27469 w 55974"/>
                  <a:gd name="connsiteY10" fmla="*/ 75340 h 83926"/>
                  <a:gd name="connsiteX11" fmla="*/ 14590 w 55974"/>
                  <a:gd name="connsiteY11" fmla="*/ 70263 h 83926"/>
                  <a:gd name="connsiteX12" fmla="*/ 9905 w 55974"/>
                  <a:gd name="connsiteY12" fmla="*/ 57119 h 83926"/>
                  <a:gd name="connsiteX13" fmla="*/ 10 w 55974"/>
                  <a:gd name="connsiteY13" fmla="*/ 57119 h 83926"/>
                  <a:gd name="connsiteX14" fmla="*/ 1836 w 55974"/>
                  <a:gd name="connsiteY14" fmla="*/ 68571 h 83926"/>
                  <a:gd name="connsiteX15" fmla="*/ 7300 w 55974"/>
                  <a:gd name="connsiteY15" fmla="*/ 77025 h 83926"/>
                  <a:gd name="connsiteX16" fmla="*/ 16022 w 55974"/>
                  <a:gd name="connsiteY16" fmla="*/ 82235 h 83926"/>
                  <a:gd name="connsiteX17" fmla="*/ 27469 w 55974"/>
                  <a:gd name="connsiteY17" fmla="*/ 83927 h 83926"/>
                  <a:gd name="connsiteX18" fmla="*/ 38537 w 55974"/>
                  <a:gd name="connsiteY18" fmla="*/ 82361 h 83926"/>
                  <a:gd name="connsiteX19" fmla="*/ 47512 w 55974"/>
                  <a:gd name="connsiteY19" fmla="*/ 77678 h 83926"/>
                  <a:gd name="connsiteX20" fmla="*/ 53629 w 55974"/>
                  <a:gd name="connsiteY20" fmla="*/ 69744 h 83926"/>
                  <a:gd name="connsiteX21" fmla="*/ 55975 w 55974"/>
                  <a:gd name="connsiteY21" fmla="*/ 58811 h 83926"/>
                  <a:gd name="connsiteX22" fmla="*/ 52330 w 55974"/>
                  <a:gd name="connsiteY22" fmla="*/ 45927 h 83926"/>
                  <a:gd name="connsiteX23" fmla="*/ 41009 w 55974"/>
                  <a:gd name="connsiteY23" fmla="*/ 38772 h 83926"/>
                  <a:gd name="connsiteX24" fmla="*/ 41009 w 55974"/>
                  <a:gd name="connsiteY24" fmla="*/ 38513 h 83926"/>
                  <a:gd name="connsiteX25" fmla="*/ 49204 w 55974"/>
                  <a:gd name="connsiteY25" fmla="*/ 32010 h 83926"/>
                  <a:gd name="connsiteX26" fmla="*/ 52456 w 55974"/>
                  <a:gd name="connsiteY26" fmla="*/ 22118 h 83926"/>
                  <a:gd name="connsiteX27" fmla="*/ 50504 w 55974"/>
                  <a:gd name="connsiteY27" fmla="*/ 12231 h 83926"/>
                  <a:gd name="connsiteX28" fmla="*/ 45300 w 55974"/>
                  <a:gd name="connsiteY28" fmla="*/ 5336 h 83926"/>
                  <a:gd name="connsiteX29" fmla="*/ 37231 w 55974"/>
                  <a:gd name="connsiteY29" fmla="*/ 1299 h 83926"/>
                  <a:gd name="connsiteX30" fmla="*/ 27343 w 55974"/>
                  <a:gd name="connsiteY30" fmla="*/ 0 h 83926"/>
                  <a:gd name="connsiteX31" fmla="*/ 16282 w 55974"/>
                  <a:gd name="connsiteY31" fmla="*/ 1952 h 83926"/>
                  <a:gd name="connsiteX32" fmla="*/ 8473 w 55974"/>
                  <a:gd name="connsiteY32" fmla="*/ 7415 h 83926"/>
                  <a:gd name="connsiteX33" fmla="*/ 3655 w 55974"/>
                  <a:gd name="connsiteY33" fmla="*/ 15875 h 83926"/>
                  <a:gd name="connsiteX34" fmla="*/ 1703 w 55974"/>
                  <a:gd name="connsiteY34" fmla="*/ 26674 h 83926"/>
                  <a:gd name="connsiteX35" fmla="*/ 11598 w 55974"/>
                  <a:gd name="connsiteY35" fmla="*/ 26674 h 83926"/>
                  <a:gd name="connsiteX36" fmla="*/ 12504 w 55974"/>
                  <a:gd name="connsiteY36" fmla="*/ 19779 h 83926"/>
                  <a:gd name="connsiteX37" fmla="*/ 15369 w 55974"/>
                  <a:gd name="connsiteY37" fmla="*/ 14050 h 83926"/>
                  <a:gd name="connsiteX38" fmla="*/ 20313 w 55974"/>
                  <a:gd name="connsiteY38" fmla="*/ 10146 h 83926"/>
                  <a:gd name="connsiteX39" fmla="*/ 27343 w 55974"/>
                  <a:gd name="connsiteY39" fmla="*/ 8720 h 83926"/>
                  <a:gd name="connsiteX40" fmla="*/ 37751 w 55974"/>
                  <a:gd name="connsiteY40" fmla="*/ 12098 h 83926"/>
                  <a:gd name="connsiteX41" fmla="*/ 41915 w 55974"/>
                  <a:gd name="connsiteY41" fmla="*/ 21991 h 83926"/>
                  <a:gd name="connsiteX42" fmla="*/ 40616 w 55974"/>
                  <a:gd name="connsiteY42" fmla="*/ 27847 h 83926"/>
                  <a:gd name="connsiteX43" fmla="*/ 37231 w 55974"/>
                  <a:gd name="connsiteY43" fmla="*/ 32137 h 83926"/>
                  <a:gd name="connsiteX44" fmla="*/ 32287 w 55974"/>
                  <a:gd name="connsiteY44" fmla="*/ 34742 h 83926"/>
                  <a:gd name="connsiteX45" fmla="*/ 26170 w 55974"/>
                  <a:gd name="connsiteY45" fmla="*/ 35521 h 83926"/>
                  <a:gd name="connsiteX46" fmla="*/ 24091 w 55974"/>
                  <a:gd name="connsiteY46" fmla="*/ 35521 h 83926"/>
                  <a:gd name="connsiteX47" fmla="*/ 22919 w 55974"/>
                  <a:gd name="connsiteY47" fmla="*/ 35521 h 83926"/>
                  <a:gd name="connsiteX48" fmla="*/ 21879 w 55974"/>
                  <a:gd name="connsiteY48" fmla="*/ 35388 h 83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5974" h="83926">
                    <a:moveTo>
                      <a:pt x="21879" y="35388"/>
                    </a:moveTo>
                    <a:lnTo>
                      <a:pt x="21879" y="43849"/>
                    </a:lnTo>
                    <a:cubicBezTo>
                      <a:pt x="23778" y="43589"/>
                      <a:pt x="25784" y="43456"/>
                      <a:pt x="27862" y="43456"/>
                    </a:cubicBezTo>
                    <a:cubicBezTo>
                      <a:pt x="30361" y="43456"/>
                      <a:pt x="32680" y="43822"/>
                      <a:pt x="34759" y="44502"/>
                    </a:cubicBezTo>
                    <a:cubicBezTo>
                      <a:pt x="36918" y="45121"/>
                      <a:pt x="38797" y="46140"/>
                      <a:pt x="40356" y="47493"/>
                    </a:cubicBezTo>
                    <a:cubicBezTo>
                      <a:pt x="41915" y="48898"/>
                      <a:pt x="43114" y="50591"/>
                      <a:pt x="44001" y="52569"/>
                    </a:cubicBezTo>
                    <a:cubicBezTo>
                      <a:pt x="44940" y="54494"/>
                      <a:pt x="45433" y="56733"/>
                      <a:pt x="45433" y="59331"/>
                    </a:cubicBezTo>
                    <a:cubicBezTo>
                      <a:pt x="45433" y="61776"/>
                      <a:pt x="44940" y="63988"/>
                      <a:pt x="44001" y="65966"/>
                    </a:cubicBezTo>
                    <a:cubicBezTo>
                      <a:pt x="43035" y="67998"/>
                      <a:pt x="41735" y="69690"/>
                      <a:pt x="40096" y="71043"/>
                    </a:cubicBezTo>
                    <a:cubicBezTo>
                      <a:pt x="38431" y="72448"/>
                      <a:pt x="36531" y="73514"/>
                      <a:pt x="34373" y="74294"/>
                    </a:cubicBezTo>
                    <a:cubicBezTo>
                      <a:pt x="32180" y="75026"/>
                      <a:pt x="29895" y="75340"/>
                      <a:pt x="27469" y="75340"/>
                    </a:cubicBezTo>
                    <a:cubicBezTo>
                      <a:pt x="21826" y="75340"/>
                      <a:pt x="17528" y="73647"/>
                      <a:pt x="14590" y="70263"/>
                    </a:cubicBezTo>
                    <a:cubicBezTo>
                      <a:pt x="11625" y="66879"/>
                      <a:pt x="10058" y="62535"/>
                      <a:pt x="9905" y="57119"/>
                    </a:cubicBezTo>
                    <a:lnTo>
                      <a:pt x="10" y="57119"/>
                    </a:lnTo>
                    <a:cubicBezTo>
                      <a:pt x="-89" y="61389"/>
                      <a:pt x="530" y="65187"/>
                      <a:pt x="1836" y="68571"/>
                    </a:cubicBezTo>
                    <a:cubicBezTo>
                      <a:pt x="3135" y="71902"/>
                      <a:pt x="4961" y="74687"/>
                      <a:pt x="7300" y="77025"/>
                    </a:cubicBezTo>
                    <a:cubicBezTo>
                      <a:pt x="9719" y="79317"/>
                      <a:pt x="12637" y="81036"/>
                      <a:pt x="16022" y="82235"/>
                    </a:cubicBezTo>
                    <a:cubicBezTo>
                      <a:pt x="19480" y="83354"/>
                      <a:pt x="23305" y="83927"/>
                      <a:pt x="27469" y="83927"/>
                    </a:cubicBezTo>
                    <a:cubicBezTo>
                      <a:pt x="31374" y="83927"/>
                      <a:pt x="35045" y="83401"/>
                      <a:pt x="38537" y="82361"/>
                    </a:cubicBezTo>
                    <a:cubicBezTo>
                      <a:pt x="41995" y="81322"/>
                      <a:pt x="44987" y="79763"/>
                      <a:pt x="47512" y="77678"/>
                    </a:cubicBezTo>
                    <a:cubicBezTo>
                      <a:pt x="50118" y="75546"/>
                      <a:pt x="52150" y="72861"/>
                      <a:pt x="53629" y="69744"/>
                    </a:cubicBezTo>
                    <a:cubicBezTo>
                      <a:pt x="55195" y="66619"/>
                      <a:pt x="55975" y="62975"/>
                      <a:pt x="55975" y="58811"/>
                    </a:cubicBezTo>
                    <a:cubicBezTo>
                      <a:pt x="55975" y="53868"/>
                      <a:pt x="54748" y="49571"/>
                      <a:pt x="52330" y="45927"/>
                    </a:cubicBezTo>
                    <a:cubicBezTo>
                      <a:pt x="49884" y="42290"/>
                      <a:pt x="46106" y="39918"/>
                      <a:pt x="41009" y="38772"/>
                    </a:cubicBezTo>
                    <a:lnTo>
                      <a:pt x="41009" y="38513"/>
                    </a:lnTo>
                    <a:cubicBezTo>
                      <a:pt x="44287" y="37054"/>
                      <a:pt x="47019" y="34869"/>
                      <a:pt x="49204" y="32010"/>
                    </a:cubicBezTo>
                    <a:cubicBezTo>
                      <a:pt x="51364" y="29146"/>
                      <a:pt x="52456" y="25868"/>
                      <a:pt x="52456" y="22118"/>
                    </a:cubicBezTo>
                    <a:cubicBezTo>
                      <a:pt x="52456" y="18320"/>
                      <a:pt x="51810" y="15043"/>
                      <a:pt x="50504" y="12231"/>
                    </a:cubicBezTo>
                    <a:cubicBezTo>
                      <a:pt x="49285" y="9473"/>
                      <a:pt x="47539" y="7155"/>
                      <a:pt x="45300" y="5336"/>
                    </a:cubicBezTo>
                    <a:cubicBezTo>
                      <a:pt x="43035" y="3511"/>
                      <a:pt x="40356" y="2185"/>
                      <a:pt x="37231" y="1299"/>
                    </a:cubicBezTo>
                    <a:cubicBezTo>
                      <a:pt x="34186" y="466"/>
                      <a:pt x="30881" y="0"/>
                      <a:pt x="27343" y="0"/>
                    </a:cubicBezTo>
                    <a:cubicBezTo>
                      <a:pt x="23179" y="0"/>
                      <a:pt x="19480" y="653"/>
                      <a:pt x="16282" y="1952"/>
                    </a:cubicBezTo>
                    <a:cubicBezTo>
                      <a:pt x="13157" y="3251"/>
                      <a:pt x="10552" y="5076"/>
                      <a:pt x="8473" y="7415"/>
                    </a:cubicBezTo>
                    <a:cubicBezTo>
                      <a:pt x="6387" y="9760"/>
                      <a:pt x="4775" y="12598"/>
                      <a:pt x="3655" y="15875"/>
                    </a:cubicBezTo>
                    <a:cubicBezTo>
                      <a:pt x="2509" y="19100"/>
                      <a:pt x="1863" y="22717"/>
                      <a:pt x="1703" y="26674"/>
                    </a:cubicBezTo>
                    <a:lnTo>
                      <a:pt x="11598" y="26674"/>
                    </a:lnTo>
                    <a:cubicBezTo>
                      <a:pt x="11598" y="24276"/>
                      <a:pt x="11884" y="21964"/>
                      <a:pt x="12504" y="19779"/>
                    </a:cubicBezTo>
                    <a:cubicBezTo>
                      <a:pt x="13184" y="17641"/>
                      <a:pt x="14143" y="15716"/>
                      <a:pt x="15369" y="14050"/>
                    </a:cubicBezTo>
                    <a:cubicBezTo>
                      <a:pt x="16668" y="12438"/>
                      <a:pt x="18308" y="11139"/>
                      <a:pt x="20313" y="10146"/>
                    </a:cubicBezTo>
                    <a:cubicBezTo>
                      <a:pt x="22292" y="9213"/>
                      <a:pt x="24638" y="8720"/>
                      <a:pt x="27343" y="8720"/>
                    </a:cubicBezTo>
                    <a:cubicBezTo>
                      <a:pt x="31507" y="8720"/>
                      <a:pt x="34966" y="9860"/>
                      <a:pt x="37751" y="12098"/>
                    </a:cubicBezTo>
                    <a:cubicBezTo>
                      <a:pt x="40509" y="14283"/>
                      <a:pt x="41915" y="17567"/>
                      <a:pt x="41915" y="21991"/>
                    </a:cubicBezTo>
                    <a:cubicBezTo>
                      <a:pt x="41915" y="24176"/>
                      <a:pt x="41475" y="26128"/>
                      <a:pt x="40616" y="27847"/>
                    </a:cubicBezTo>
                    <a:cubicBezTo>
                      <a:pt x="39836" y="29612"/>
                      <a:pt x="38690" y="31045"/>
                      <a:pt x="37231" y="32137"/>
                    </a:cubicBezTo>
                    <a:cubicBezTo>
                      <a:pt x="35825" y="33283"/>
                      <a:pt x="34186" y="34169"/>
                      <a:pt x="32287" y="34742"/>
                    </a:cubicBezTo>
                    <a:cubicBezTo>
                      <a:pt x="30361" y="35261"/>
                      <a:pt x="28329" y="35521"/>
                      <a:pt x="26170" y="35521"/>
                    </a:cubicBezTo>
                    <a:lnTo>
                      <a:pt x="24091" y="35521"/>
                    </a:lnTo>
                    <a:cubicBezTo>
                      <a:pt x="23725" y="35521"/>
                      <a:pt x="23331" y="35521"/>
                      <a:pt x="22919" y="35521"/>
                    </a:cubicBezTo>
                    <a:cubicBezTo>
                      <a:pt x="22659" y="35521"/>
                      <a:pt x="22292" y="35495"/>
                      <a:pt x="21879" y="353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17F0261B-AB61-4452-99FE-77BDED364741}"/>
                  </a:ext>
                </a:extLst>
              </p:cNvPr>
              <p:cNvSpPr/>
              <p:nvPr/>
            </p:nvSpPr>
            <p:spPr>
              <a:xfrm>
                <a:off x="6228331" y="5243842"/>
                <a:ext cx="33182" cy="84180"/>
              </a:xfrm>
              <a:custGeom>
                <a:avLst/>
                <a:gdLst>
                  <a:gd name="connsiteX0" fmla="*/ 10148 w 33182"/>
                  <a:gd name="connsiteY0" fmla="*/ 32657 h 84180"/>
                  <a:gd name="connsiteX1" fmla="*/ 10148 w 33182"/>
                  <a:gd name="connsiteY1" fmla="*/ 84180 h 84180"/>
                  <a:gd name="connsiteX2" fmla="*/ 20036 w 33182"/>
                  <a:gd name="connsiteY2" fmla="*/ 84180 h 84180"/>
                  <a:gd name="connsiteX3" fmla="*/ 20036 w 33182"/>
                  <a:gd name="connsiteY3" fmla="*/ 32657 h 84180"/>
                  <a:gd name="connsiteX4" fmla="*/ 31623 w 33182"/>
                  <a:gd name="connsiteY4" fmla="*/ 32657 h 84180"/>
                  <a:gd name="connsiteX5" fmla="*/ 31623 w 33182"/>
                  <a:gd name="connsiteY5" fmla="*/ 23936 h 84180"/>
                  <a:gd name="connsiteX6" fmla="*/ 20036 w 33182"/>
                  <a:gd name="connsiteY6" fmla="*/ 23936 h 84180"/>
                  <a:gd name="connsiteX7" fmla="*/ 20036 w 33182"/>
                  <a:gd name="connsiteY7" fmla="*/ 15482 h 84180"/>
                  <a:gd name="connsiteX8" fmla="*/ 21988 w 33182"/>
                  <a:gd name="connsiteY8" fmla="*/ 10146 h 84180"/>
                  <a:gd name="connsiteX9" fmla="*/ 27585 w 33182"/>
                  <a:gd name="connsiteY9" fmla="*/ 8714 h 84180"/>
                  <a:gd name="connsiteX10" fmla="*/ 30317 w 33182"/>
                  <a:gd name="connsiteY10" fmla="*/ 8974 h 84180"/>
                  <a:gd name="connsiteX11" fmla="*/ 33182 w 33182"/>
                  <a:gd name="connsiteY11" fmla="*/ 9627 h 84180"/>
                  <a:gd name="connsiteX12" fmla="*/ 33182 w 33182"/>
                  <a:gd name="connsiteY12" fmla="*/ 906 h 84180"/>
                  <a:gd name="connsiteX13" fmla="*/ 29931 w 33182"/>
                  <a:gd name="connsiteY13" fmla="*/ 260 h 84180"/>
                  <a:gd name="connsiteX14" fmla="*/ 26806 w 33182"/>
                  <a:gd name="connsiteY14" fmla="*/ 0 h 84180"/>
                  <a:gd name="connsiteX15" fmla="*/ 14312 w 33182"/>
                  <a:gd name="connsiteY15" fmla="*/ 3771 h 84180"/>
                  <a:gd name="connsiteX16" fmla="*/ 10148 w 33182"/>
                  <a:gd name="connsiteY16" fmla="*/ 14963 h 84180"/>
                  <a:gd name="connsiteX17" fmla="*/ 10148 w 33182"/>
                  <a:gd name="connsiteY17" fmla="*/ 23936 h 84180"/>
                  <a:gd name="connsiteX18" fmla="*/ 0 w 33182"/>
                  <a:gd name="connsiteY18" fmla="*/ 23936 h 84180"/>
                  <a:gd name="connsiteX19" fmla="*/ 0 w 33182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2" h="84180">
                    <a:moveTo>
                      <a:pt x="10148" y="32657"/>
                    </a:moveTo>
                    <a:lnTo>
                      <a:pt x="10148" y="84180"/>
                    </a:lnTo>
                    <a:lnTo>
                      <a:pt x="20036" y="84180"/>
                    </a:lnTo>
                    <a:lnTo>
                      <a:pt x="20036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36" y="23936"/>
                    </a:lnTo>
                    <a:lnTo>
                      <a:pt x="20036" y="15482"/>
                    </a:lnTo>
                    <a:cubicBezTo>
                      <a:pt x="20036" y="12878"/>
                      <a:pt x="20689" y="11132"/>
                      <a:pt x="21988" y="10146"/>
                    </a:cubicBezTo>
                    <a:cubicBezTo>
                      <a:pt x="23294" y="9207"/>
                      <a:pt x="25167" y="8714"/>
                      <a:pt x="27585" y="8714"/>
                    </a:cubicBezTo>
                    <a:cubicBezTo>
                      <a:pt x="28445" y="8714"/>
                      <a:pt x="29358" y="8820"/>
                      <a:pt x="30317" y="8974"/>
                    </a:cubicBezTo>
                    <a:cubicBezTo>
                      <a:pt x="31363" y="9080"/>
                      <a:pt x="32323" y="9313"/>
                      <a:pt x="33182" y="9627"/>
                    </a:cubicBezTo>
                    <a:lnTo>
                      <a:pt x="33182" y="906"/>
                    </a:lnTo>
                    <a:cubicBezTo>
                      <a:pt x="32223" y="646"/>
                      <a:pt x="31150" y="466"/>
                      <a:pt x="29931" y="260"/>
                    </a:cubicBezTo>
                    <a:cubicBezTo>
                      <a:pt x="28811" y="100"/>
                      <a:pt x="27772" y="0"/>
                      <a:pt x="26806" y="0"/>
                    </a:cubicBezTo>
                    <a:cubicBezTo>
                      <a:pt x="21342" y="0"/>
                      <a:pt x="17178" y="1272"/>
                      <a:pt x="14312" y="3771"/>
                    </a:cubicBezTo>
                    <a:cubicBezTo>
                      <a:pt x="11527" y="6322"/>
                      <a:pt x="10148" y="10013"/>
                      <a:pt x="10148" y="14963"/>
                    </a:cubicBezTo>
                    <a:lnTo>
                      <a:pt x="10148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7787B870-8E65-4106-A466-E286358C1460}"/>
                  </a:ext>
                </a:extLst>
              </p:cNvPr>
              <p:cNvSpPr/>
              <p:nvPr/>
            </p:nvSpPr>
            <p:spPr>
              <a:xfrm>
                <a:off x="6265597" y="5266346"/>
                <a:ext cx="55710" cy="62981"/>
              </a:xfrm>
              <a:custGeom>
                <a:avLst/>
                <a:gdLst>
                  <a:gd name="connsiteX0" fmla="*/ 45163 w 55710"/>
                  <a:gd name="connsiteY0" fmla="*/ 25768 h 62981"/>
                  <a:gd name="connsiteX1" fmla="*/ 10541 w 55710"/>
                  <a:gd name="connsiteY1" fmla="*/ 25768 h 62981"/>
                  <a:gd name="connsiteX2" fmla="*/ 11974 w 55710"/>
                  <a:gd name="connsiteY2" fmla="*/ 19260 h 62981"/>
                  <a:gd name="connsiteX3" fmla="*/ 15492 w 55710"/>
                  <a:gd name="connsiteY3" fmla="*/ 13797 h 62981"/>
                  <a:gd name="connsiteX4" fmla="*/ 20822 w 55710"/>
                  <a:gd name="connsiteY4" fmla="*/ 10153 h 62981"/>
                  <a:gd name="connsiteX5" fmla="*/ 27852 w 55710"/>
                  <a:gd name="connsiteY5" fmla="*/ 8720 h 62981"/>
                  <a:gd name="connsiteX6" fmla="*/ 34622 w 55710"/>
                  <a:gd name="connsiteY6" fmla="*/ 10153 h 62981"/>
                  <a:gd name="connsiteX7" fmla="*/ 39953 w 55710"/>
                  <a:gd name="connsiteY7" fmla="*/ 13797 h 62981"/>
                  <a:gd name="connsiteX8" fmla="*/ 43597 w 55710"/>
                  <a:gd name="connsiteY8" fmla="*/ 19133 h 62981"/>
                  <a:gd name="connsiteX9" fmla="*/ 45163 w 55710"/>
                  <a:gd name="connsiteY9" fmla="*/ 25768 h 62981"/>
                  <a:gd name="connsiteX10" fmla="*/ 54658 w 55710"/>
                  <a:gd name="connsiteY10" fmla="*/ 42550 h 62981"/>
                  <a:gd name="connsiteX11" fmla="*/ 44903 w 55710"/>
                  <a:gd name="connsiteY11" fmla="*/ 42550 h 62981"/>
                  <a:gd name="connsiteX12" fmla="*/ 39566 w 55710"/>
                  <a:gd name="connsiteY12" fmla="*/ 51530 h 62981"/>
                  <a:gd name="connsiteX13" fmla="*/ 29285 w 55710"/>
                  <a:gd name="connsiteY13" fmla="*/ 54394 h 62981"/>
                  <a:gd name="connsiteX14" fmla="*/ 20822 w 55710"/>
                  <a:gd name="connsiteY14" fmla="*/ 52702 h 62981"/>
                  <a:gd name="connsiteX15" fmla="*/ 14839 w 55710"/>
                  <a:gd name="connsiteY15" fmla="*/ 48279 h 62981"/>
                  <a:gd name="connsiteX16" fmla="*/ 11454 w 55710"/>
                  <a:gd name="connsiteY16" fmla="*/ 42030 h 62981"/>
                  <a:gd name="connsiteX17" fmla="*/ 10541 w 55710"/>
                  <a:gd name="connsiteY17" fmla="*/ 34482 h 62981"/>
                  <a:gd name="connsiteX18" fmla="*/ 55704 w 55710"/>
                  <a:gd name="connsiteY18" fmla="*/ 34482 h 62981"/>
                  <a:gd name="connsiteX19" fmla="*/ 54658 w 55710"/>
                  <a:gd name="connsiteY19" fmla="*/ 23037 h 62981"/>
                  <a:gd name="connsiteX20" fmla="*/ 50234 w 55710"/>
                  <a:gd name="connsiteY20" fmla="*/ 11845 h 62981"/>
                  <a:gd name="connsiteX21" fmla="*/ 41645 w 55710"/>
                  <a:gd name="connsiteY21" fmla="*/ 3384 h 62981"/>
                  <a:gd name="connsiteX22" fmla="*/ 28372 w 55710"/>
                  <a:gd name="connsiteY22" fmla="*/ 0 h 62981"/>
                  <a:gd name="connsiteX23" fmla="*/ 16918 w 55710"/>
                  <a:gd name="connsiteY23" fmla="*/ 2345 h 62981"/>
                  <a:gd name="connsiteX24" fmla="*/ 8069 w 55710"/>
                  <a:gd name="connsiteY24" fmla="*/ 8854 h 62981"/>
                  <a:gd name="connsiteX25" fmla="*/ 2086 w 55710"/>
                  <a:gd name="connsiteY25" fmla="*/ 18740 h 62981"/>
                  <a:gd name="connsiteX26" fmla="*/ 0 w 55710"/>
                  <a:gd name="connsiteY26" fmla="*/ 31364 h 62981"/>
                  <a:gd name="connsiteX27" fmla="*/ 2086 w 55710"/>
                  <a:gd name="connsiteY27" fmla="*/ 44115 h 62981"/>
                  <a:gd name="connsiteX28" fmla="*/ 7423 w 55710"/>
                  <a:gd name="connsiteY28" fmla="*/ 54128 h 62981"/>
                  <a:gd name="connsiteX29" fmla="*/ 16398 w 55710"/>
                  <a:gd name="connsiteY29" fmla="*/ 60637 h 62981"/>
                  <a:gd name="connsiteX30" fmla="*/ 28891 w 55710"/>
                  <a:gd name="connsiteY30" fmla="*/ 62982 h 62981"/>
                  <a:gd name="connsiteX31" fmla="*/ 45943 w 55710"/>
                  <a:gd name="connsiteY31" fmla="*/ 57905 h 62981"/>
                  <a:gd name="connsiteX32" fmla="*/ 54658 w 55710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0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01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92" y="13797"/>
                    </a:cubicBezTo>
                    <a:cubicBezTo>
                      <a:pt x="16945" y="12231"/>
                      <a:pt x="18744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22" y="10153"/>
                    </a:cubicBezTo>
                    <a:cubicBezTo>
                      <a:pt x="36701" y="11039"/>
                      <a:pt x="38447" y="12231"/>
                      <a:pt x="39953" y="13797"/>
                    </a:cubicBezTo>
                    <a:cubicBezTo>
                      <a:pt x="41518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17" y="46560"/>
                      <a:pt x="42218" y="49551"/>
                      <a:pt x="39566" y="51530"/>
                    </a:cubicBezTo>
                    <a:cubicBezTo>
                      <a:pt x="36961" y="53455"/>
                      <a:pt x="33503" y="54394"/>
                      <a:pt x="29285" y="54394"/>
                    </a:cubicBezTo>
                    <a:cubicBezTo>
                      <a:pt x="26053" y="54394"/>
                      <a:pt x="23221" y="53842"/>
                      <a:pt x="20822" y="52702"/>
                    </a:cubicBezTo>
                    <a:cubicBezTo>
                      <a:pt x="18377" y="51610"/>
                      <a:pt x="16398" y="50098"/>
                      <a:pt x="14839" y="48279"/>
                    </a:cubicBezTo>
                    <a:cubicBezTo>
                      <a:pt x="13280" y="46453"/>
                      <a:pt x="12134" y="44375"/>
                      <a:pt x="11454" y="42030"/>
                    </a:cubicBezTo>
                    <a:cubicBezTo>
                      <a:pt x="10728" y="39692"/>
                      <a:pt x="10441" y="37187"/>
                      <a:pt x="10541" y="34482"/>
                    </a:cubicBezTo>
                    <a:lnTo>
                      <a:pt x="55704" y="34482"/>
                    </a:lnTo>
                    <a:cubicBezTo>
                      <a:pt x="55758" y="30838"/>
                      <a:pt x="55445" y="27041"/>
                      <a:pt x="54658" y="23037"/>
                    </a:cubicBezTo>
                    <a:cubicBezTo>
                      <a:pt x="53878" y="18973"/>
                      <a:pt x="52373" y="15229"/>
                      <a:pt x="50234" y="11845"/>
                    </a:cubicBezTo>
                    <a:cubicBezTo>
                      <a:pt x="48048" y="8407"/>
                      <a:pt x="45190" y="5569"/>
                      <a:pt x="41645" y="3384"/>
                    </a:cubicBezTo>
                    <a:cubicBezTo>
                      <a:pt x="38160" y="1146"/>
                      <a:pt x="33736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40" y="3904"/>
                      <a:pt x="10568" y="6096"/>
                      <a:pt x="8069" y="8854"/>
                    </a:cubicBezTo>
                    <a:cubicBezTo>
                      <a:pt x="5517" y="11658"/>
                      <a:pt x="3545" y="14943"/>
                      <a:pt x="2086" y="18740"/>
                    </a:cubicBezTo>
                    <a:cubicBezTo>
                      <a:pt x="680" y="22590"/>
                      <a:pt x="0" y="26781"/>
                      <a:pt x="0" y="31364"/>
                    </a:cubicBezTo>
                    <a:cubicBezTo>
                      <a:pt x="160" y="35994"/>
                      <a:pt x="833" y="40211"/>
                      <a:pt x="2086" y="44115"/>
                    </a:cubicBezTo>
                    <a:cubicBezTo>
                      <a:pt x="3285" y="48019"/>
                      <a:pt x="5077" y="51370"/>
                      <a:pt x="7423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43" y="62196"/>
                      <a:pt x="24108" y="62982"/>
                      <a:pt x="28891" y="62982"/>
                    </a:cubicBezTo>
                    <a:cubicBezTo>
                      <a:pt x="35715" y="62982"/>
                      <a:pt x="41412" y="61289"/>
                      <a:pt x="45943" y="57905"/>
                    </a:cubicBezTo>
                    <a:cubicBezTo>
                      <a:pt x="50420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35C404-CC48-43AF-9293-11F95CBD48BE}"/>
                  </a:ext>
                </a:extLst>
              </p:cNvPr>
              <p:cNvSpPr/>
              <p:nvPr/>
            </p:nvSpPr>
            <p:spPr>
              <a:xfrm>
                <a:off x="6328198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0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4 w 56736"/>
                  <a:gd name="connsiteY4" fmla="*/ 60896 h 62981"/>
                  <a:gd name="connsiteX5" fmla="*/ 19909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3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12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7 w 56736"/>
                  <a:gd name="connsiteY19" fmla="*/ 10539 h 62981"/>
                  <a:gd name="connsiteX20" fmla="*/ 32016 w 56736"/>
                  <a:gd name="connsiteY20" fmla="*/ 9113 h 62981"/>
                  <a:gd name="connsiteX21" fmla="*/ 27326 w 56736"/>
                  <a:gd name="connsiteY21" fmla="*/ 8720 h 62981"/>
                  <a:gd name="connsiteX22" fmla="*/ 16784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52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7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605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54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84 w 56736"/>
                  <a:gd name="connsiteY48" fmla="*/ 53089 h 62981"/>
                  <a:gd name="connsiteX49" fmla="*/ 36307 w 56736"/>
                  <a:gd name="connsiteY49" fmla="*/ 49705 h 62981"/>
                  <a:gd name="connsiteX50" fmla="*/ 39559 w 56736"/>
                  <a:gd name="connsiteY50" fmla="*/ 45281 h 62981"/>
                  <a:gd name="connsiteX51" fmla="*/ 40605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98" y="62455"/>
                      <a:pt x="52626" y="62982"/>
                      <a:pt x="49580" y="62982"/>
                    </a:cubicBezTo>
                    <a:cubicBezTo>
                      <a:pt x="46982" y="62982"/>
                      <a:pt x="44950" y="62276"/>
                      <a:pt x="43464" y="60896"/>
                    </a:cubicBezTo>
                    <a:cubicBezTo>
                      <a:pt x="41985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4" y="60896"/>
                    </a:cubicBezTo>
                    <a:cubicBezTo>
                      <a:pt x="28059" y="62276"/>
                      <a:pt x="24154" y="62982"/>
                      <a:pt x="19909" y="62982"/>
                    </a:cubicBezTo>
                    <a:cubicBezTo>
                      <a:pt x="17231" y="62982"/>
                      <a:pt x="14652" y="62668"/>
                      <a:pt x="12234" y="62069"/>
                    </a:cubicBezTo>
                    <a:cubicBezTo>
                      <a:pt x="9815" y="61496"/>
                      <a:pt x="7676" y="60503"/>
                      <a:pt x="5857" y="59204"/>
                    </a:cubicBezTo>
                    <a:cubicBezTo>
                      <a:pt x="4031" y="57852"/>
                      <a:pt x="2605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73" y="39925"/>
                      <a:pt x="1693" y="37740"/>
                    </a:cubicBezTo>
                    <a:cubicBezTo>
                      <a:pt x="2912" y="35601"/>
                      <a:pt x="4478" y="33836"/>
                      <a:pt x="6377" y="32530"/>
                    </a:cubicBezTo>
                    <a:cubicBezTo>
                      <a:pt x="8276" y="31178"/>
                      <a:pt x="10461" y="30138"/>
                      <a:pt x="12880" y="29412"/>
                    </a:cubicBezTo>
                    <a:cubicBezTo>
                      <a:pt x="15305" y="28733"/>
                      <a:pt x="17831" y="28107"/>
                      <a:pt x="20429" y="27587"/>
                    </a:cubicBezTo>
                    <a:cubicBezTo>
                      <a:pt x="23114" y="27067"/>
                      <a:pt x="25686" y="26674"/>
                      <a:pt x="28112" y="26414"/>
                    </a:cubicBezTo>
                    <a:cubicBezTo>
                      <a:pt x="30637" y="26155"/>
                      <a:pt x="32796" y="25768"/>
                      <a:pt x="34615" y="25249"/>
                    </a:cubicBezTo>
                    <a:cubicBezTo>
                      <a:pt x="36514" y="24722"/>
                      <a:pt x="38000" y="24023"/>
                      <a:pt x="39040" y="23037"/>
                    </a:cubicBezTo>
                    <a:cubicBezTo>
                      <a:pt x="40159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53" y="12231"/>
                      <a:pt x="37607" y="11272"/>
                      <a:pt x="36307" y="10539"/>
                    </a:cubicBezTo>
                    <a:cubicBezTo>
                      <a:pt x="35082" y="9866"/>
                      <a:pt x="33656" y="9373"/>
                      <a:pt x="32016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4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526" y="16475"/>
                      <a:pt x="3305" y="13350"/>
                      <a:pt x="4684" y="10805"/>
                    </a:cubicBezTo>
                    <a:cubicBezTo>
                      <a:pt x="6063" y="8201"/>
                      <a:pt x="7936" y="6116"/>
                      <a:pt x="10281" y="4557"/>
                    </a:cubicBezTo>
                    <a:cubicBezTo>
                      <a:pt x="12620" y="2944"/>
                      <a:pt x="15279" y="1772"/>
                      <a:pt x="18217" y="1046"/>
                    </a:cubicBezTo>
                    <a:cubicBezTo>
                      <a:pt x="21262" y="366"/>
                      <a:pt x="24467" y="0"/>
                      <a:pt x="27852" y="0"/>
                    </a:cubicBezTo>
                    <a:cubicBezTo>
                      <a:pt x="30637" y="0"/>
                      <a:pt x="33369" y="240"/>
                      <a:pt x="36048" y="653"/>
                    </a:cubicBezTo>
                    <a:cubicBezTo>
                      <a:pt x="38726" y="1019"/>
                      <a:pt x="41178" y="1799"/>
                      <a:pt x="43337" y="2998"/>
                    </a:cubicBezTo>
                    <a:cubicBezTo>
                      <a:pt x="45496" y="4244"/>
                      <a:pt x="47242" y="5936"/>
                      <a:pt x="48541" y="8068"/>
                    </a:cubicBezTo>
                    <a:cubicBezTo>
                      <a:pt x="49840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87" y="52702"/>
                    </a:cubicBezTo>
                    <a:cubicBezTo>
                      <a:pt x="51147" y="53842"/>
                      <a:pt x="52053" y="54394"/>
                      <a:pt x="53618" y="54394"/>
                    </a:cubicBezTo>
                    <a:cubicBezTo>
                      <a:pt x="54478" y="54394"/>
                      <a:pt x="55518" y="54208"/>
                      <a:pt x="56737" y="53742"/>
                    </a:cubicBezTo>
                    <a:close/>
                    <a:moveTo>
                      <a:pt x="40605" y="30578"/>
                    </a:moveTo>
                    <a:cubicBezTo>
                      <a:pt x="39379" y="31571"/>
                      <a:pt x="37740" y="32244"/>
                      <a:pt x="35655" y="32663"/>
                    </a:cubicBezTo>
                    <a:cubicBezTo>
                      <a:pt x="33656" y="33030"/>
                      <a:pt x="31543" y="33389"/>
                      <a:pt x="29278" y="33703"/>
                    </a:cubicBezTo>
                    <a:cubicBezTo>
                      <a:pt x="27119" y="33962"/>
                      <a:pt x="24907" y="34302"/>
                      <a:pt x="22642" y="34615"/>
                    </a:cubicBezTo>
                    <a:cubicBezTo>
                      <a:pt x="20376" y="34975"/>
                      <a:pt x="18351" y="35521"/>
                      <a:pt x="16525" y="36307"/>
                    </a:cubicBezTo>
                    <a:cubicBezTo>
                      <a:pt x="14786" y="37087"/>
                      <a:pt x="13353" y="38233"/>
                      <a:pt x="12234" y="39692"/>
                    </a:cubicBezTo>
                    <a:cubicBezTo>
                      <a:pt x="11114" y="41091"/>
                      <a:pt x="10541" y="43022"/>
                      <a:pt x="10541" y="45414"/>
                    </a:cubicBezTo>
                    <a:cubicBezTo>
                      <a:pt x="10541" y="47080"/>
                      <a:pt x="10854" y="48485"/>
                      <a:pt x="11454" y="49578"/>
                    </a:cubicBezTo>
                    <a:cubicBezTo>
                      <a:pt x="12153" y="50724"/>
                      <a:pt x="13013" y="51630"/>
                      <a:pt x="14053" y="52309"/>
                    </a:cubicBezTo>
                    <a:cubicBezTo>
                      <a:pt x="15092" y="53035"/>
                      <a:pt x="16318" y="53562"/>
                      <a:pt x="17697" y="53868"/>
                    </a:cubicBezTo>
                    <a:cubicBezTo>
                      <a:pt x="19183" y="54235"/>
                      <a:pt x="20643" y="54394"/>
                      <a:pt x="22122" y="54394"/>
                    </a:cubicBezTo>
                    <a:cubicBezTo>
                      <a:pt x="25427" y="54394"/>
                      <a:pt x="28238" y="53975"/>
                      <a:pt x="30584" y="53089"/>
                    </a:cubicBezTo>
                    <a:cubicBezTo>
                      <a:pt x="32923" y="52156"/>
                      <a:pt x="34822" y="51010"/>
                      <a:pt x="36307" y="49705"/>
                    </a:cubicBezTo>
                    <a:cubicBezTo>
                      <a:pt x="37793" y="48352"/>
                      <a:pt x="38860" y="46846"/>
                      <a:pt x="39559" y="45281"/>
                    </a:cubicBezTo>
                    <a:cubicBezTo>
                      <a:pt x="40266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D55AEC3A-6590-4C32-9433-F2E5C0EA4A77}"/>
                  </a:ext>
                </a:extLst>
              </p:cNvPr>
              <p:cNvSpPr/>
              <p:nvPr/>
            </p:nvSpPr>
            <p:spPr>
              <a:xfrm>
                <a:off x="6387700" y="5249692"/>
                <a:ext cx="32143" cy="78330"/>
              </a:xfrm>
              <a:custGeom>
                <a:avLst/>
                <a:gdLst>
                  <a:gd name="connsiteX0" fmla="*/ 20170 w 32143"/>
                  <a:gd name="connsiteY0" fmla="*/ 18087 h 78330"/>
                  <a:gd name="connsiteX1" fmla="*/ 20170 w 32143"/>
                  <a:gd name="connsiteY1" fmla="*/ 0 h 78330"/>
                  <a:gd name="connsiteX2" fmla="*/ 10281 w 32143"/>
                  <a:gd name="connsiteY2" fmla="*/ 0 h 78330"/>
                  <a:gd name="connsiteX3" fmla="*/ 10281 w 32143"/>
                  <a:gd name="connsiteY3" fmla="*/ 18087 h 78330"/>
                  <a:gd name="connsiteX4" fmla="*/ 0 w 32143"/>
                  <a:gd name="connsiteY4" fmla="*/ 18087 h 78330"/>
                  <a:gd name="connsiteX5" fmla="*/ 0 w 32143"/>
                  <a:gd name="connsiteY5" fmla="*/ 26807 h 78330"/>
                  <a:gd name="connsiteX6" fmla="*/ 10281 w 32143"/>
                  <a:gd name="connsiteY6" fmla="*/ 26807 h 78330"/>
                  <a:gd name="connsiteX7" fmla="*/ 10281 w 32143"/>
                  <a:gd name="connsiteY7" fmla="*/ 65193 h 78330"/>
                  <a:gd name="connsiteX8" fmla="*/ 11061 w 32143"/>
                  <a:gd name="connsiteY8" fmla="*/ 71955 h 78330"/>
                  <a:gd name="connsiteX9" fmla="*/ 13533 w 32143"/>
                  <a:gd name="connsiteY9" fmla="*/ 75859 h 78330"/>
                  <a:gd name="connsiteX10" fmla="*/ 17957 w 32143"/>
                  <a:gd name="connsiteY10" fmla="*/ 77811 h 78330"/>
                  <a:gd name="connsiteX11" fmla="*/ 24594 w 32143"/>
                  <a:gd name="connsiteY11" fmla="*/ 78331 h 78330"/>
                  <a:gd name="connsiteX12" fmla="*/ 32143 w 32143"/>
                  <a:gd name="connsiteY12" fmla="*/ 78331 h 78330"/>
                  <a:gd name="connsiteX13" fmla="*/ 32143 w 32143"/>
                  <a:gd name="connsiteY13" fmla="*/ 69617 h 78330"/>
                  <a:gd name="connsiteX14" fmla="*/ 27586 w 32143"/>
                  <a:gd name="connsiteY14" fmla="*/ 69617 h 78330"/>
                  <a:gd name="connsiteX15" fmla="*/ 23814 w 32143"/>
                  <a:gd name="connsiteY15" fmla="*/ 69484 h 78330"/>
                  <a:gd name="connsiteX16" fmla="*/ 21602 w 32143"/>
                  <a:gd name="connsiteY16" fmla="*/ 68704 h 78330"/>
                  <a:gd name="connsiteX17" fmla="*/ 20430 w 32143"/>
                  <a:gd name="connsiteY17" fmla="*/ 67012 h 78330"/>
                  <a:gd name="connsiteX18" fmla="*/ 20170 w 32143"/>
                  <a:gd name="connsiteY18" fmla="*/ 64281 h 78330"/>
                  <a:gd name="connsiteX19" fmla="*/ 20170 w 32143"/>
                  <a:gd name="connsiteY19" fmla="*/ 26807 h 78330"/>
                  <a:gd name="connsiteX20" fmla="*/ 32143 w 32143"/>
                  <a:gd name="connsiteY20" fmla="*/ 26807 h 78330"/>
                  <a:gd name="connsiteX21" fmla="*/ 32143 w 32143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3" h="78330">
                    <a:moveTo>
                      <a:pt x="20170" y="18087"/>
                    </a:moveTo>
                    <a:lnTo>
                      <a:pt x="20170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81" y="26807"/>
                    </a:lnTo>
                    <a:lnTo>
                      <a:pt x="10281" y="65193"/>
                    </a:lnTo>
                    <a:cubicBezTo>
                      <a:pt x="10281" y="68005"/>
                      <a:pt x="10541" y="70237"/>
                      <a:pt x="11061" y="71955"/>
                    </a:cubicBezTo>
                    <a:cubicBezTo>
                      <a:pt x="11581" y="73621"/>
                      <a:pt x="12387" y="74926"/>
                      <a:pt x="13533" y="75859"/>
                    </a:cubicBezTo>
                    <a:cubicBezTo>
                      <a:pt x="14653" y="76852"/>
                      <a:pt x="16132" y="77498"/>
                      <a:pt x="17957" y="77811"/>
                    </a:cubicBezTo>
                    <a:cubicBezTo>
                      <a:pt x="19856" y="78177"/>
                      <a:pt x="22068" y="78331"/>
                      <a:pt x="24594" y="78331"/>
                    </a:cubicBezTo>
                    <a:lnTo>
                      <a:pt x="32143" y="78331"/>
                    </a:lnTo>
                    <a:lnTo>
                      <a:pt x="32143" y="69617"/>
                    </a:lnTo>
                    <a:lnTo>
                      <a:pt x="27586" y="69617"/>
                    </a:lnTo>
                    <a:cubicBezTo>
                      <a:pt x="26026" y="69617"/>
                      <a:pt x="24747" y="69590"/>
                      <a:pt x="23814" y="69484"/>
                    </a:cubicBezTo>
                    <a:cubicBezTo>
                      <a:pt x="22848" y="69330"/>
                      <a:pt x="22122" y="69071"/>
                      <a:pt x="21602" y="68704"/>
                    </a:cubicBezTo>
                    <a:cubicBezTo>
                      <a:pt x="21082" y="68285"/>
                      <a:pt x="20689" y="67738"/>
                      <a:pt x="20430" y="67012"/>
                    </a:cubicBezTo>
                    <a:cubicBezTo>
                      <a:pt x="20249" y="66339"/>
                      <a:pt x="20170" y="65427"/>
                      <a:pt x="20170" y="64281"/>
                    </a:cubicBezTo>
                    <a:lnTo>
                      <a:pt x="20170" y="26807"/>
                    </a:lnTo>
                    <a:lnTo>
                      <a:pt x="32143" y="26807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2CE919B-BE48-455A-A7EB-DD4D46FCC8A1}"/>
                  </a:ext>
                </a:extLst>
              </p:cNvPr>
              <p:cNvSpPr/>
              <p:nvPr/>
            </p:nvSpPr>
            <p:spPr>
              <a:xfrm>
                <a:off x="6430797" y="5267779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086 w 49973"/>
                  <a:gd name="connsiteY2" fmla="*/ 0 h 61549"/>
                  <a:gd name="connsiteX3" fmla="*/ 40086 w 49973"/>
                  <a:gd name="connsiteY3" fmla="*/ 33962 h 61549"/>
                  <a:gd name="connsiteX4" fmla="*/ 38913 w 49973"/>
                  <a:gd name="connsiteY4" fmla="*/ 41637 h 61549"/>
                  <a:gd name="connsiteX5" fmla="*/ 35661 w 49973"/>
                  <a:gd name="connsiteY5" fmla="*/ 47626 h 61549"/>
                  <a:gd name="connsiteX6" fmla="*/ 30064 w 49973"/>
                  <a:gd name="connsiteY6" fmla="*/ 51530 h 61549"/>
                  <a:gd name="connsiteX7" fmla="*/ 22255 w 49973"/>
                  <a:gd name="connsiteY7" fmla="*/ 52962 h 61549"/>
                  <a:gd name="connsiteX8" fmla="*/ 13280 w 49973"/>
                  <a:gd name="connsiteY8" fmla="*/ 49705 h 61549"/>
                  <a:gd name="connsiteX9" fmla="*/ 10021 w 49973"/>
                  <a:gd name="connsiteY9" fmla="*/ 40731 h 61549"/>
                  <a:gd name="connsiteX10" fmla="*/ 10021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46 w 49973"/>
                  <a:gd name="connsiteY13" fmla="*/ 48532 h 61549"/>
                  <a:gd name="connsiteX14" fmla="*/ 4424 w 49973"/>
                  <a:gd name="connsiteY14" fmla="*/ 55560 h 61549"/>
                  <a:gd name="connsiteX15" fmla="*/ 10801 w 49973"/>
                  <a:gd name="connsiteY15" fmla="*/ 59984 h 61549"/>
                  <a:gd name="connsiteX16" fmla="*/ 20822 w 49973"/>
                  <a:gd name="connsiteY16" fmla="*/ 61549 h 61549"/>
                  <a:gd name="connsiteX17" fmla="*/ 32276 w 49973"/>
                  <a:gd name="connsiteY17" fmla="*/ 58945 h 61549"/>
                  <a:gd name="connsiteX18" fmla="*/ 40345 w 49973"/>
                  <a:gd name="connsiteY18" fmla="*/ 50744 h 61549"/>
                  <a:gd name="connsiteX19" fmla="*/ 40605 w 49973"/>
                  <a:gd name="connsiteY19" fmla="*/ 50744 h 61549"/>
                  <a:gd name="connsiteX20" fmla="*/ 40605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86" y="0"/>
                    </a:lnTo>
                    <a:lnTo>
                      <a:pt x="40086" y="33962"/>
                    </a:lnTo>
                    <a:cubicBezTo>
                      <a:pt x="40086" y="36774"/>
                      <a:pt x="39692" y="39299"/>
                      <a:pt x="38913" y="41637"/>
                    </a:cubicBezTo>
                    <a:cubicBezTo>
                      <a:pt x="38213" y="43929"/>
                      <a:pt x="37147" y="45907"/>
                      <a:pt x="35661" y="47626"/>
                    </a:cubicBezTo>
                    <a:cubicBezTo>
                      <a:pt x="34175" y="49291"/>
                      <a:pt x="32330" y="50591"/>
                      <a:pt x="30064" y="51530"/>
                    </a:cubicBezTo>
                    <a:cubicBezTo>
                      <a:pt x="27905" y="52516"/>
                      <a:pt x="25300" y="52962"/>
                      <a:pt x="22255" y="52962"/>
                    </a:cubicBezTo>
                    <a:cubicBezTo>
                      <a:pt x="18430" y="52962"/>
                      <a:pt x="15439" y="51890"/>
                      <a:pt x="13280" y="49705"/>
                    </a:cubicBezTo>
                    <a:cubicBezTo>
                      <a:pt x="11114" y="47466"/>
                      <a:pt x="10021" y="44475"/>
                      <a:pt x="10021" y="40731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40" y="45881"/>
                      <a:pt x="1046" y="48532"/>
                    </a:cubicBezTo>
                    <a:cubicBezTo>
                      <a:pt x="1746" y="51243"/>
                      <a:pt x="2865" y="53582"/>
                      <a:pt x="4424" y="55560"/>
                    </a:cubicBezTo>
                    <a:cubicBezTo>
                      <a:pt x="6063" y="57486"/>
                      <a:pt x="8202" y="58945"/>
                      <a:pt x="10801" y="59984"/>
                    </a:cubicBezTo>
                    <a:cubicBezTo>
                      <a:pt x="13486" y="61023"/>
                      <a:pt x="16845" y="61549"/>
                      <a:pt x="20822" y="61549"/>
                    </a:cubicBezTo>
                    <a:cubicBezTo>
                      <a:pt x="25247" y="61549"/>
                      <a:pt x="29078" y="60690"/>
                      <a:pt x="32276" y="58945"/>
                    </a:cubicBezTo>
                    <a:cubicBezTo>
                      <a:pt x="35581" y="57226"/>
                      <a:pt x="38266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7A84E7-F258-47BB-85F8-CE34F50536AB}"/>
                  </a:ext>
                </a:extLst>
              </p:cNvPr>
              <p:cNvSpPr/>
              <p:nvPr/>
            </p:nvSpPr>
            <p:spPr>
              <a:xfrm>
                <a:off x="6495377" y="5266332"/>
                <a:ext cx="31623" cy="61690"/>
              </a:xfrm>
              <a:custGeom>
                <a:avLst/>
                <a:gdLst>
                  <a:gd name="connsiteX0" fmla="*/ 0 w 31623"/>
                  <a:gd name="connsiteY0" fmla="*/ 1447 h 61690"/>
                  <a:gd name="connsiteX1" fmla="*/ 0 w 31623"/>
                  <a:gd name="connsiteY1" fmla="*/ 61690 h 61690"/>
                  <a:gd name="connsiteX2" fmla="*/ 9888 w 31623"/>
                  <a:gd name="connsiteY2" fmla="*/ 61690 h 61690"/>
                  <a:gd name="connsiteX3" fmla="*/ 9888 w 31623"/>
                  <a:gd name="connsiteY3" fmla="*/ 34889 h 61690"/>
                  <a:gd name="connsiteX4" fmla="*/ 11061 w 31623"/>
                  <a:gd name="connsiteY4" fmla="*/ 24610 h 61690"/>
                  <a:gd name="connsiteX5" fmla="*/ 14705 w 31623"/>
                  <a:gd name="connsiteY5" fmla="*/ 16936 h 61690"/>
                  <a:gd name="connsiteX6" fmla="*/ 21469 w 31623"/>
                  <a:gd name="connsiteY6" fmla="*/ 12246 h 61690"/>
                  <a:gd name="connsiteX7" fmla="*/ 31623 w 31623"/>
                  <a:gd name="connsiteY7" fmla="*/ 10554 h 61690"/>
                  <a:gd name="connsiteX8" fmla="*/ 31623 w 31623"/>
                  <a:gd name="connsiteY8" fmla="*/ 14 h 61690"/>
                  <a:gd name="connsiteX9" fmla="*/ 18350 w 31623"/>
                  <a:gd name="connsiteY9" fmla="*/ 3272 h 61690"/>
                  <a:gd name="connsiteX10" fmla="*/ 9495 w 31623"/>
                  <a:gd name="connsiteY10" fmla="*/ 14071 h 61690"/>
                  <a:gd name="connsiteX11" fmla="*/ 9235 w 31623"/>
                  <a:gd name="connsiteY11" fmla="*/ 14071 h 61690"/>
                  <a:gd name="connsiteX12" fmla="*/ 9235 w 3162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62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88" y="61690"/>
                    </a:lnTo>
                    <a:lnTo>
                      <a:pt x="9888" y="34889"/>
                    </a:lnTo>
                    <a:cubicBezTo>
                      <a:pt x="9888" y="30986"/>
                      <a:pt x="10281" y="27575"/>
                      <a:pt x="11061" y="24610"/>
                    </a:cubicBezTo>
                    <a:cubicBezTo>
                      <a:pt x="11840" y="21592"/>
                      <a:pt x="13040" y="19014"/>
                      <a:pt x="14705" y="16936"/>
                    </a:cubicBezTo>
                    <a:cubicBezTo>
                      <a:pt x="16424" y="14850"/>
                      <a:pt x="18683" y="13292"/>
                      <a:pt x="21469" y="12246"/>
                    </a:cubicBezTo>
                    <a:cubicBezTo>
                      <a:pt x="24334" y="11153"/>
                      <a:pt x="27719" y="10554"/>
                      <a:pt x="31623" y="10554"/>
                    </a:cubicBezTo>
                    <a:lnTo>
                      <a:pt x="31623" y="14"/>
                    </a:lnTo>
                    <a:cubicBezTo>
                      <a:pt x="26313" y="-139"/>
                      <a:pt x="21888" y="927"/>
                      <a:pt x="18350" y="3272"/>
                    </a:cubicBezTo>
                    <a:cubicBezTo>
                      <a:pt x="14859" y="5610"/>
                      <a:pt x="11920" y="9228"/>
                      <a:pt x="9495" y="14071"/>
                    </a:cubicBezTo>
                    <a:lnTo>
                      <a:pt x="9235" y="14071"/>
                    </a:lnTo>
                    <a:lnTo>
                      <a:pt x="9235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F252EAD-F2DD-4497-A209-B5F99AD12A95}"/>
                  </a:ext>
                </a:extLst>
              </p:cNvPr>
              <p:cNvSpPr/>
              <p:nvPr/>
            </p:nvSpPr>
            <p:spPr>
              <a:xfrm>
                <a:off x="6529106" y="5266346"/>
                <a:ext cx="55714" cy="62981"/>
              </a:xfrm>
              <a:custGeom>
                <a:avLst/>
                <a:gdLst>
                  <a:gd name="connsiteX0" fmla="*/ 45163 w 55714"/>
                  <a:gd name="connsiteY0" fmla="*/ 25768 h 62981"/>
                  <a:gd name="connsiteX1" fmla="*/ 10541 w 55714"/>
                  <a:gd name="connsiteY1" fmla="*/ 25768 h 62981"/>
                  <a:gd name="connsiteX2" fmla="*/ 11974 w 55714"/>
                  <a:gd name="connsiteY2" fmla="*/ 19260 h 62981"/>
                  <a:gd name="connsiteX3" fmla="*/ 15485 w 55714"/>
                  <a:gd name="connsiteY3" fmla="*/ 13797 h 62981"/>
                  <a:gd name="connsiteX4" fmla="*/ 20822 w 55714"/>
                  <a:gd name="connsiteY4" fmla="*/ 10153 h 62981"/>
                  <a:gd name="connsiteX5" fmla="*/ 27852 w 55714"/>
                  <a:gd name="connsiteY5" fmla="*/ 8720 h 62981"/>
                  <a:gd name="connsiteX6" fmla="*/ 34622 w 55714"/>
                  <a:gd name="connsiteY6" fmla="*/ 10153 h 62981"/>
                  <a:gd name="connsiteX7" fmla="*/ 39953 w 55714"/>
                  <a:gd name="connsiteY7" fmla="*/ 13797 h 62981"/>
                  <a:gd name="connsiteX8" fmla="*/ 43597 w 55714"/>
                  <a:gd name="connsiteY8" fmla="*/ 19133 h 62981"/>
                  <a:gd name="connsiteX9" fmla="*/ 45163 w 55714"/>
                  <a:gd name="connsiteY9" fmla="*/ 25768 h 62981"/>
                  <a:gd name="connsiteX10" fmla="*/ 54658 w 55714"/>
                  <a:gd name="connsiteY10" fmla="*/ 42550 h 62981"/>
                  <a:gd name="connsiteX11" fmla="*/ 44903 w 55714"/>
                  <a:gd name="connsiteY11" fmla="*/ 42550 h 62981"/>
                  <a:gd name="connsiteX12" fmla="*/ 39566 w 55714"/>
                  <a:gd name="connsiteY12" fmla="*/ 51530 h 62981"/>
                  <a:gd name="connsiteX13" fmla="*/ 29285 w 55714"/>
                  <a:gd name="connsiteY13" fmla="*/ 54394 h 62981"/>
                  <a:gd name="connsiteX14" fmla="*/ 20822 w 55714"/>
                  <a:gd name="connsiteY14" fmla="*/ 52702 h 62981"/>
                  <a:gd name="connsiteX15" fmla="*/ 14839 w 55714"/>
                  <a:gd name="connsiteY15" fmla="*/ 48279 h 62981"/>
                  <a:gd name="connsiteX16" fmla="*/ 11454 w 55714"/>
                  <a:gd name="connsiteY16" fmla="*/ 42030 h 62981"/>
                  <a:gd name="connsiteX17" fmla="*/ 10541 w 55714"/>
                  <a:gd name="connsiteY17" fmla="*/ 34482 h 62981"/>
                  <a:gd name="connsiteX18" fmla="*/ 55704 w 55714"/>
                  <a:gd name="connsiteY18" fmla="*/ 34482 h 62981"/>
                  <a:gd name="connsiteX19" fmla="*/ 54658 w 55714"/>
                  <a:gd name="connsiteY19" fmla="*/ 23037 h 62981"/>
                  <a:gd name="connsiteX20" fmla="*/ 50234 w 55714"/>
                  <a:gd name="connsiteY20" fmla="*/ 11845 h 62981"/>
                  <a:gd name="connsiteX21" fmla="*/ 41645 w 55714"/>
                  <a:gd name="connsiteY21" fmla="*/ 3384 h 62981"/>
                  <a:gd name="connsiteX22" fmla="*/ 28372 w 55714"/>
                  <a:gd name="connsiteY22" fmla="*/ 0 h 62981"/>
                  <a:gd name="connsiteX23" fmla="*/ 16918 w 55714"/>
                  <a:gd name="connsiteY23" fmla="*/ 2345 h 62981"/>
                  <a:gd name="connsiteX24" fmla="*/ 8069 w 55714"/>
                  <a:gd name="connsiteY24" fmla="*/ 8854 h 62981"/>
                  <a:gd name="connsiteX25" fmla="*/ 2086 w 55714"/>
                  <a:gd name="connsiteY25" fmla="*/ 18740 h 62981"/>
                  <a:gd name="connsiteX26" fmla="*/ 0 w 55714"/>
                  <a:gd name="connsiteY26" fmla="*/ 31364 h 62981"/>
                  <a:gd name="connsiteX27" fmla="*/ 2086 w 55714"/>
                  <a:gd name="connsiteY27" fmla="*/ 44115 h 62981"/>
                  <a:gd name="connsiteX28" fmla="*/ 7416 w 55714"/>
                  <a:gd name="connsiteY28" fmla="*/ 54128 h 62981"/>
                  <a:gd name="connsiteX29" fmla="*/ 16398 w 55714"/>
                  <a:gd name="connsiteY29" fmla="*/ 60637 h 62981"/>
                  <a:gd name="connsiteX30" fmla="*/ 28891 w 55714"/>
                  <a:gd name="connsiteY30" fmla="*/ 62982 h 62981"/>
                  <a:gd name="connsiteX31" fmla="*/ 45943 w 55714"/>
                  <a:gd name="connsiteY31" fmla="*/ 57905 h 62981"/>
                  <a:gd name="connsiteX32" fmla="*/ 54658 w 55714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4" h="62981">
                    <a:moveTo>
                      <a:pt x="45163" y="25768"/>
                    </a:moveTo>
                    <a:lnTo>
                      <a:pt x="10541" y="25768"/>
                    </a:lnTo>
                    <a:cubicBezTo>
                      <a:pt x="10728" y="23423"/>
                      <a:pt x="11194" y="21291"/>
                      <a:pt x="11974" y="19260"/>
                    </a:cubicBezTo>
                    <a:cubicBezTo>
                      <a:pt x="12833" y="17181"/>
                      <a:pt x="14006" y="15356"/>
                      <a:pt x="15485" y="13797"/>
                    </a:cubicBezTo>
                    <a:cubicBezTo>
                      <a:pt x="16971" y="12231"/>
                      <a:pt x="18744" y="11039"/>
                      <a:pt x="20822" y="10153"/>
                    </a:cubicBezTo>
                    <a:cubicBezTo>
                      <a:pt x="22908" y="9213"/>
                      <a:pt x="25247" y="8720"/>
                      <a:pt x="27852" y="8720"/>
                    </a:cubicBezTo>
                    <a:cubicBezTo>
                      <a:pt x="30271" y="8720"/>
                      <a:pt x="32536" y="9213"/>
                      <a:pt x="34622" y="10153"/>
                    </a:cubicBezTo>
                    <a:cubicBezTo>
                      <a:pt x="36701" y="11039"/>
                      <a:pt x="38473" y="12231"/>
                      <a:pt x="39953" y="13797"/>
                    </a:cubicBezTo>
                    <a:cubicBezTo>
                      <a:pt x="41518" y="15302"/>
                      <a:pt x="42738" y="17048"/>
                      <a:pt x="43597" y="19133"/>
                    </a:cubicBezTo>
                    <a:cubicBezTo>
                      <a:pt x="44457" y="21211"/>
                      <a:pt x="44976" y="23423"/>
                      <a:pt x="45163" y="25768"/>
                    </a:cubicBezTo>
                    <a:close/>
                    <a:moveTo>
                      <a:pt x="54658" y="42550"/>
                    </a:moveTo>
                    <a:lnTo>
                      <a:pt x="44903" y="42550"/>
                    </a:lnTo>
                    <a:cubicBezTo>
                      <a:pt x="44044" y="46560"/>
                      <a:pt x="42245" y="49551"/>
                      <a:pt x="39566" y="51530"/>
                    </a:cubicBezTo>
                    <a:cubicBezTo>
                      <a:pt x="36961" y="53455"/>
                      <a:pt x="33522" y="54394"/>
                      <a:pt x="29285" y="54394"/>
                    </a:cubicBezTo>
                    <a:cubicBezTo>
                      <a:pt x="26080" y="54394"/>
                      <a:pt x="23248" y="53842"/>
                      <a:pt x="20822" y="52702"/>
                    </a:cubicBezTo>
                    <a:cubicBezTo>
                      <a:pt x="18404" y="51610"/>
                      <a:pt x="16398" y="50098"/>
                      <a:pt x="14839" y="48279"/>
                    </a:cubicBezTo>
                    <a:cubicBezTo>
                      <a:pt x="13273" y="46453"/>
                      <a:pt x="12154" y="44375"/>
                      <a:pt x="11454" y="42030"/>
                    </a:cubicBezTo>
                    <a:cubicBezTo>
                      <a:pt x="10748" y="39692"/>
                      <a:pt x="10468" y="37187"/>
                      <a:pt x="10541" y="34482"/>
                    </a:cubicBezTo>
                    <a:lnTo>
                      <a:pt x="55704" y="34482"/>
                    </a:lnTo>
                    <a:cubicBezTo>
                      <a:pt x="55778" y="30838"/>
                      <a:pt x="55445" y="27041"/>
                      <a:pt x="54658" y="23037"/>
                    </a:cubicBezTo>
                    <a:cubicBezTo>
                      <a:pt x="53878" y="18973"/>
                      <a:pt x="52393" y="15229"/>
                      <a:pt x="50234" y="11845"/>
                    </a:cubicBezTo>
                    <a:cubicBezTo>
                      <a:pt x="48075" y="8407"/>
                      <a:pt x="45210" y="5569"/>
                      <a:pt x="41645" y="3384"/>
                    </a:cubicBezTo>
                    <a:cubicBezTo>
                      <a:pt x="38187" y="1146"/>
                      <a:pt x="33762" y="0"/>
                      <a:pt x="28372" y="0"/>
                    </a:cubicBezTo>
                    <a:cubicBezTo>
                      <a:pt x="24207" y="0"/>
                      <a:pt x="20383" y="786"/>
                      <a:pt x="16918" y="2345"/>
                    </a:cubicBezTo>
                    <a:cubicBezTo>
                      <a:pt x="13533" y="3904"/>
                      <a:pt x="10595" y="6096"/>
                      <a:pt x="8069" y="8854"/>
                    </a:cubicBezTo>
                    <a:cubicBezTo>
                      <a:pt x="5544" y="11658"/>
                      <a:pt x="3565" y="14943"/>
                      <a:pt x="2086" y="18740"/>
                    </a:cubicBezTo>
                    <a:cubicBezTo>
                      <a:pt x="706" y="22590"/>
                      <a:pt x="0" y="26781"/>
                      <a:pt x="0" y="31364"/>
                    </a:cubicBezTo>
                    <a:cubicBezTo>
                      <a:pt x="187" y="35994"/>
                      <a:pt x="860" y="40211"/>
                      <a:pt x="2086" y="44115"/>
                    </a:cubicBezTo>
                    <a:cubicBezTo>
                      <a:pt x="3305" y="48019"/>
                      <a:pt x="5077" y="51370"/>
                      <a:pt x="7416" y="54128"/>
                    </a:cubicBezTo>
                    <a:cubicBezTo>
                      <a:pt x="9842" y="56939"/>
                      <a:pt x="12833" y="59078"/>
                      <a:pt x="16398" y="60637"/>
                    </a:cubicBezTo>
                    <a:cubicBezTo>
                      <a:pt x="19963" y="62196"/>
                      <a:pt x="24128" y="62982"/>
                      <a:pt x="28891" y="62982"/>
                    </a:cubicBezTo>
                    <a:cubicBezTo>
                      <a:pt x="35735" y="62982"/>
                      <a:pt x="41439" y="61289"/>
                      <a:pt x="45943" y="57905"/>
                    </a:cubicBezTo>
                    <a:cubicBezTo>
                      <a:pt x="50447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A28CDEC2-01DF-4ABF-8E56-FE9F01FC37B6}"/>
                  </a:ext>
                </a:extLst>
              </p:cNvPr>
              <p:cNvSpPr/>
              <p:nvPr/>
            </p:nvSpPr>
            <p:spPr>
              <a:xfrm>
                <a:off x="6627414" y="5266346"/>
                <a:ext cx="84588" cy="61675"/>
              </a:xfrm>
              <a:custGeom>
                <a:avLst/>
                <a:gdLst>
                  <a:gd name="connsiteX0" fmla="*/ 0 w 84588"/>
                  <a:gd name="connsiteY0" fmla="*/ 1432 h 61675"/>
                  <a:gd name="connsiteX1" fmla="*/ 0 w 84588"/>
                  <a:gd name="connsiteY1" fmla="*/ 61676 h 61675"/>
                  <a:gd name="connsiteX2" fmla="*/ 10021 w 84588"/>
                  <a:gd name="connsiteY2" fmla="*/ 61676 h 61675"/>
                  <a:gd name="connsiteX3" fmla="*/ 10021 w 84588"/>
                  <a:gd name="connsiteY3" fmla="*/ 24076 h 61675"/>
                  <a:gd name="connsiteX4" fmla="*/ 10801 w 84588"/>
                  <a:gd name="connsiteY4" fmla="*/ 19779 h 61675"/>
                  <a:gd name="connsiteX5" fmla="*/ 13666 w 84588"/>
                  <a:gd name="connsiteY5" fmla="*/ 14709 h 61675"/>
                  <a:gd name="connsiteX6" fmla="*/ 18610 w 84588"/>
                  <a:gd name="connsiteY6" fmla="*/ 10539 h 61675"/>
                  <a:gd name="connsiteX7" fmla="*/ 26026 w 84588"/>
                  <a:gd name="connsiteY7" fmla="*/ 8720 h 61675"/>
                  <a:gd name="connsiteX8" fmla="*/ 31497 w 84588"/>
                  <a:gd name="connsiteY8" fmla="*/ 9760 h 61675"/>
                  <a:gd name="connsiteX9" fmla="*/ 35008 w 84588"/>
                  <a:gd name="connsiteY9" fmla="*/ 12491 h 61675"/>
                  <a:gd name="connsiteX10" fmla="*/ 36827 w 84588"/>
                  <a:gd name="connsiteY10" fmla="*/ 16788 h 61675"/>
                  <a:gd name="connsiteX11" fmla="*/ 37354 w 84588"/>
                  <a:gd name="connsiteY11" fmla="*/ 22124 h 61675"/>
                  <a:gd name="connsiteX12" fmla="*/ 37354 w 84588"/>
                  <a:gd name="connsiteY12" fmla="*/ 61676 h 61675"/>
                  <a:gd name="connsiteX13" fmla="*/ 47242 w 84588"/>
                  <a:gd name="connsiteY13" fmla="*/ 61676 h 61675"/>
                  <a:gd name="connsiteX14" fmla="*/ 47242 w 84588"/>
                  <a:gd name="connsiteY14" fmla="*/ 24076 h 61675"/>
                  <a:gd name="connsiteX15" fmla="*/ 51407 w 84588"/>
                  <a:gd name="connsiteY15" fmla="*/ 13017 h 61675"/>
                  <a:gd name="connsiteX16" fmla="*/ 62987 w 84588"/>
                  <a:gd name="connsiteY16" fmla="*/ 8720 h 61675"/>
                  <a:gd name="connsiteX17" fmla="*/ 68844 w 84588"/>
                  <a:gd name="connsiteY17" fmla="*/ 9760 h 61675"/>
                  <a:gd name="connsiteX18" fmla="*/ 72488 w 84588"/>
                  <a:gd name="connsiteY18" fmla="*/ 12624 h 61675"/>
                  <a:gd name="connsiteX19" fmla="*/ 74181 w 84588"/>
                  <a:gd name="connsiteY19" fmla="*/ 16921 h 61675"/>
                  <a:gd name="connsiteX20" fmla="*/ 74701 w 84588"/>
                  <a:gd name="connsiteY20" fmla="*/ 22124 h 61675"/>
                  <a:gd name="connsiteX21" fmla="*/ 74701 w 84588"/>
                  <a:gd name="connsiteY21" fmla="*/ 61676 h 61675"/>
                  <a:gd name="connsiteX22" fmla="*/ 84589 w 84588"/>
                  <a:gd name="connsiteY22" fmla="*/ 61676 h 61675"/>
                  <a:gd name="connsiteX23" fmla="*/ 84589 w 84588"/>
                  <a:gd name="connsiteY23" fmla="*/ 17441 h 61675"/>
                  <a:gd name="connsiteX24" fmla="*/ 83163 w 84588"/>
                  <a:gd name="connsiteY24" fmla="*/ 9633 h 61675"/>
                  <a:gd name="connsiteX25" fmla="*/ 78999 w 84588"/>
                  <a:gd name="connsiteY25" fmla="*/ 4164 h 61675"/>
                  <a:gd name="connsiteX26" fmla="*/ 72748 w 84588"/>
                  <a:gd name="connsiteY26" fmla="*/ 1046 h 61675"/>
                  <a:gd name="connsiteX27" fmla="*/ 64553 w 84588"/>
                  <a:gd name="connsiteY27" fmla="*/ 0 h 61675"/>
                  <a:gd name="connsiteX28" fmla="*/ 53618 w 84588"/>
                  <a:gd name="connsiteY28" fmla="*/ 2738 h 61675"/>
                  <a:gd name="connsiteX29" fmla="*/ 45683 w 84588"/>
                  <a:gd name="connsiteY29" fmla="*/ 10279 h 61675"/>
                  <a:gd name="connsiteX30" fmla="*/ 39173 w 84588"/>
                  <a:gd name="connsiteY30" fmla="*/ 2345 h 61675"/>
                  <a:gd name="connsiteX31" fmla="*/ 29025 w 84588"/>
                  <a:gd name="connsiteY31" fmla="*/ 0 h 61675"/>
                  <a:gd name="connsiteX32" fmla="*/ 9628 w 84588"/>
                  <a:gd name="connsiteY32" fmla="*/ 10279 h 61675"/>
                  <a:gd name="connsiteX33" fmla="*/ 9368 w 84588"/>
                  <a:gd name="connsiteY33" fmla="*/ 10279 h 61675"/>
                  <a:gd name="connsiteX34" fmla="*/ 9368 w 84588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588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4076"/>
                    </a:lnTo>
                    <a:cubicBezTo>
                      <a:pt x="10021" y="22983"/>
                      <a:pt x="10281" y="21551"/>
                      <a:pt x="10801" y="19779"/>
                    </a:cubicBezTo>
                    <a:cubicBezTo>
                      <a:pt x="11374" y="18060"/>
                      <a:pt x="12367" y="16375"/>
                      <a:pt x="13666" y="14709"/>
                    </a:cubicBezTo>
                    <a:cubicBezTo>
                      <a:pt x="14965" y="13091"/>
                      <a:pt x="16578" y="11685"/>
                      <a:pt x="18610" y="10539"/>
                    </a:cubicBezTo>
                    <a:cubicBezTo>
                      <a:pt x="20696" y="9347"/>
                      <a:pt x="23168" y="8720"/>
                      <a:pt x="26026" y="8720"/>
                    </a:cubicBezTo>
                    <a:cubicBezTo>
                      <a:pt x="28265" y="8720"/>
                      <a:pt x="30091" y="9087"/>
                      <a:pt x="31497" y="9760"/>
                    </a:cubicBezTo>
                    <a:cubicBezTo>
                      <a:pt x="32949" y="10386"/>
                      <a:pt x="34122" y="11298"/>
                      <a:pt x="35008" y="12491"/>
                    </a:cubicBezTo>
                    <a:cubicBezTo>
                      <a:pt x="35841" y="13743"/>
                      <a:pt x="36468" y="15176"/>
                      <a:pt x="36827" y="16788"/>
                    </a:cubicBezTo>
                    <a:cubicBezTo>
                      <a:pt x="37140" y="18453"/>
                      <a:pt x="37354" y="20252"/>
                      <a:pt x="37354" y="22124"/>
                    </a:cubicBezTo>
                    <a:lnTo>
                      <a:pt x="37354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594" y="15822"/>
                      <a:pt x="51407" y="13017"/>
                    </a:cubicBezTo>
                    <a:cubicBezTo>
                      <a:pt x="54272" y="10153"/>
                      <a:pt x="58096" y="8720"/>
                      <a:pt x="62987" y="8720"/>
                    </a:cubicBezTo>
                    <a:cubicBezTo>
                      <a:pt x="65386" y="8720"/>
                      <a:pt x="67338" y="9087"/>
                      <a:pt x="68844" y="9760"/>
                    </a:cubicBezTo>
                    <a:cubicBezTo>
                      <a:pt x="70410" y="10492"/>
                      <a:pt x="71602" y="11425"/>
                      <a:pt x="72488" y="12624"/>
                    </a:cubicBezTo>
                    <a:cubicBezTo>
                      <a:pt x="73321" y="13870"/>
                      <a:pt x="73921" y="15302"/>
                      <a:pt x="74181" y="16921"/>
                    </a:cubicBezTo>
                    <a:cubicBezTo>
                      <a:pt x="74494" y="18587"/>
                      <a:pt x="74701" y="20299"/>
                      <a:pt x="74701" y="22124"/>
                    </a:cubicBezTo>
                    <a:lnTo>
                      <a:pt x="74701" y="61676"/>
                    </a:lnTo>
                    <a:lnTo>
                      <a:pt x="84589" y="61676"/>
                    </a:lnTo>
                    <a:lnTo>
                      <a:pt x="84589" y="17441"/>
                    </a:lnTo>
                    <a:cubicBezTo>
                      <a:pt x="84589" y="14423"/>
                      <a:pt x="84096" y="11818"/>
                      <a:pt x="83163" y="9633"/>
                    </a:cubicBezTo>
                    <a:cubicBezTo>
                      <a:pt x="82170" y="7395"/>
                      <a:pt x="80817" y="5569"/>
                      <a:pt x="78999" y="4164"/>
                    </a:cubicBezTo>
                    <a:cubicBezTo>
                      <a:pt x="77226" y="2711"/>
                      <a:pt x="75140" y="1665"/>
                      <a:pt x="72748" y="1046"/>
                    </a:cubicBezTo>
                    <a:cubicBezTo>
                      <a:pt x="70303" y="366"/>
                      <a:pt x="67571" y="0"/>
                      <a:pt x="64553" y="0"/>
                    </a:cubicBezTo>
                    <a:cubicBezTo>
                      <a:pt x="60542" y="0"/>
                      <a:pt x="56897" y="913"/>
                      <a:pt x="53618" y="2738"/>
                    </a:cubicBezTo>
                    <a:cubicBezTo>
                      <a:pt x="50287" y="4503"/>
                      <a:pt x="47655" y="7002"/>
                      <a:pt x="45683" y="10279"/>
                    </a:cubicBezTo>
                    <a:cubicBezTo>
                      <a:pt x="44377" y="6589"/>
                      <a:pt x="42191" y="3904"/>
                      <a:pt x="39173" y="2345"/>
                    </a:cubicBezTo>
                    <a:cubicBezTo>
                      <a:pt x="36101" y="786"/>
                      <a:pt x="32716" y="0"/>
                      <a:pt x="29025" y="0"/>
                    </a:cubicBezTo>
                    <a:cubicBezTo>
                      <a:pt x="20589" y="0"/>
                      <a:pt x="14106" y="3464"/>
                      <a:pt x="9628" y="10279"/>
                    </a:cubicBezTo>
                    <a:lnTo>
                      <a:pt x="9368" y="10279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C3801680-B99C-49C4-91F7-8C73905A2454}"/>
                  </a:ext>
                </a:extLst>
              </p:cNvPr>
              <p:cNvSpPr/>
              <p:nvPr/>
            </p:nvSpPr>
            <p:spPr>
              <a:xfrm>
                <a:off x="6723617" y="5266346"/>
                <a:ext cx="56736" cy="62981"/>
              </a:xfrm>
              <a:custGeom>
                <a:avLst/>
                <a:gdLst>
                  <a:gd name="connsiteX0" fmla="*/ 56737 w 56736"/>
                  <a:gd name="connsiteY0" fmla="*/ 61416 h 62981"/>
                  <a:gd name="connsiteX1" fmla="*/ 49580 w 56736"/>
                  <a:gd name="connsiteY1" fmla="*/ 62982 h 62981"/>
                  <a:gd name="connsiteX2" fmla="*/ 43464 w 56736"/>
                  <a:gd name="connsiteY2" fmla="*/ 60896 h 62981"/>
                  <a:gd name="connsiteX3" fmla="*/ 41252 w 56736"/>
                  <a:gd name="connsiteY3" fmla="*/ 53742 h 62981"/>
                  <a:gd name="connsiteX4" fmla="*/ 31624 w 56736"/>
                  <a:gd name="connsiteY4" fmla="*/ 60896 h 62981"/>
                  <a:gd name="connsiteX5" fmla="*/ 19910 w 56736"/>
                  <a:gd name="connsiteY5" fmla="*/ 62982 h 62981"/>
                  <a:gd name="connsiteX6" fmla="*/ 12234 w 56736"/>
                  <a:gd name="connsiteY6" fmla="*/ 62069 h 62981"/>
                  <a:gd name="connsiteX7" fmla="*/ 5857 w 56736"/>
                  <a:gd name="connsiteY7" fmla="*/ 59204 h 62981"/>
                  <a:gd name="connsiteX8" fmla="*/ 1559 w 56736"/>
                  <a:gd name="connsiteY8" fmla="*/ 54001 h 62981"/>
                  <a:gd name="connsiteX9" fmla="*/ 0 w 56736"/>
                  <a:gd name="connsiteY9" fmla="*/ 46194 h 62981"/>
                  <a:gd name="connsiteX10" fmla="*/ 1693 w 56736"/>
                  <a:gd name="connsiteY10" fmla="*/ 37740 h 62981"/>
                  <a:gd name="connsiteX11" fmla="*/ 6377 w 56736"/>
                  <a:gd name="connsiteY11" fmla="*/ 32530 h 62981"/>
                  <a:gd name="connsiteX12" fmla="*/ 12880 w 56736"/>
                  <a:gd name="connsiteY12" fmla="*/ 29412 h 62981"/>
                  <a:gd name="connsiteX13" fmla="*/ 20429 w 56736"/>
                  <a:gd name="connsiteY13" fmla="*/ 27587 h 62981"/>
                  <a:gd name="connsiteX14" fmla="*/ 28105 w 56736"/>
                  <a:gd name="connsiteY14" fmla="*/ 26414 h 62981"/>
                  <a:gd name="connsiteX15" fmla="*/ 34615 w 56736"/>
                  <a:gd name="connsiteY15" fmla="*/ 25249 h 62981"/>
                  <a:gd name="connsiteX16" fmla="*/ 39040 w 56736"/>
                  <a:gd name="connsiteY16" fmla="*/ 23037 h 62981"/>
                  <a:gd name="connsiteX17" fmla="*/ 40732 w 56736"/>
                  <a:gd name="connsiteY17" fmla="*/ 18740 h 62981"/>
                  <a:gd name="connsiteX18" fmla="*/ 39433 w 56736"/>
                  <a:gd name="connsiteY18" fmla="*/ 13537 h 62981"/>
                  <a:gd name="connsiteX19" fmla="*/ 36308 w 56736"/>
                  <a:gd name="connsiteY19" fmla="*/ 10539 h 62981"/>
                  <a:gd name="connsiteX20" fmla="*/ 32010 w 56736"/>
                  <a:gd name="connsiteY20" fmla="*/ 9113 h 62981"/>
                  <a:gd name="connsiteX21" fmla="*/ 27326 w 56736"/>
                  <a:gd name="connsiteY21" fmla="*/ 8720 h 62981"/>
                  <a:gd name="connsiteX22" fmla="*/ 16784 w 56736"/>
                  <a:gd name="connsiteY22" fmla="*/ 11192 h 62981"/>
                  <a:gd name="connsiteX23" fmla="*/ 12234 w 56736"/>
                  <a:gd name="connsiteY23" fmla="*/ 20172 h 62981"/>
                  <a:gd name="connsiteX24" fmla="*/ 2339 w 56736"/>
                  <a:gd name="connsiteY24" fmla="*/ 20172 h 62981"/>
                  <a:gd name="connsiteX25" fmla="*/ 4684 w 56736"/>
                  <a:gd name="connsiteY25" fmla="*/ 10805 h 62981"/>
                  <a:gd name="connsiteX26" fmla="*/ 10281 w 56736"/>
                  <a:gd name="connsiteY26" fmla="*/ 4557 h 62981"/>
                  <a:gd name="connsiteX27" fmla="*/ 18217 w 56736"/>
                  <a:gd name="connsiteY27" fmla="*/ 1046 h 62981"/>
                  <a:gd name="connsiteX28" fmla="*/ 27845 w 56736"/>
                  <a:gd name="connsiteY28" fmla="*/ 0 h 62981"/>
                  <a:gd name="connsiteX29" fmla="*/ 36048 w 56736"/>
                  <a:gd name="connsiteY29" fmla="*/ 653 h 62981"/>
                  <a:gd name="connsiteX30" fmla="*/ 43337 w 56736"/>
                  <a:gd name="connsiteY30" fmla="*/ 2998 h 62981"/>
                  <a:gd name="connsiteX31" fmla="*/ 48541 w 56736"/>
                  <a:gd name="connsiteY31" fmla="*/ 8068 h 62981"/>
                  <a:gd name="connsiteX32" fmla="*/ 50493 w 56736"/>
                  <a:gd name="connsiteY32" fmla="*/ 16528 h 62981"/>
                  <a:gd name="connsiteX33" fmla="*/ 50493 w 56736"/>
                  <a:gd name="connsiteY33" fmla="*/ 47626 h 62981"/>
                  <a:gd name="connsiteX34" fmla="*/ 50880 w 56736"/>
                  <a:gd name="connsiteY34" fmla="*/ 52702 h 62981"/>
                  <a:gd name="connsiteX35" fmla="*/ 53618 w 56736"/>
                  <a:gd name="connsiteY35" fmla="*/ 54394 h 62981"/>
                  <a:gd name="connsiteX36" fmla="*/ 56737 w 56736"/>
                  <a:gd name="connsiteY36" fmla="*/ 53742 h 62981"/>
                  <a:gd name="connsiteX37" fmla="*/ 40599 w 56736"/>
                  <a:gd name="connsiteY37" fmla="*/ 30578 h 62981"/>
                  <a:gd name="connsiteX38" fmla="*/ 35655 w 56736"/>
                  <a:gd name="connsiteY38" fmla="*/ 32663 h 62981"/>
                  <a:gd name="connsiteX39" fmla="*/ 29278 w 56736"/>
                  <a:gd name="connsiteY39" fmla="*/ 33703 h 62981"/>
                  <a:gd name="connsiteX40" fmla="*/ 22642 w 56736"/>
                  <a:gd name="connsiteY40" fmla="*/ 34615 h 62981"/>
                  <a:gd name="connsiteX41" fmla="*/ 16525 w 56736"/>
                  <a:gd name="connsiteY41" fmla="*/ 36307 h 62981"/>
                  <a:gd name="connsiteX42" fmla="*/ 12234 w 56736"/>
                  <a:gd name="connsiteY42" fmla="*/ 39692 h 62981"/>
                  <a:gd name="connsiteX43" fmla="*/ 10541 w 56736"/>
                  <a:gd name="connsiteY43" fmla="*/ 45414 h 62981"/>
                  <a:gd name="connsiteX44" fmla="*/ 11447 w 56736"/>
                  <a:gd name="connsiteY44" fmla="*/ 49578 h 62981"/>
                  <a:gd name="connsiteX45" fmla="*/ 14053 w 56736"/>
                  <a:gd name="connsiteY45" fmla="*/ 52309 h 62981"/>
                  <a:gd name="connsiteX46" fmla="*/ 17697 w 56736"/>
                  <a:gd name="connsiteY46" fmla="*/ 53868 h 62981"/>
                  <a:gd name="connsiteX47" fmla="*/ 22122 w 56736"/>
                  <a:gd name="connsiteY47" fmla="*/ 54394 h 62981"/>
                  <a:gd name="connsiteX48" fmla="*/ 30577 w 56736"/>
                  <a:gd name="connsiteY48" fmla="*/ 53089 h 62981"/>
                  <a:gd name="connsiteX49" fmla="*/ 36308 w 56736"/>
                  <a:gd name="connsiteY49" fmla="*/ 49705 h 62981"/>
                  <a:gd name="connsiteX50" fmla="*/ 39559 w 56736"/>
                  <a:gd name="connsiteY50" fmla="*/ 45281 h 62981"/>
                  <a:gd name="connsiteX51" fmla="*/ 40599 w 5673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36" h="62981">
                    <a:moveTo>
                      <a:pt x="56737" y="61416"/>
                    </a:moveTo>
                    <a:cubicBezTo>
                      <a:pt x="54971" y="62455"/>
                      <a:pt x="52599" y="62982"/>
                      <a:pt x="49580" y="62982"/>
                    </a:cubicBezTo>
                    <a:cubicBezTo>
                      <a:pt x="46975" y="62982"/>
                      <a:pt x="44923" y="62276"/>
                      <a:pt x="43464" y="60896"/>
                    </a:cubicBezTo>
                    <a:cubicBezTo>
                      <a:pt x="41958" y="59438"/>
                      <a:pt x="41252" y="57073"/>
                      <a:pt x="41252" y="53742"/>
                    </a:cubicBezTo>
                    <a:cubicBezTo>
                      <a:pt x="38467" y="57073"/>
                      <a:pt x="35268" y="59438"/>
                      <a:pt x="31624" y="60896"/>
                    </a:cubicBezTo>
                    <a:cubicBezTo>
                      <a:pt x="28059" y="62276"/>
                      <a:pt x="24154" y="62982"/>
                      <a:pt x="19910" y="62982"/>
                    </a:cubicBezTo>
                    <a:cubicBezTo>
                      <a:pt x="17205" y="62982"/>
                      <a:pt x="14626" y="62668"/>
                      <a:pt x="12234" y="62069"/>
                    </a:cubicBezTo>
                    <a:cubicBezTo>
                      <a:pt x="9782" y="61496"/>
                      <a:pt x="7676" y="60503"/>
                      <a:pt x="5857" y="59204"/>
                    </a:cubicBezTo>
                    <a:cubicBezTo>
                      <a:pt x="4031" y="57852"/>
                      <a:pt x="2599" y="56080"/>
                      <a:pt x="1559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7" y="39925"/>
                      <a:pt x="1693" y="37740"/>
                    </a:cubicBezTo>
                    <a:cubicBezTo>
                      <a:pt x="2885" y="35601"/>
                      <a:pt x="4451" y="33836"/>
                      <a:pt x="6377" y="32530"/>
                    </a:cubicBezTo>
                    <a:cubicBezTo>
                      <a:pt x="8276" y="31178"/>
                      <a:pt x="10434" y="30138"/>
                      <a:pt x="12880" y="29412"/>
                    </a:cubicBezTo>
                    <a:cubicBezTo>
                      <a:pt x="15305" y="28733"/>
                      <a:pt x="17824" y="28107"/>
                      <a:pt x="20429" y="27587"/>
                    </a:cubicBezTo>
                    <a:cubicBezTo>
                      <a:pt x="23108" y="27067"/>
                      <a:pt x="25660" y="26674"/>
                      <a:pt x="28105" y="26414"/>
                    </a:cubicBezTo>
                    <a:cubicBezTo>
                      <a:pt x="30604" y="26155"/>
                      <a:pt x="32790" y="25768"/>
                      <a:pt x="34615" y="25249"/>
                    </a:cubicBezTo>
                    <a:cubicBezTo>
                      <a:pt x="36488" y="24722"/>
                      <a:pt x="38000" y="24023"/>
                      <a:pt x="39040" y="23037"/>
                    </a:cubicBezTo>
                    <a:cubicBezTo>
                      <a:pt x="40132" y="22097"/>
                      <a:pt x="40732" y="20665"/>
                      <a:pt x="40732" y="18740"/>
                    </a:cubicBezTo>
                    <a:cubicBezTo>
                      <a:pt x="40732" y="16608"/>
                      <a:pt x="40292" y="14836"/>
                      <a:pt x="39433" y="13537"/>
                    </a:cubicBezTo>
                    <a:cubicBezTo>
                      <a:pt x="38646" y="12231"/>
                      <a:pt x="37607" y="11272"/>
                      <a:pt x="36308" y="10539"/>
                    </a:cubicBezTo>
                    <a:cubicBezTo>
                      <a:pt x="35082" y="9866"/>
                      <a:pt x="33629" y="9373"/>
                      <a:pt x="32010" y="9113"/>
                    </a:cubicBezTo>
                    <a:cubicBezTo>
                      <a:pt x="30451" y="8854"/>
                      <a:pt x="28891" y="8720"/>
                      <a:pt x="27326" y="8720"/>
                    </a:cubicBezTo>
                    <a:cubicBezTo>
                      <a:pt x="23161" y="8720"/>
                      <a:pt x="19650" y="9580"/>
                      <a:pt x="16784" y="11192"/>
                    </a:cubicBezTo>
                    <a:cubicBezTo>
                      <a:pt x="13999" y="12757"/>
                      <a:pt x="12493" y="15749"/>
                      <a:pt x="12234" y="20172"/>
                    </a:cubicBezTo>
                    <a:lnTo>
                      <a:pt x="2339" y="20172"/>
                    </a:lnTo>
                    <a:cubicBezTo>
                      <a:pt x="2499" y="16475"/>
                      <a:pt x="3278" y="13350"/>
                      <a:pt x="4684" y="10805"/>
                    </a:cubicBezTo>
                    <a:cubicBezTo>
                      <a:pt x="6037" y="8201"/>
                      <a:pt x="7936" y="6116"/>
                      <a:pt x="10281" y="4557"/>
                    </a:cubicBezTo>
                    <a:cubicBezTo>
                      <a:pt x="12620" y="2944"/>
                      <a:pt x="15252" y="1772"/>
                      <a:pt x="18217" y="1046"/>
                    </a:cubicBezTo>
                    <a:cubicBezTo>
                      <a:pt x="21236" y="366"/>
                      <a:pt x="24461" y="0"/>
                      <a:pt x="27845" y="0"/>
                    </a:cubicBezTo>
                    <a:cubicBezTo>
                      <a:pt x="30604" y="0"/>
                      <a:pt x="33343" y="240"/>
                      <a:pt x="36048" y="653"/>
                    </a:cubicBezTo>
                    <a:cubicBezTo>
                      <a:pt x="38726" y="1019"/>
                      <a:pt x="41145" y="1799"/>
                      <a:pt x="43337" y="2998"/>
                    </a:cubicBezTo>
                    <a:cubicBezTo>
                      <a:pt x="45496" y="4244"/>
                      <a:pt x="47235" y="5936"/>
                      <a:pt x="48541" y="8068"/>
                    </a:cubicBezTo>
                    <a:cubicBezTo>
                      <a:pt x="49840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0" y="51610"/>
                      <a:pt x="50880" y="52702"/>
                    </a:cubicBezTo>
                    <a:cubicBezTo>
                      <a:pt x="51140" y="53842"/>
                      <a:pt x="52053" y="54394"/>
                      <a:pt x="53618" y="54394"/>
                    </a:cubicBezTo>
                    <a:cubicBezTo>
                      <a:pt x="54445" y="54394"/>
                      <a:pt x="55491" y="54208"/>
                      <a:pt x="56737" y="53742"/>
                    </a:cubicBezTo>
                    <a:close/>
                    <a:moveTo>
                      <a:pt x="40599" y="30578"/>
                    </a:moveTo>
                    <a:cubicBezTo>
                      <a:pt x="39353" y="31571"/>
                      <a:pt x="37740" y="32244"/>
                      <a:pt x="35655" y="32663"/>
                    </a:cubicBezTo>
                    <a:cubicBezTo>
                      <a:pt x="33629" y="33030"/>
                      <a:pt x="31517" y="33389"/>
                      <a:pt x="29278" y="33703"/>
                    </a:cubicBezTo>
                    <a:cubicBezTo>
                      <a:pt x="27092" y="33962"/>
                      <a:pt x="24880" y="34302"/>
                      <a:pt x="22642" y="34615"/>
                    </a:cubicBezTo>
                    <a:cubicBezTo>
                      <a:pt x="20349" y="34975"/>
                      <a:pt x="18351" y="35521"/>
                      <a:pt x="16525" y="36307"/>
                    </a:cubicBezTo>
                    <a:cubicBezTo>
                      <a:pt x="1477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47" y="49578"/>
                    </a:cubicBezTo>
                    <a:cubicBezTo>
                      <a:pt x="12127" y="50724"/>
                      <a:pt x="13013" y="51630"/>
                      <a:pt x="14053" y="52309"/>
                    </a:cubicBezTo>
                    <a:cubicBezTo>
                      <a:pt x="15092" y="53035"/>
                      <a:pt x="16291" y="53562"/>
                      <a:pt x="17697" y="53868"/>
                    </a:cubicBezTo>
                    <a:cubicBezTo>
                      <a:pt x="19157" y="54235"/>
                      <a:pt x="20609" y="54394"/>
                      <a:pt x="22122" y="54394"/>
                    </a:cubicBezTo>
                    <a:cubicBezTo>
                      <a:pt x="25400" y="54394"/>
                      <a:pt x="28239" y="53975"/>
                      <a:pt x="30577" y="53089"/>
                    </a:cubicBezTo>
                    <a:cubicBezTo>
                      <a:pt x="32923" y="52156"/>
                      <a:pt x="34822" y="51010"/>
                      <a:pt x="36308" y="49705"/>
                    </a:cubicBezTo>
                    <a:cubicBezTo>
                      <a:pt x="37767" y="48352"/>
                      <a:pt x="38833" y="46846"/>
                      <a:pt x="39559" y="45281"/>
                    </a:cubicBezTo>
                    <a:cubicBezTo>
                      <a:pt x="40239" y="43669"/>
                      <a:pt x="40599" y="42136"/>
                      <a:pt x="40599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90EE98F-FE91-4591-BF32-53CA0C83D9F4}"/>
                  </a:ext>
                </a:extLst>
              </p:cNvPr>
              <p:cNvSpPr/>
              <p:nvPr/>
            </p:nvSpPr>
            <p:spPr>
              <a:xfrm>
                <a:off x="6789882" y="5266346"/>
                <a:ext cx="57129" cy="84706"/>
              </a:xfrm>
              <a:custGeom>
                <a:avLst/>
                <a:gdLst>
                  <a:gd name="connsiteX0" fmla="*/ 0 w 57129"/>
                  <a:gd name="connsiteY0" fmla="*/ 1432 h 84706"/>
                  <a:gd name="connsiteX1" fmla="*/ 0 w 57129"/>
                  <a:gd name="connsiteY1" fmla="*/ 84706 h 84706"/>
                  <a:gd name="connsiteX2" fmla="*/ 9888 w 57129"/>
                  <a:gd name="connsiteY2" fmla="*/ 84706 h 84706"/>
                  <a:gd name="connsiteX3" fmla="*/ 9888 w 57129"/>
                  <a:gd name="connsiteY3" fmla="*/ 53608 h 84706"/>
                  <a:gd name="connsiteX4" fmla="*/ 10148 w 57129"/>
                  <a:gd name="connsiteY4" fmla="*/ 53608 h 84706"/>
                  <a:gd name="connsiteX5" fmla="*/ 14186 w 57129"/>
                  <a:gd name="connsiteY5" fmla="*/ 58165 h 84706"/>
                  <a:gd name="connsiteX6" fmla="*/ 19130 w 57129"/>
                  <a:gd name="connsiteY6" fmla="*/ 61030 h 84706"/>
                  <a:gd name="connsiteX7" fmla="*/ 24594 w 57129"/>
                  <a:gd name="connsiteY7" fmla="*/ 62455 h 84706"/>
                  <a:gd name="connsiteX8" fmla="*/ 29671 w 57129"/>
                  <a:gd name="connsiteY8" fmla="*/ 62982 h 84706"/>
                  <a:gd name="connsiteX9" fmla="*/ 41645 w 57129"/>
                  <a:gd name="connsiteY9" fmla="*/ 60503 h 84706"/>
                  <a:gd name="connsiteX10" fmla="*/ 50234 w 57129"/>
                  <a:gd name="connsiteY10" fmla="*/ 53868 h 84706"/>
                  <a:gd name="connsiteX11" fmla="*/ 55438 w 57129"/>
                  <a:gd name="connsiteY11" fmla="*/ 43849 h 84706"/>
                  <a:gd name="connsiteX12" fmla="*/ 57130 w 57129"/>
                  <a:gd name="connsiteY12" fmla="*/ 31751 h 84706"/>
                  <a:gd name="connsiteX13" fmla="*/ 55311 w 57129"/>
                  <a:gd name="connsiteY13" fmla="*/ 19653 h 84706"/>
                  <a:gd name="connsiteX14" fmla="*/ 50100 w 57129"/>
                  <a:gd name="connsiteY14" fmla="*/ 9500 h 84706"/>
                  <a:gd name="connsiteX15" fmla="*/ 41511 w 57129"/>
                  <a:gd name="connsiteY15" fmla="*/ 2605 h 84706"/>
                  <a:gd name="connsiteX16" fmla="*/ 29411 w 57129"/>
                  <a:gd name="connsiteY16" fmla="*/ 0 h 84706"/>
                  <a:gd name="connsiteX17" fmla="*/ 17831 w 57129"/>
                  <a:gd name="connsiteY17" fmla="*/ 2345 h 84706"/>
                  <a:gd name="connsiteX18" fmla="*/ 10148 w 57129"/>
                  <a:gd name="connsiteY18" fmla="*/ 9500 h 84706"/>
                  <a:gd name="connsiteX19" fmla="*/ 9888 w 57129"/>
                  <a:gd name="connsiteY19" fmla="*/ 9500 h 84706"/>
                  <a:gd name="connsiteX20" fmla="*/ 9888 w 57129"/>
                  <a:gd name="connsiteY20" fmla="*/ 1432 h 84706"/>
                  <a:gd name="connsiteX21" fmla="*/ 46589 w 57129"/>
                  <a:gd name="connsiteY21" fmla="*/ 30971 h 84706"/>
                  <a:gd name="connsiteX22" fmla="*/ 45676 w 57129"/>
                  <a:gd name="connsiteY22" fmla="*/ 39692 h 84706"/>
                  <a:gd name="connsiteX23" fmla="*/ 42684 w 57129"/>
                  <a:gd name="connsiteY23" fmla="*/ 47106 h 84706"/>
                  <a:gd name="connsiteX24" fmla="*/ 37087 w 57129"/>
                  <a:gd name="connsiteY24" fmla="*/ 52442 h 84706"/>
                  <a:gd name="connsiteX25" fmla="*/ 28632 w 57129"/>
                  <a:gd name="connsiteY25" fmla="*/ 54394 h 84706"/>
                  <a:gd name="connsiteX26" fmla="*/ 19783 w 57129"/>
                  <a:gd name="connsiteY26" fmla="*/ 52442 h 84706"/>
                  <a:gd name="connsiteX27" fmla="*/ 13926 w 57129"/>
                  <a:gd name="connsiteY27" fmla="*/ 47366 h 84706"/>
                  <a:gd name="connsiteX28" fmla="*/ 10674 w 57129"/>
                  <a:gd name="connsiteY28" fmla="*/ 40078 h 84706"/>
                  <a:gd name="connsiteX29" fmla="*/ 9628 w 57129"/>
                  <a:gd name="connsiteY29" fmla="*/ 31491 h 84706"/>
                  <a:gd name="connsiteX30" fmla="*/ 10541 w 57129"/>
                  <a:gd name="connsiteY30" fmla="*/ 23297 h 84706"/>
                  <a:gd name="connsiteX31" fmla="*/ 13793 w 57129"/>
                  <a:gd name="connsiteY31" fmla="*/ 16008 h 84706"/>
                  <a:gd name="connsiteX32" fmla="*/ 19523 w 57129"/>
                  <a:gd name="connsiteY32" fmla="*/ 10805 h 84706"/>
                  <a:gd name="connsiteX33" fmla="*/ 27978 w 57129"/>
                  <a:gd name="connsiteY33" fmla="*/ 8720 h 84706"/>
                  <a:gd name="connsiteX34" fmla="*/ 36307 w 57129"/>
                  <a:gd name="connsiteY34" fmla="*/ 10672 h 84706"/>
                  <a:gd name="connsiteX35" fmla="*/ 42038 w 57129"/>
                  <a:gd name="connsiteY35" fmla="*/ 15615 h 84706"/>
                  <a:gd name="connsiteX36" fmla="*/ 45416 w 57129"/>
                  <a:gd name="connsiteY36" fmla="*/ 22770 h 84706"/>
                  <a:gd name="connsiteX37" fmla="*/ 46589 w 57129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29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48" y="53608"/>
                    </a:lnTo>
                    <a:cubicBezTo>
                      <a:pt x="11241" y="55434"/>
                      <a:pt x="12620" y="56966"/>
                      <a:pt x="14186" y="58165"/>
                    </a:cubicBezTo>
                    <a:cubicBezTo>
                      <a:pt x="15745" y="59411"/>
                      <a:pt x="17357" y="60350"/>
                      <a:pt x="19130" y="61030"/>
                    </a:cubicBezTo>
                    <a:cubicBezTo>
                      <a:pt x="20949" y="61729"/>
                      <a:pt x="22775" y="62196"/>
                      <a:pt x="24594" y="62455"/>
                    </a:cubicBezTo>
                    <a:cubicBezTo>
                      <a:pt x="26473" y="62795"/>
                      <a:pt x="28159" y="62982"/>
                      <a:pt x="29671" y="62982"/>
                    </a:cubicBezTo>
                    <a:cubicBezTo>
                      <a:pt x="34149" y="62982"/>
                      <a:pt x="38153" y="62149"/>
                      <a:pt x="41645" y="60503"/>
                    </a:cubicBezTo>
                    <a:cubicBezTo>
                      <a:pt x="45083" y="58891"/>
                      <a:pt x="47942" y="56680"/>
                      <a:pt x="50234" y="53868"/>
                    </a:cubicBezTo>
                    <a:cubicBezTo>
                      <a:pt x="52579" y="51010"/>
                      <a:pt x="54292" y="47706"/>
                      <a:pt x="55438" y="43849"/>
                    </a:cubicBezTo>
                    <a:cubicBezTo>
                      <a:pt x="56530" y="40051"/>
                      <a:pt x="57130" y="36021"/>
                      <a:pt x="57130" y="31751"/>
                    </a:cubicBezTo>
                    <a:cubicBezTo>
                      <a:pt x="57130" y="27434"/>
                      <a:pt x="56504" y="23397"/>
                      <a:pt x="55311" y="19653"/>
                    </a:cubicBezTo>
                    <a:cubicBezTo>
                      <a:pt x="54165" y="15849"/>
                      <a:pt x="52446" y="12471"/>
                      <a:pt x="50100" y="9500"/>
                    </a:cubicBezTo>
                    <a:cubicBezTo>
                      <a:pt x="47815" y="6589"/>
                      <a:pt x="44950" y="4270"/>
                      <a:pt x="41511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40" y="0"/>
                      <a:pt x="21262" y="786"/>
                      <a:pt x="17831" y="2345"/>
                    </a:cubicBezTo>
                    <a:cubicBezTo>
                      <a:pt x="14339" y="3857"/>
                      <a:pt x="11767" y="6222"/>
                      <a:pt x="10148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49" y="36827"/>
                      <a:pt x="45676" y="39692"/>
                    </a:cubicBezTo>
                    <a:cubicBezTo>
                      <a:pt x="45056" y="42496"/>
                      <a:pt x="44037" y="44968"/>
                      <a:pt x="42684" y="47106"/>
                    </a:cubicBezTo>
                    <a:cubicBezTo>
                      <a:pt x="41278" y="49291"/>
                      <a:pt x="39433" y="51084"/>
                      <a:pt x="37087" y="52442"/>
                    </a:cubicBezTo>
                    <a:cubicBezTo>
                      <a:pt x="34802" y="53742"/>
                      <a:pt x="32016" y="54394"/>
                      <a:pt x="28632" y="54394"/>
                    </a:cubicBezTo>
                    <a:cubicBezTo>
                      <a:pt x="25140" y="54394"/>
                      <a:pt x="22175" y="53742"/>
                      <a:pt x="19783" y="52442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13" y="45281"/>
                      <a:pt x="11347" y="42889"/>
                      <a:pt x="10674" y="40078"/>
                    </a:cubicBezTo>
                    <a:cubicBezTo>
                      <a:pt x="9941" y="37320"/>
                      <a:pt x="9628" y="34455"/>
                      <a:pt x="9628" y="31491"/>
                    </a:cubicBezTo>
                    <a:cubicBezTo>
                      <a:pt x="9628" y="28733"/>
                      <a:pt x="9915" y="26001"/>
                      <a:pt x="10541" y="23297"/>
                    </a:cubicBezTo>
                    <a:cubicBezTo>
                      <a:pt x="11221" y="20532"/>
                      <a:pt x="12287" y="18087"/>
                      <a:pt x="13793" y="16008"/>
                    </a:cubicBezTo>
                    <a:cubicBezTo>
                      <a:pt x="15252" y="13870"/>
                      <a:pt x="17178" y="12105"/>
                      <a:pt x="19523" y="10805"/>
                    </a:cubicBezTo>
                    <a:cubicBezTo>
                      <a:pt x="21862" y="9447"/>
                      <a:pt x="24647" y="8720"/>
                      <a:pt x="27978" y="8720"/>
                    </a:cubicBezTo>
                    <a:cubicBezTo>
                      <a:pt x="31157" y="8720"/>
                      <a:pt x="33969" y="9373"/>
                      <a:pt x="36307" y="10672"/>
                    </a:cubicBezTo>
                    <a:cubicBezTo>
                      <a:pt x="38653" y="11925"/>
                      <a:pt x="40526" y="13537"/>
                      <a:pt x="42038" y="15615"/>
                    </a:cubicBezTo>
                    <a:cubicBezTo>
                      <a:pt x="43597" y="17701"/>
                      <a:pt x="44690" y="20119"/>
                      <a:pt x="45416" y="22770"/>
                    </a:cubicBezTo>
                    <a:cubicBezTo>
                      <a:pt x="46203" y="25482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55D85F2-3B23-42F9-A2AE-F118BC22C85C}"/>
                  </a:ext>
                </a:extLst>
              </p:cNvPr>
              <p:cNvSpPr/>
              <p:nvPr/>
            </p:nvSpPr>
            <p:spPr>
              <a:xfrm>
                <a:off x="7301433" y="5033966"/>
                <a:ext cx="31363" cy="82621"/>
              </a:xfrm>
              <a:custGeom>
                <a:avLst/>
                <a:gdLst>
                  <a:gd name="connsiteX0" fmla="*/ 31363 w 31363"/>
                  <a:gd name="connsiteY0" fmla="*/ 82621 h 82621"/>
                  <a:gd name="connsiteX1" fmla="*/ 31363 w 31363"/>
                  <a:gd name="connsiteY1" fmla="*/ 0 h 82621"/>
                  <a:gd name="connsiteX2" fmla="*/ 23821 w 31363"/>
                  <a:gd name="connsiteY2" fmla="*/ 0 h 82621"/>
                  <a:gd name="connsiteX3" fmla="*/ 20696 w 31363"/>
                  <a:gd name="connsiteY3" fmla="*/ 7675 h 82621"/>
                  <a:gd name="connsiteX4" fmla="*/ 15232 w 31363"/>
                  <a:gd name="connsiteY4" fmla="*/ 12491 h 82621"/>
                  <a:gd name="connsiteX5" fmla="*/ 8069 w 31363"/>
                  <a:gd name="connsiteY5" fmla="*/ 14830 h 82621"/>
                  <a:gd name="connsiteX6" fmla="*/ 0 w 31363"/>
                  <a:gd name="connsiteY6" fmla="*/ 15482 h 82621"/>
                  <a:gd name="connsiteX7" fmla="*/ 0 w 31363"/>
                  <a:gd name="connsiteY7" fmla="*/ 23417 h 82621"/>
                  <a:gd name="connsiteX8" fmla="*/ 21475 w 31363"/>
                  <a:gd name="connsiteY8" fmla="*/ 23417 h 82621"/>
                  <a:gd name="connsiteX9" fmla="*/ 21475 w 31363"/>
                  <a:gd name="connsiteY9" fmla="*/ 826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363" h="82621">
                    <a:moveTo>
                      <a:pt x="31363" y="82621"/>
                    </a:moveTo>
                    <a:lnTo>
                      <a:pt x="31363" y="0"/>
                    </a:lnTo>
                    <a:lnTo>
                      <a:pt x="23821" y="0"/>
                    </a:lnTo>
                    <a:cubicBezTo>
                      <a:pt x="23195" y="3118"/>
                      <a:pt x="22155" y="5696"/>
                      <a:pt x="20696" y="7675"/>
                    </a:cubicBezTo>
                    <a:cubicBezTo>
                      <a:pt x="19183" y="9706"/>
                      <a:pt x="17364" y="11292"/>
                      <a:pt x="15232" y="12491"/>
                    </a:cubicBezTo>
                    <a:cubicBezTo>
                      <a:pt x="13146" y="13637"/>
                      <a:pt x="10728" y="14416"/>
                      <a:pt x="8069" y="14830"/>
                    </a:cubicBezTo>
                    <a:cubicBezTo>
                      <a:pt x="5470" y="15276"/>
                      <a:pt x="2759" y="15482"/>
                      <a:pt x="0" y="15482"/>
                    </a:cubicBezTo>
                    <a:lnTo>
                      <a:pt x="0" y="23417"/>
                    </a:lnTo>
                    <a:lnTo>
                      <a:pt x="21475" y="23417"/>
                    </a:lnTo>
                    <a:lnTo>
                      <a:pt x="21475" y="826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1A531E8-B59B-48F2-83F9-153484152A62}"/>
                  </a:ext>
                </a:extLst>
              </p:cNvPr>
              <p:cNvSpPr/>
              <p:nvPr/>
            </p:nvSpPr>
            <p:spPr>
              <a:xfrm>
                <a:off x="7360542" y="5033966"/>
                <a:ext cx="56104" cy="83920"/>
              </a:xfrm>
              <a:custGeom>
                <a:avLst/>
                <a:gdLst>
                  <a:gd name="connsiteX0" fmla="*/ 43857 w 56104"/>
                  <a:gd name="connsiteY0" fmla="*/ 21078 h 83920"/>
                  <a:gd name="connsiteX1" fmla="*/ 53772 w 56104"/>
                  <a:gd name="connsiteY1" fmla="*/ 21078 h 83920"/>
                  <a:gd name="connsiteX2" fmla="*/ 46722 w 56104"/>
                  <a:gd name="connsiteY2" fmla="*/ 5463 h 83920"/>
                  <a:gd name="connsiteX3" fmla="*/ 30458 w 56104"/>
                  <a:gd name="connsiteY3" fmla="*/ 0 h 83920"/>
                  <a:gd name="connsiteX4" fmla="*/ 15752 w 56104"/>
                  <a:gd name="connsiteY4" fmla="*/ 3771 h 83920"/>
                  <a:gd name="connsiteX5" fmla="*/ 6383 w 56104"/>
                  <a:gd name="connsiteY5" fmla="*/ 13657 h 83920"/>
                  <a:gd name="connsiteX6" fmla="*/ 1433 w 56104"/>
                  <a:gd name="connsiteY6" fmla="*/ 27840 h 83920"/>
                  <a:gd name="connsiteX7" fmla="*/ 0 w 56104"/>
                  <a:gd name="connsiteY7" fmla="*/ 44235 h 83920"/>
                  <a:gd name="connsiteX8" fmla="*/ 913 w 56104"/>
                  <a:gd name="connsiteY8" fmla="*/ 57772 h 83920"/>
                  <a:gd name="connsiteX9" fmla="*/ 4951 w 56104"/>
                  <a:gd name="connsiteY9" fmla="*/ 70650 h 83920"/>
                  <a:gd name="connsiteX10" fmla="*/ 13666 w 56104"/>
                  <a:gd name="connsiteY10" fmla="*/ 80276 h 83920"/>
                  <a:gd name="connsiteX11" fmla="*/ 28505 w 56104"/>
                  <a:gd name="connsiteY11" fmla="*/ 83920 h 83920"/>
                  <a:gd name="connsiteX12" fmla="*/ 41518 w 56104"/>
                  <a:gd name="connsiteY12" fmla="*/ 81322 h 83920"/>
                  <a:gd name="connsiteX13" fmla="*/ 50107 w 56104"/>
                  <a:gd name="connsiteY13" fmla="*/ 74687 h 83920"/>
                  <a:gd name="connsiteX14" fmla="*/ 54638 w 56104"/>
                  <a:gd name="connsiteY14" fmla="*/ 65706 h 83920"/>
                  <a:gd name="connsiteX15" fmla="*/ 56104 w 56104"/>
                  <a:gd name="connsiteY15" fmla="*/ 56340 h 83920"/>
                  <a:gd name="connsiteX16" fmla="*/ 54238 w 56104"/>
                  <a:gd name="connsiteY16" fmla="*/ 45667 h 83920"/>
                  <a:gd name="connsiteX17" fmla="*/ 49328 w 56104"/>
                  <a:gd name="connsiteY17" fmla="*/ 37213 h 83920"/>
                  <a:gd name="connsiteX18" fmla="*/ 41385 w 56104"/>
                  <a:gd name="connsiteY18" fmla="*/ 31484 h 83920"/>
                  <a:gd name="connsiteX19" fmla="*/ 30844 w 56104"/>
                  <a:gd name="connsiteY19" fmla="*/ 29406 h 83920"/>
                  <a:gd name="connsiteX20" fmla="*/ 18870 w 56104"/>
                  <a:gd name="connsiteY20" fmla="*/ 32004 h 83920"/>
                  <a:gd name="connsiteX21" fmla="*/ 10155 w 56104"/>
                  <a:gd name="connsiteY21" fmla="*/ 40331 h 83920"/>
                  <a:gd name="connsiteX22" fmla="*/ 9895 w 56104"/>
                  <a:gd name="connsiteY22" fmla="*/ 40072 h 83920"/>
                  <a:gd name="connsiteX23" fmla="*/ 10808 w 56104"/>
                  <a:gd name="connsiteY23" fmla="*/ 29792 h 83920"/>
                  <a:gd name="connsiteX24" fmla="*/ 13800 w 56104"/>
                  <a:gd name="connsiteY24" fmla="*/ 19646 h 83920"/>
                  <a:gd name="connsiteX25" fmla="*/ 19783 w 56104"/>
                  <a:gd name="connsiteY25" fmla="*/ 11838 h 83920"/>
                  <a:gd name="connsiteX26" fmla="*/ 29938 w 56104"/>
                  <a:gd name="connsiteY26" fmla="*/ 8714 h 83920"/>
                  <a:gd name="connsiteX27" fmla="*/ 39566 w 56104"/>
                  <a:gd name="connsiteY27" fmla="*/ 12098 h 83920"/>
                  <a:gd name="connsiteX28" fmla="*/ 43857 w 56104"/>
                  <a:gd name="connsiteY28" fmla="*/ 21078 h 83920"/>
                  <a:gd name="connsiteX29" fmla="*/ 28891 w 56104"/>
                  <a:gd name="connsiteY29" fmla="*/ 38253 h 83920"/>
                  <a:gd name="connsiteX30" fmla="*/ 36314 w 56104"/>
                  <a:gd name="connsiteY30" fmla="*/ 39812 h 83920"/>
                  <a:gd name="connsiteX31" fmla="*/ 41518 w 56104"/>
                  <a:gd name="connsiteY31" fmla="*/ 43716 h 83920"/>
                  <a:gd name="connsiteX32" fmla="*/ 44510 w 56104"/>
                  <a:gd name="connsiteY32" fmla="*/ 49705 h 83920"/>
                  <a:gd name="connsiteX33" fmla="*/ 45549 w 56104"/>
                  <a:gd name="connsiteY33" fmla="*/ 56986 h 83920"/>
                  <a:gd name="connsiteX34" fmla="*/ 44383 w 56104"/>
                  <a:gd name="connsiteY34" fmla="*/ 64014 h 83920"/>
                  <a:gd name="connsiteX35" fmla="*/ 41258 w 56104"/>
                  <a:gd name="connsiteY35" fmla="*/ 69870 h 83920"/>
                  <a:gd name="connsiteX36" fmla="*/ 36054 w 56104"/>
                  <a:gd name="connsiteY36" fmla="*/ 73901 h 83920"/>
                  <a:gd name="connsiteX37" fmla="*/ 28891 w 56104"/>
                  <a:gd name="connsiteY37" fmla="*/ 75333 h 83920"/>
                  <a:gd name="connsiteX38" fmla="*/ 21609 w 56104"/>
                  <a:gd name="connsiteY38" fmla="*/ 73901 h 83920"/>
                  <a:gd name="connsiteX39" fmla="*/ 16272 w 56104"/>
                  <a:gd name="connsiteY39" fmla="*/ 69997 h 83920"/>
                  <a:gd name="connsiteX40" fmla="*/ 12887 w 56104"/>
                  <a:gd name="connsiteY40" fmla="*/ 64148 h 83920"/>
                  <a:gd name="connsiteX41" fmla="*/ 11847 w 56104"/>
                  <a:gd name="connsiteY41" fmla="*/ 56859 h 83920"/>
                  <a:gd name="connsiteX42" fmla="*/ 12887 w 56104"/>
                  <a:gd name="connsiteY42" fmla="*/ 49571 h 83920"/>
                  <a:gd name="connsiteX43" fmla="*/ 16272 w 56104"/>
                  <a:gd name="connsiteY43" fmla="*/ 43716 h 83920"/>
                  <a:gd name="connsiteX44" fmla="*/ 21609 w 56104"/>
                  <a:gd name="connsiteY44" fmla="*/ 39685 h 83920"/>
                  <a:gd name="connsiteX45" fmla="*/ 28891 w 56104"/>
                  <a:gd name="connsiteY45" fmla="*/ 38253 h 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6104" h="83920">
                    <a:moveTo>
                      <a:pt x="43857" y="21078"/>
                    </a:moveTo>
                    <a:lnTo>
                      <a:pt x="53772" y="21078"/>
                    </a:lnTo>
                    <a:cubicBezTo>
                      <a:pt x="53126" y="14230"/>
                      <a:pt x="50787" y="9027"/>
                      <a:pt x="46722" y="5463"/>
                    </a:cubicBezTo>
                    <a:cubicBezTo>
                      <a:pt x="42718" y="1819"/>
                      <a:pt x="37274" y="0"/>
                      <a:pt x="30458" y="0"/>
                    </a:cubicBezTo>
                    <a:cubicBezTo>
                      <a:pt x="24520" y="0"/>
                      <a:pt x="19656" y="1272"/>
                      <a:pt x="15752" y="3771"/>
                    </a:cubicBezTo>
                    <a:cubicBezTo>
                      <a:pt x="11847" y="6216"/>
                      <a:pt x="8722" y="9493"/>
                      <a:pt x="6383" y="13657"/>
                    </a:cubicBezTo>
                    <a:cubicBezTo>
                      <a:pt x="4038" y="17774"/>
                      <a:pt x="2372" y="22484"/>
                      <a:pt x="1433" y="27840"/>
                    </a:cubicBezTo>
                    <a:cubicBezTo>
                      <a:pt x="447" y="33150"/>
                      <a:pt x="0" y="38619"/>
                      <a:pt x="0" y="44235"/>
                    </a:cubicBezTo>
                    <a:cubicBezTo>
                      <a:pt x="0" y="48585"/>
                      <a:pt x="287" y="53082"/>
                      <a:pt x="913" y="57772"/>
                    </a:cubicBezTo>
                    <a:cubicBezTo>
                      <a:pt x="1593" y="62455"/>
                      <a:pt x="2919" y="66746"/>
                      <a:pt x="4951" y="70650"/>
                    </a:cubicBezTo>
                    <a:cubicBezTo>
                      <a:pt x="7030" y="74554"/>
                      <a:pt x="9922" y="77778"/>
                      <a:pt x="13666" y="80276"/>
                    </a:cubicBezTo>
                    <a:cubicBezTo>
                      <a:pt x="17364" y="82674"/>
                      <a:pt x="22308" y="83920"/>
                      <a:pt x="28505" y="83920"/>
                    </a:cubicBezTo>
                    <a:cubicBezTo>
                      <a:pt x="33709" y="83920"/>
                      <a:pt x="38033" y="83034"/>
                      <a:pt x="41518" y="81322"/>
                    </a:cubicBezTo>
                    <a:cubicBezTo>
                      <a:pt x="45056" y="79603"/>
                      <a:pt x="47922" y="77391"/>
                      <a:pt x="50107" y="74687"/>
                    </a:cubicBezTo>
                    <a:cubicBezTo>
                      <a:pt x="52239" y="72002"/>
                      <a:pt x="53772" y="69037"/>
                      <a:pt x="54638" y="65706"/>
                    </a:cubicBezTo>
                    <a:cubicBezTo>
                      <a:pt x="55571" y="62429"/>
                      <a:pt x="56104" y="59304"/>
                      <a:pt x="56104" y="56340"/>
                    </a:cubicBezTo>
                    <a:cubicBezTo>
                      <a:pt x="56104" y="52536"/>
                      <a:pt x="55438" y="48998"/>
                      <a:pt x="54238" y="45667"/>
                    </a:cubicBezTo>
                    <a:cubicBezTo>
                      <a:pt x="53126" y="42390"/>
                      <a:pt x="51460" y="39552"/>
                      <a:pt x="49328" y="37213"/>
                    </a:cubicBezTo>
                    <a:cubicBezTo>
                      <a:pt x="47242" y="34789"/>
                      <a:pt x="44564" y="32890"/>
                      <a:pt x="41385" y="31484"/>
                    </a:cubicBezTo>
                    <a:cubicBezTo>
                      <a:pt x="38267" y="30105"/>
                      <a:pt x="34749" y="29406"/>
                      <a:pt x="30844" y="29406"/>
                    </a:cubicBezTo>
                    <a:cubicBezTo>
                      <a:pt x="26320" y="29406"/>
                      <a:pt x="22308" y="30292"/>
                      <a:pt x="18870" y="32004"/>
                    </a:cubicBezTo>
                    <a:cubicBezTo>
                      <a:pt x="15385" y="33749"/>
                      <a:pt x="12493" y="36534"/>
                      <a:pt x="10155" y="40331"/>
                    </a:cubicBezTo>
                    <a:lnTo>
                      <a:pt x="9895" y="40072"/>
                    </a:lnTo>
                    <a:cubicBezTo>
                      <a:pt x="9948" y="36874"/>
                      <a:pt x="10281" y="33436"/>
                      <a:pt x="10808" y="29792"/>
                    </a:cubicBezTo>
                    <a:cubicBezTo>
                      <a:pt x="11381" y="26148"/>
                      <a:pt x="12394" y="22770"/>
                      <a:pt x="13800" y="19646"/>
                    </a:cubicBezTo>
                    <a:cubicBezTo>
                      <a:pt x="15259" y="16468"/>
                      <a:pt x="17231" y="13870"/>
                      <a:pt x="19783" y="11838"/>
                    </a:cubicBezTo>
                    <a:cubicBezTo>
                      <a:pt x="22389" y="9753"/>
                      <a:pt x="25773" y="8714"/>
                      <a:pt x="29938" y="8714"/>
                    </a:cubicBezTo>
                    <a:cubicBezTo>
                      <a:pt x="33889" y="8714"/>
                      <a:pt x="37121" y="9860"/>
                      <a:pt x="39566" y="12098"/>
                    </a:cubicBezTo>
                    <a:cubicBezTo>
                      <a:pt x="41958" y="14390"/>
                      <a:pt x="43391" y="17354"/>
                      <a:pt x="43857" y="21078"/>
                    </a:cubicBezTo>
                    <a:close/>
                    <a:moveTo>
                      <a:pt x="28891" y="38253"/>
                    </a:moveTo>
                    <a:cubicBezTo>
                      <a:pt x="31757" y="38253"/>
                      <a:pt x="34229" y="38772"/>
                      <a:pt x="36314" y="39812"/>
                    </a:cubicBezTo>
                    <a:cubicBezTo>
                      <a:pt x="38393" y="40778"/>
                      <a:pt x="40112" y="42077"/>
                      <a:pt x="41518" y="43716"/>
                    </a:cubicBezTo>
                    <a:cubicBezTo>
                      <a:pt x="42871" y="45381"/>
                      <a:pt x="43884" y="47360"/>
                      <a:pt x="44510" y="49705"/>
                    </a:cubicBezTo>
                    <a:cubicBezTo>
                      <a:pt x="45190" y="51963"/>
                      <a:pt x="45549" y="54388"/>
                      <a:pt x="45549" y="56986"/>
                    </a:cubicBezTo>
                    <a:cubicBezTo>
                      <a:pt x="45549" y="59438"/>
                      <a:pt x="45163" y="61776"/>
                      <a:pt x="44383" y="64014"/>
                    </a:cubicBezTo>
                    <a:cubicBezTo>
                      <a:pt x="43651" y="66200"/>
                      <a:pt x="42611" y="68151"/>
                      <a:pt x="41258" y="69870"/>
                    </a:cubicBezTo>
                    <a:cubicBezTo>
                      <a:pt x="39853" y="71536"/>
                      <a:pt x="38133" y="72861"/>
                      <a:pt x="36054" y="73901"/>
                    </a:cubicBezTo>
                    <a:cubicBezTo>
                      <a:pt x="34022" y="74867"/>
                      <a:pt x="31650" y="75333"/>
                      <a:pt x="28891" y="75333"/>
                    </a:cubicBezTo>
                    <a:cubicBezTo>
                      <a:pt x="26186" y="75333"/>
                      <a:pt x="23741" y="74867"/>
                      <a:pt x="21609" y="73901"/>
                    </a:cubicBezTo>
                    <a:cubicBezTo>
                      <a:pt x="19523" y="72861"/>
                      <a:pt x="17731" y="71562"/>
                      <a:pt x="16272" y="69997"/>
                    </a:cubicBezTo>
                    <a:cubicBezTo>
                      <a:pt x="14759" y="68358"/>
                      <a:pt x="13666" y="66433"/>
                      <a:pt x="12887" y="64148"/>
                    </a:cubicBezTo>
                    <a:cubicBezTo>
                      <a:pt x="12160" y="61909"/>
                      <a:pt x="11847" y="59458"/>
                      <a:pt x="11847" y="56859"/>
                    </a:cubicBezTo>
                    <a:cubicBezTo>
                      <a:pt x="11847" y="54255"/>
                      <a:pt x="12160" y="51863"/>
                      <a:pt x="12887" y="49571"/>
                    </a:cubicBezTo>
                    <a:cubicBezTo>
                      <a:pt x="13666" y="47333"/>
                      <a:pt x="14759" y="45381"/>
                      <a:pt x="16272" y="43716"/>
                    </a:cubicBezTo>
                    <a:cubicBezTo>
                      <a:pt x="17731" y="41997"/>
                      <a:pt x="19523" y="40671"/>
                      <a:pt x="21609" y="39685"/>
                    </a:cubicBezTo>
                    <a:cubicBezTo>
                      <a:pt x="23688" y="38746"/>
                      <a:pt x="26087" y="38253"/>
                      <a:pt x="28891" y="382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79F5DD-5639-437C-AE10-6F65E591B7AC}"/>
                  </a:ext>
                </a:extLst>
              </p:cNvPr>
              <p:cNvSpPr/>
              <p:nvPr/>
            </p:nvSpPr>
            <p:spPr>
              <a:xfrm>
                <a:off x="7425908" y="5031361"/>
                <a:ext cx="82889" cy="87044"/>
              </a:xfrm>
              <a:custGeom>
                <a:avLst/>
                <a:gdLst>
                  <a:gd name="connsiteX0" fmla="*/ 57237 w 82889"/>
                  <a:gd name="connsiteY0" fmla="*/ 53735 h 87044"/>
                  <a:gd name="connsiteX1" fmla="*/ 67165 w 82889"/>
                  <a:gd name="connsiteY1" fmla="*/ 20685 h 87044"/>
                  <a:gd name="connsiteX2" fmla="*/ 59702 w 82889"/>
                  <a:gd name="connsiteY2" fmla="*/ 20685 h 87044"/>
                  <a:gd name="connsiteX3" fmla="*/ 57103 w 82889"/>
                  <a:gd name="connsiteY3" fmla="*/ 27973 h 87044"/>
                  <a:gd name="connsiteX4" fmla="*/ 51507 w 82889"/>
                  <a:gd name="connsiteY4" fmla="*/ 20685 h 87044"/>
                  <a:gd name="connsiteX5" fmla="*/ 43977 w 82889"/>
                  <a:gd name="connsiteY5" fmla="*/ 18474 h 87044"/>
                  <a:gd name="connsiteX6" fmla="*/ 32783 w 82889"/>
                  <a:gd name="connsiteY6" fmla="*/ 21338 h 87044"/>
                  <a:gd name="connsiteX7" fmla="*/ 24054 w 82889"/>
                  <a:gd name="connsiteY7" fmla="*/ 28886 h 87044"/>
                  <a:gd name="connsiteX8" fmla="*/ 18590 w 82889"/>
                  <a:gd name="connsiteY8" fmla="*/ 39558 h 87044"/>
                  <a:gd name="connsiteX9" fmla="*/ 16658 w 82889"/>
                  <a:gd name="connsiteY9" fmla="*/ 51523 h 87044"/>
                  <a:gd name="connsiteX10" fmla="*/ 17791 w 82889"/>
                  <a:gd name="connsiteY10" fmla="*/ 58811 h 87044"/>
                  <a:gd name="connsiteX11" fmla="*/ 21189 w 82889"/>
                  <a:gd name="connsiteY11" fmla="*/ 64667 h 87044"/>
                  <a:gd name="connsiteX12" fmla="*/ 26386 w 82889"/>
                  <a:gd name="connsiteY12" fmla="*/ 68571 h 87044"/>
                  <a:gd name="connsiteX13" fmla="*/ 33316 w 82889"/>
                  <a:gd name="connsiteY13" fmla="*/ 70003 h 87044"/>
                  <a:gd name="connsiteX14" fmla="*/ 41245 w 82889"/>
                  <a:gd name="connsiteY14" fmla="*/ 67658 h 87044"/>
                  <a:gd name="connsiteX15" fmla="*/ 47775 w 82889"/>
                  <a:gd name="connsiteY15" fmla="*/ 62196 h 87044"/>
                  <a:gd name="connsiteX16" fmla="*/ 48175 w 82889"/>
                  <a:gd name="connsiteY16" fmla="*/ 62196 h 87044"/>
                  <a:gd name="connsiteX17" fmla="*/ 50374 w 82889"/>
                  <a:gd name="connsiteY17" fmla="*/ 67918 h 87044"/>
                  <a:gd name="connsiteX18" fmla="*/ 55571 w 82889"/>
                  <a:gd name="connsiteY18" fmla="*/ 69744 h 87044"/>
                  <a:gd name="connsiteX19" fmla="*/ 64433 w 82889"/>
                  <a:gd name="connsiteY19" fmla="*/ 67272 h 87044"/>
                  <a:gd name="connsiteX20" fmla="*/ 73295 w 82889"/>
                  <a:gd name="connsiteY20" fmla="*/ 60377 h 87044"/>
                  <a:gd name="connsiteX21" fmla="*/ 80158 w 82889"/>
                  <a:gd name="connsiteY21" fmla="*/ 49705 h 87044"/>
                  <a:gd name="connsiteX22" fmla="*/ 82890 w 82889"/>
                  <a:gd name="connsiteY22" fmla="*/ 35914 h 87044"/>
                  <a:gd name="connsiteX23" fmla="*/ 79625 w 82889"/>
                  <a:gd name="connsiteY23" fmla="*/ 21471 h 87044"/>
                  <a:gd name="connsiteX24" fmla="*/ 71030 w 82889"/>
                  <a:gd name="connsiteY24" fmla="*/ 10146 h 87044"/>
                  <a:gd name="connsiteX25" fmla="*/ 58436 w 82889"/>
                  <a:gd name="connsiteY25" fmla="*/ 2731 h 87044"/>
                  <a:gd name="connsiteX26" fmla="*/ 43178 w 82889"/>
                  <a:gd name="connsiteY26" fmla="*/ 0 h 87044"/>
                  <a:gd name="connsiteX27" fmla="*/ 26386 w 82889"/>
                  <a:gd name="connsiteY27" fmla="*/ 3384 h 87044"/>
                  <a:gd name="connsiteX28" fmla="*/ 12593 w 82889"/>
                  <a:gd name="connsiteY28" fmla="*/ 12624 h 87044"/>
                  <a:gd name="connsiteX29" fmla="*/ 3398 w 82889"/>
                  <a:gd name="connsiteY29" fmla="*/ 26414 h 87044"/>
                  <a:gd name="connsiteX30" fmla="*/ 0 w 82889"/>
                  <a:gd name="connsiteY30" fmla="*/ 43196 h 87044"/>
                  <a:gd name="connsiteX31" fmla="*/ 3398 w 82889"/>
                  <a:gd name="connsiteY31" fmla="*/ 60637 h 87044"/>
                  <a:gd name="connsiteX32" fmla="*/ 12593 w 82889"/>
                  <a:gd name="connsiteY32" fmla="*/ 74427 h 87044"/>
                  <a:gd name="connsiteX33" fmla="*/ 26386 w 82889"/>
                  <a:gd name="connsiteY33" fmla="*/ 83667 h 87044"/>
                  <a:gd name="connsiteX34" fmla="*/ 43710 w 82889"/>
                  <a:gd name="connsiteY34" fmla="*/ 87045 h 87044"/>
                  <a:gd name="connsiteX35" fmla="*/ 54638 w 82889"/>
                  <a:gd name="connsiteY35" fmla="*/ 85745 h 87044"/>
                  <a:gd name="connsiteX36" fmla="*/ 64699 w 82889"/>
                  <a:gd name="connsiteY36" fmla="*/ 81842 h 87044"/>
                  <a:gd name="connsiteX37" fmla="*/ 73362 w 82889"/>
                  <a:gd name="connsiteY37" fmla="*/ 75340 h 87044"/>
                  <a:gd name="connsiteX38" fmla="*/ 80158 w 82889"/>
                  <a:gd name="connsiteY38" fmla="*/ 66752 h 87044"/>
                  <a:gd name="connsiteX39" fmla="*/ 72895 w 82889"/>
                  <a:gd name="connsiteY39" fmla="*/ 66752 h 87044"/>
                  <a:gd name="connsiteX40" fmla="*/ 59968 w 82889"/>
                  <a:gd name="connsiteY40" fmla="*/ 77032 h 87044"/>
                  <a:gd name="connsiteX41" fmla="*/ 43844 w 82889"/>
                  <a:gd name="connsiteY41" fmla="*/ 80802 h 87044"/>
                  <a:gd name="connsiteX42" fmla="*/ 30051 w 82889"/>
                  <a:gd name="connsiteY42" fmla="*/ 77938 h 87044"/>
                  <a:gd name="connsiteX43" fmla="*/ 18457 w 82889"/>
                  <a:gd name="connsiteY43" fmla="*/ 70130 h 87044"/>
                  <a:gd name="connsiteX44" fmla="*/ 10661 w 82889"/>
                  <a:gd name="connsiteY44" fmla="*/ 58425 h 87044"/>
                  <a:gd name="connsiteX45" fmla="*/ 7929 w 82889"/>
                  <a:gd name="connsiteY45" fmla="*/ 43849 h 87044"/>
                  <a:gd name="connsiteX46" fmla="*/ 10661 w 82889"/>
                  <a:gd name="connsiteY46" fmla="*/ 29406 h 87044"/>
                  <a:gd name="connsiteX47" fmla="*/ 18057 w 82889"/>
                  <a:gd name="connsiteY47" fmla="*/ 17567 h 87044"/>
                  <a:gd name="connsiteX48" fmla="*/ 29385 w 82889"/>
                  <a:gd name="connsiteY48" fmla="*/ 9367 h 87044"/>
                  <a:gd name="connsiteX49" fmla="*/ 43311 w 82889"/>
                  <a:gd name="connsiteY49" fmla="*/ 6375 h 87044"/>
                  <a:gd name="connsiteX50" fmla="*/ 55038 w 82889"/>
                  <a:gd name="connsiteY50" fmla="*/ 8587 h 87044"/>
                  <a:gd name="connsiteX51" fmla="*/ 65166 w 82889"/>
                  <a:gd name="connsiteY51" fmla="*/ 14576 h 87044"/>
                  <a:gd name="connsiteX52" fmla="*/ 72229 w 82889"/>
                  <a:gd name="connsiteY52" fmla="*/ 24070 h 87044"/>
                  <a:gd name="connsiteX53" fmla="*/ 74961 w 82889"/>
                  <a:gd name="connsiteY53" fmla="*/ 36434 h 87044"/>
                  <a:gd name="connsiteX54" fmla="*/ 73362 w 82889"/>
                  <a:gd name="connsiteY54" fmla="*/ 45934 h 87044"/>
                  <a:gd name="connsiteX55" fmla="*/ 69497 w 82889"/>
                  <a:gd name="connsiteY55" fmla="*/ 54648 h 87044"/>
                  <a:gd name="connsiteX56" fmla="*/ 64433 w 82889"/>
                  <a:gd name="connsiteY56" fmla="*/ 60896 h 87044"/>
                  <a:gd name="connsiteX57" fmla="*/ 58836 w 82889"/>
                  <a:gd name="connsiteY57" fmla="*/ 63368 h 87044"/>
                  <a:gd name="connsiteX58" fmla="*/ 56104 w 82889"/>
                  <a:gd name="connsiteY58" fmla="*/ 59724 h 87044"/>
                  <a:gd name="connsiteX59" fmla="*/ 56504 w 82889"/>
                  <a:gd name="connsiteY59" fmla="*/ 56859 h 87044"/>
                  <a:gd name="connsiteX60" fmla="*/ 57237 w 82889"/>
                  <a:gd name="connsiteY60" fmla="*/ 53735 h 87044"/>
                  <a:gd name="connsiteX61" fmla="*/ 43977 w 82889"/>
                  <a:gd name="connsiteY61" fmla="*/ 26414 h 87044"/>
                  <a:gd name="connsiteX62" fmla="*/ 47642 w 82889"/>
                  <a:gd name="connsiteY62" fmla="*/ 27327 h 87044"/>
                  <a:gd name="connsiteX63" fmla="*/ 50640 w 82889"/>
                  <a:gd name="connsiteY63" fmla="*/ 29666 h 87044"/>
                  <a:gd name="connsiteX64" fmla="*/ 52706 w 82889"/>
                  <a:gd name="connsiteY64" fmla="*/ 33183 h 87044"/>
                  <a:gd name="connsiteX65" fmla="*/ 53505 w 82889"/>
                  <a:gd name="connsiteY65" fmla="*/ 37213 h 87044"/>
                  <a:gd name="connsiteX66" fmla="*/ 52039 w 82889"/>
                  <a:gd name="connsiteY66" fmla="*/ 45148 h 87044"/>
                  <a:gd name="connsiteX67" fmla="*/ 48175 w 82889"/>
                  <a:gd name="connsiteY67" fmla="*/ 53215 h 87044"/>
                  <a:gd name="connsiteX68" fmla="*/ 42578 w 82889"/>
                  <a:gd name="connsiteY68" fmla="*/ 59591 h 87044"/>
                  <a:gd name="connsiteX69" fmla="*/ 35381 w 82889"/>
                  <a:gd name="connsiteY69" fmla="*/ 62062 h 87044"/>
                  <a:gd name="connsiteX70" fmla="*/ 28119 w 82889"/>
                  <a:gd name="connsiteY70" fmla="*/ 58811 h 87044"/>
                  <a:gd name="connsiteX71" fmla="*/ 25387 w 82889"/>
                  <a:gd name="connsiteY71" fmla="*/ 50744 h 87044"/>
                  <a:gd name="connsiteX72" fmla="*/ 26653 w 82889"/>
                  <a:gd name="connsiteY72" fmla="*/ 42676 h 87044"/>
                  <a:gd name="connsiteX73" fmla="*/ 30584 w 82889"/>
                  <a:gd name="connsiteY73" fmla="*/ 34742 h 87044"/>
                  <a:gd name="connsiteX74" fmla="*/ 36448 w 82889"/>
                  <a:gd name="connsiteY74" fmla="*/ 28753 h 87044"/>
                  <a:gd name="connsiteX75" fmla="*/ 43977 w 82889"/>
                  <a:gd name="connsiteY75" fmla="*/ 26414 h 87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82889" h="87044">
                    <a:moveTo>
                      <a:pt x="57237" y="53735"/>
                    </a:moveTo>
                    <a:lnTo>
                      <a:pt x="67165" y="20685"/>
                    </a:lnTo>
                    <a:lnTo>
                      <a:pt x="59702" y="20685"/>
                    </a:lnTo>
                    <a:lnTo>
                      <a:pt x="57103" y="27973"/>
                    </a:lnTo>
                    <a:cubicBezTo>
                      <a:pt x="55704" y="24542"/>
                      <a:pt x="53905" y="22091"/>
                      <a:pt x="51507" y="20685"/>
                    </a:cubicBezTo>
                    <a:cubicBezTo>
                      <a:pt x="49241" y="19233"/>
                      <a:pt x="46709" y="18474"/>
                      <a:pt x="43977" y="18474"/>
                    </a:cubicBezTo>
                    <a:cubicBezTo>
                      <a:pt x="39846" y="18474"/>
                      <a:pt x="36181" y="19439"/>
                      <a:pt x="32783" y="21338"/>
                    </a:cubicBezTo>
                    <a:cubicBezTo>
                      <a:pt x="29385" y="23263"/>
                      <a:pt x="26453" y="25762"/>
                      <a:pt x="24054" y="28886"/>
                    </a:cubicBezTo>
                    <a:cubicBezTo>
                      <a:pt x="21722" y="32010"/>
                      <a:pt x="19923" y="35575"/>
                      <a:pt x="18590" y="39558"/>
                    </a:cubicBezTo>
                    <a:cubicBezTo>
                      <a:pt x="17324" y="43456"/>
                      <a:pt x="16658" y="47466"/>
                      <a:pt x="16658" y="51523"/>
                    </a:cubicBezTo>
                    <a:cubicBezTo>
                      <a:pt x="16658" y="54128"/>
                      <a:pt x="17058" y="56573"/>
                      <a:pt x="17791" y="58811"/>
                    </a:cubicBezTo>
                    <a:cubicBezTo>
                      <a:pt x="18657" y="61076"/>
                      <a:pt x="19790" y="63055"/>
                      <a:pt x="21189" y="64667"/>
                    </a:cubicBezTo>
                    <a:cubicBezTo>
                      <a:pt x="22655" y="66226"/>
                      <a:pt x="24387" y="67532"/>
                      <a:pt x="26386" y="68571"/>
                    </a:cubicBezTo>
                    <a:cubicBezTo>
                      <a:pt x="28519" y="69557"/>
                      <a:pt x="30784" y="70003"/>
                      <a:pt x="33316" y="70003"/>
                    </a:cubicBezTo>
                    <a:cubicBezTo>
                      <a:pt x="36181" y="70003"/>
                      <a:pt x="38780" y="69224"/>
                      <a:pt x="41245" y="67658"/>
                    </a:cubicBezTo>
                    <a:cubicBezTo>
                      <a:pt x="43777" y="66020"/>
                      <a:pt x="45909" y="64201"/>
                      <a:pt x="47775" y="62196"/>
                    </a:cubicBezTo>
                    <a:lnTo>
                      <a:pt x="48175" y="62196"/>
                    </a:lnTo>
                    <a:cubicBezTo>
                      <a:pt x="48175" y="64720"/>
                      <a:pt x="48975" y="66619"/>
                      <a:pt x="50374" y="67918"/>
                    </a:cubicBezTo>
                    <a:cubicBezTo>
                      <a:pt x="51840" y="69144"/>
                      <a:pt x="53505" y="69744"/>
                      <a:pt x="55571" y="69744"/>
                    </a:cubicBezTo>
                    <a:cubicBezTo>
                      <a:pt x="58236" y="69744"/>
                      <a:pt x="61168" y="68937"/>
                      <a:pt x="64433" y="67272"/>
                    </a:cubicBezTo>
                    <a:cubicBezTo>
                      <a:pt x="67565" y="65653"/>
                      <a:pt x="70563" y="63341"/>
                      <a:pt x="73295" y="60377"/>
                    </a:cubicBezTo>
                    <a:cubicBezTo>
                      <a:pt x="76027" y="57432"/>
                      <a:pt x="78359" y="53868"/>
                      <a:pt x="80158" y="49705"/>
                    </a:cubicBezTo>
                    <a:cubicBezTo>
                      <a:pt x="81957" y="45541"/>
                      <a:pt x="82890" y="40958"/>
                      <a:pt x="82890" y="35914"/>
                    </a:cubicBezTo>
                    <a:cubicBezTo>
                      <a:pt x="82890" y="30631"/>
                      <a:pt x="81757" y="25842"/>
                      <a:pt x="79625" y="21471"/>
                    </a:cubicBezTo>
                    <a:cubicBezTo>
                      <a:pt x="77559" y="17048"/>
                      <a:pt x="74694" y="13271"/>
                      <a:pt x="71030" y="10146"/>
                    </a:cubicBezTo>
                    <a:cubicBezTo>
                      <a:pt x="67431" y="6948"/>
                      <a:pt x="63300" y="4503"/>
                      <a:pt x="58436" y="2731"/>
                    </a:cubicBezTo>
                    <a:cubicBezTo>
                      <a:pt x="53639" y="913"/>
                      <a:pt x="48575" y="0"/>
                      <a:pt x="43178" y="0"/>
                    </a:cubicBezTo>
                    <a:cubicBezTo>
                      <a:pt x="37247" y="0"/>
                      <a:pt x="31650" y="1146"/>
                      <a:pt x="26386" y="3384"/>
                    </a:cubicBezTo>
                    <a:cubicBezTo>
                      <a:pt x="21189" y="5649"/>
                      <a:pt x="16592" y="8720"/>
                      <a:pt x="12593" y="12624"/>
                    </a:cubicBezTo>
                    <a:cubicBezTo>
                      <a:pt x="8729" y="16528"/>
                      <a:pt x="5597" y="21158"/>
                      <a:pt x="3398" y="26414"/>
                    </a:cubicBezTo>
                    <a:cubicBezTo>
                      <a:pt x="1066" y="31617"/>
                      <a:pt x="0" y="37213"/>
                      <a:pt x="0" y="43196"/>
                    </a:cubicBezTo>
                    <a:cubicBezTo>
                      <a:pt x="0" y="49445"/>
                      <a:pt x="1066" y="55274"/>
                      <a:pt x="3398" y="60637"/>
                    </a:cubicBezTo>
                    <a:cubicBezTo>
                      <a:pt x="5597" y="65940"/>
                      <a:pt x="8729" y="70523"/>
                      <a:pt x="12593" y="74427"/>
                    </a:cubicBezTo>
                    <a:cubicBezTo>
                      <a:pt x="16525" y="78331"/>
                      <a:pt x="21123" y="81429"/>
                      <a:pt x="26386" y="83667"/>
                    </a:cubicBezTo>
                    <a:cubicBezTo>
                      <a:pt x="31783" y="85905"/>
                      <a:pt x="37514" y="87045"/>
                      <a:pt x="43710" y="87045"/>
                    </a:cubicBezTo>
                    <a:cubicBezTo>
                      <a:pt x="47442" y="87045"/>
                      <a:pt x="51040" y="86578"/>
                      <a:pt x="54638" y="85745"/>
                    </a:cubicBezTo>
                    <a:cubicBezTo>
                      <a:pt x="58170" y="84913"/>
                      <a:pt x="61568" y="83614"/>
                      <a:pt x="64699" y="81842"/>
                    </a:cubicBezTo>
                    <a:cubicBezTo>
                      <a:pt x="67831" y="80023"/>
                      <a:pt x="70763" y="77884"/>
                      <a:pt x="73362" y="75340"/>
                    </a:cubicBezTo>
                    <a:cubicBezTo>
                      <a:pt x="76027" y="72841"/>
                      <a:pt x="78359" y="69977"/>
                      <a:pt x="80158" y="66752"/>
                    </a:cubicBezTo>
                    <a:lnTo>
                      <a:pt x="72895" y="66752"/>
                    </a:lnTo>
                    <a:cubicBezTo>
                      <a:pt x="69497" y="71016"/>
                      <a:pt x="65166" y="74427"/>
                      <a:pt x="59968" y="77032"/>
                    </a:cubicBezTo>
                    <a:cubicBezTo>
                      <a:pt x="54838" y="79550"/>
                      <a:pt x="49441" y="80802"/>
                      <a:pt x="43844" y="80802"/>
                    </a:cubicBezTo>
                    <a:cubicBezTo>
                      <a:pt x="38980" y="80802"/>
                      <a:pt x="34382" y="79863"/>
                      <a:pt x="30051" y="77938"/>
                    </a:cubicBezTo>
                    <a:cubicBezTo>
                      <a:pt x="25653" y="76066"/>
                      <a:pt x="21855" y="73461"/>
                      <a:pt x="18457" y="70130"/>
                    </a:cubicBezTo>
                    <a:cubicBezTo>
                      <a:pt x="15126" y="66852"/>
                      <a:pt x="12527" y="62948"/>
                      <a:pt x="10661" y="58425"/>
                    </a:cubicBezTo>
                    <a:cubicBezTo>
                      <a:pt x="8862" y="53948"/>
                      <a:pt x="7929" y="49052"/>
                      <a:pt x="7929" y="43849"/>
                    </a:cubicBezTo>
                    <a:cubicBezTo>
                      <a:pt x="7929" y="38746"/>
                      <a:pt x="8862" y="33936"/>
                      <a:pt x="10661" y="29406"/>
                    </a:cubicBezTo>
                    <a:cubicBezTo>
                      <a:pt x="12460" y="24902"/>
                      <a:pt x="14992" y="20952"/>
                      <a:pt x="18057" y="17567"/>
                    </a:cubicBezTo>
                    <a:cubicBezTo>
                      <a:pt x="21256" y="14130"/>
                      <a:pt x="25054" y="11372"/>
                      <a:pt x="29385" y="9367"/>
                    </a:cubicBezTo>
                    <a:cubicBezTo>
                      <a:pt x="33716" y="7388"/>
                      <a:pt x="38380" y="6375"/>
                      <a:pt x="43311" y="6375"/>
                    </a:cubicBezTo>
                    <a:cubicBezTo>
                      <a:pt x="47375" y="6375"/>
                      <a:pt x="51306" y="7128"/>
                      <a:pt x="55038" y="8587"/>
                    </a:cubicBezTo>
                    <a:cubicBezTo>
                      <a:pt x="58836" y="9993"/>
                      <a:pt x="62234" y="11971"/>
                      <a:pt x="65166" y="14576"/>
                    </a:cubicBezTo>
                    <a:cubicBezTo>
                      <a:pt x="68098" y="17174"/>
                      <a:pt x="70430" y="20379"/>
                      <a:pt x="72229" y="24070"/>
                    </a:cubicBezTo>
                    <a:cubicBezTo>
                      <a:pt x="74028" y="27820"/>
                      <a:pt x="74961" y="31931"/>
                      <a:pt x="74961" y="36434"/>
                    </a:cubicBezTo>
                    <a:cubicBezTo>
                      <a:pt x="74961" y="39558"/>
                      <a:pt x="74428" y="42756"/>
                      <a:pt x="73362" y="45934"/>
                    </a:cubicBezTo>
                    <a:cubicBezTo>
                      <a:pt x="72362" y="49158"/>
                      <a:pt x="71030" y="52049"/>
                      <a:pt x="69497" y="54648"/>
                    </a:cubicBezTo>
                    <a:cubicBezTo>
                      <a:pt x="67964" y="57173"/>
                      <a:pt x="66299" y="59258"/>
                      <a:pt x="64433" y="60896"/>
                    </a:cubicBezTo>
                    <a:cubicBezTo>
                      <a:pt x="62501" y="62562"/>
                      <a:pt x="60635" y="63368"/>
                      <a:pt x="58836" y="63368"/>
                    </a:cubicBezTo>
                    <a:cubicBezTo>
                      <a:pt x="56970" y="63368"/>
                      <a:pt x="56104" y="62169"/>
                      <a:pt x="56104" y="59724"/>
                    </a:cubicBezTo>
                    <a:cubicBezTo>
                      <a:pt x="56104" y="58891"/>
                      <a:pt x="56237" y="57899"/>
                      <a:pt x="56504" y="56859"/>
                    </a:cubicBezTo>
                    <a:cubicBezTo>
                      <a:pt x="56704" y="55820"/>
                      <a:pt x="56970" y="54781"/>
                      <a:pt x="57237" y="53735"/>
                    </a:cubicBezTo>
                    <a:close/>
                    <a:moveTo>
                      <a:pt x="43977" y="26414"/>
                    </a:moveTo>
                    <a:cubicBezTo>
                      <a:pt x="45310" y="26414"/>
                      <a:pt x="46509" y="26728"/>
                      <a:pt x="47642" y="27327"/>
                    </a:cubicBezTo>
                    <a:cubicBezTo>
                      <a:pt x="48708" y="27947"/>
                      <a:pt x="49707" y="28733"/>
                      <a:pt x="50640" y="29666"/>
                    </a:cubicBezTo>
                    <a:cubicBezTo>
                      <a:pt x="51440" y="30631"/>
                      <a:pt x="52173" y="31824"/>
                      <a:pt x="52706" y="33183"/>
                    </a:cubicBezTo>
                    <a:cubicBezTo>
                      <a:pt x="53239" y="34482"/>
                      <a:pt x="53505" y="35834"/>
                      <a:pt x="53505" y="37213"/>
                    </a:cubicBezTo>
                    <a:cubicBezTo>
                      <a:pt x="53505" y="39658"/>
                      <a:pt x="52972" y="42290"/>
                      <a:pt x="52039" y="45148"/>
                    </a:cubicBezTo>
                    <a:cubicBezTo>
                      <a:pt x="51040" y="48012"/>
                      <a:pt x="49774" y="50717"/>
                      <a:pt x="48175" y="53215"/>
                    </a:cubicBezTo>
                    <a:cubicBezTo>
                      <a:pt x="46576" y="55767"/>
                      <a:pt x="44710" y="57879"/>
                      <a:pt x="42578" y="59591"/>
                    </a:cubicBezTo>
                    <a:cubicBezTo>
                      <a:pt x="40379" y="61256"/>
                      <a:pt x="37980" y="62062"/>
                      <a:pt x="35381" y="62062"/>
                    </a:cubicBezTo>
                    <a:cubicBezTo>
                      <a:pt x="32450" y="62062"/>
                      <a:pt x="29984" y="60997"/>
                      <a:pt x="28119" y="58811"/>
                    </a:cubicBezTo>
                    <a:cubicBezTo>
                      <a:pt x="26253" y="56653"/>
                      <a:pt x="25387" y="53975"/>
                      <a:pt x="25387" y="50744"/>
                    </a:cubicBezTo>
                    <a:cubicBezTo>
                      <a:pt x="25387" y="48146"/>
                      <a:pt x="25786" y="45461"/>
                      <a:pt x="26653" y="42676"/>
                    </a:cubicBezTo>
                    <a:cubicBezTo>
                      <a:pt x="27586" y="39818"/>
                      <a:pt x="28918" y="37187"/>
                      <a:pt x="30584" y="34742"/>
                    </a:cubicBezTo>
                    <a:cubicBezTo>
                      <a:pt x="32183" y="32344"/>
                      <a:pt x="34115" y="30318"/>
                      <a:pt x="36448" y="28753"/>
                    </a:cubicBezTo>
                    <a:cubicBezTo>
                      <a:pt x="38780" y="27194"/>
                      <a:pt x="41245" y="26414"/>
                      <a:pt x="43977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74FD3AD-F513-4B70-B08D-C88DC233AA5F}"/>
                  </a:ext>
                </a:extLst>
              </p:cNvPr>
              <p:cNvSpPr/>
              <p:nvPr/>
            </p:nvSpPr>
            <p:spPr>
              <a:xfrm>
                <a:off x="7518260" y="5035265"/>
                <a:ext cx="55304" cy="82621"/>
              </a:xfrm>
              <a:custGeom>
                <a:avLst/>
                <a:gdLst>
                  <a:gd name="connsiteX0" fmla="*/ 50773 w 55304"/>
                  <a:gd name="connsiteY0" fmla="*/ 8847 h 82621"/>
                  <a:gd name="connsiteX1" fmla="*/ 50773 w 55304"/>
                  <a:gd name="connsiteY1" fmla="*/ 0 h 82621"/>
                  <a:gd name="connsiteX2" fmla="*/ 10061 w 55304"/>
                  <a:gd name="connsiteY2" fmla="*/ 0 h 82621"/>
                  <a:gd name="connsiteX3" fmla="*/ 2199 w 55304"/>
                  <a:gd name="connsiteY3" fmla="*/ 42936 h 82621"/>
                  <a:gd name="connsiteX4" fmla="*/ 10794 w 55304"/>
                  <a:gd name="connsiteY4" fmla="*/ 43456 h 82621"/>
                  <a:gd name="connsiteX5" fmla="*/ 17457 w 55304"/>
                  <a:gd name="connsiteY5" fmla="*/ 37866 h 82621"/>
                  <a:gd name="connsiteX6" fmla="*/ 26186 w 55304"/>
                  <a:gd name="connsiteY6" fmla="*/ 35654 h 82621"/>
                  <a:gd name="connsiteX7" fmla="*/ 33716 w 55304"/>
                  <a:gd name="connsiteY7" fmla="*/ 37080 h 82621"/>
                  <a:gd name="connsiteX8" fmla="*/ 39712 w 55304"/>
                  <a:gd name="connsiteY8" fmla="*/ 40984 h 82621"/>
                  <a:gd name="connsiteX9" fmla="*/ 43510 w 55304"/>
                  <a:gd name="connsiteY9" fmla="*/ 46973 h 82621"/>
                  <a:gd name="connsiteX10" fmla="*/ 44776 w 55304"/>
                  <a:gd name="connsiteY10" fmla="*/ 54388 h 82621"/>
                  <a:gd name="connsiteX11" fmla="*/ 43377 w 55304"/>
                  <a:gd name="connsiteY11" fmla="*/ 62975 h 82621"/>
                  <a:gd name="connsiteX12" fmla="*/ 39579 w 55304"/>
                  <a:gd name="connsiteY12" fmla="*/ 69091 h 82621"/>
                  <a:gd name="connsiteX13" fmla="*/ 33982 w 55304"/>
                  <a:gd name="connsiteY13" fmla="*/ 72861 h 82621"/>
                  <a:gd name="connsiteX14" fmla="*/ 27319 w 55304"/>
                  <a:gd name="connsiteY14" fmla="*/ 74034 h 82621"/>
                  <a:gd name="connsiteX15" fmla="*/ 20456 w 55304"/>
                  <a:gd name="connsiteY15" fmla="*/ 72995 h 82621"/>
                  <a:gd name="connsiteX16" fmla="*/ 15125 w 55304"/>
                  <a:gd name="connsiteY16" fmla="*/ 69744 h 82621"/>
                  <a:gd name="connsiteX17" fmla="*/ 11460 w 55304"/>
                  <a:gd name="connsiteY17" fmla="*/ 64927 h 82621"/>
                  <a:gd name="connsiteX18" fmla="*/ 10061 w 55304"/>
                  <a:gd name="connsiteY18" fmla="*/ 59071 h 82621"/>
                  <a:gd name="connsiteX19" fmla="*/ 0 w 55304"/>
                  <a:gd name="connsiteY19" fmla="*/ 59071 h 82621"/>
                  <a:gd name="connsiteX20" fmla="*/ 2199 w 55304"/>
                  <a:gd name="connsiteY20" fmla="*/ 69091 h 82621"/>
                  <a:gd name="connsiteX21" fmla="*/ 7929 w 55304"/>
                  <a:gd name="connsiteY21" fmla="*/ 76505 h 82621"/>
                  <a:gd name="connsiteX22" fmla="*/ 16258 w 55304"/>
                  <a:gd name="connsiteY22" fmla="*/ 81062 h 82621"/>
                  <a:gd name="connsiteX23" fmla="*/ 26453 w 55304"/>
                  <a:gd name="connsiteY23" fmla="*/ 82621 h 82621"/>
                  <a:gd name="connsiteX24" fmla="*/ 39046 w 55304"/>
                  <a:gd name="connsiteY24" fmla="*/ 80409 h 82621"/>
                  <a:gd name="connsiteX25" fmla="*/ 48041 w 55304"/>
                  <a:gd name="connsiteY25" fmla="*/ 74294 h 82621"/>
                  <a:gd name="connsiteX26" fmla="*/ 53505 w 55304"/>
                  <a:gd name="connsiteY26" fmla="*/ 65447 h 82621"/>
                  <a:gd name="connsiteX27" fmla="*/ 55304 w 55304"/>
                  <a:gd name="connsiteY27" fmla="*/ 55167 h 82621"/>
                  <a:gd name="connsiteX28" fmla="*/ 53239 w 55304"/>
                  <a:gd name="connsiteY28" fmla="*/ 42809 h 82621"/>
                  <a:gd name="connsiteX29" fmla="*/ 47508 w 55304"/>
                  <a:gd name="connsiteY29" fmla="*/ 33962 h 82621"/>
                  <a:gd name="connsiteX30" fmla="*/ 38913 w 55304"/>
                  <a:gd name="connsiteY30" fmla="*/ 28626 h 82621"/>
                  <a:gd name="connsiteX31" fmla="*/ 28652 w 55304"/>
                  <a:gd name="connsiteY31" fmla="*/ 26934 h 82621"/>
                  <a:gd name="connsiteX32" fmla="*/ 20189 w 55304"/>
                  <a:gd name="connsiteY32" fmla="*/ 28366 h 82621"/>
                  <a:gd name="connsiteX33" fmla="*/ 13260 w 55304"/>
                  <a:gd name="connsiteY33" fmla="*/ 32790 h 82621"/>
                  <a:gd name="connsiteX34" fmla="*/ 13060 w 55304"/>
                  <a:gd name="connsiteY34" fmla="*/ 32530 h 82621"/>
                  <a:gd name="connsiteX35" fmla="*/ 17457 w 55304"/>
                  <a:gd name="connsiteY35" fmla="*/ 8847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5304" h="82621">
                    <a:moveTo>
                      <a:pt x="50773" y="8847"/>
                    </a:moveTo>
                    <a:lnTo>
                      <a:pt x="50773" y="0"/>
                    </a:lnTo>
                    <a:lnTo>
                      <a:pt x="10061" y="0"/>
                    </a:lnTo>
                    <a:lnTo>
                      <a:pt x="2199" y="42936"/>
                    </a:lnTo>
                    <a:lnTo>
                      <a:pt x="10794" y="43456"/>
                    </a:lnTo>
                    <a:cubicBezTo>
                      <a:pt x="12660" y="41117"/>
                      <a:pt x="14925" y="39272"/>
                      <a:pt x="17457" y="37866"/>
                    </a:cubicBezTo>
                    <a:cubicBezTo>
                      <a:pt x="19923" y="36407"/>
                      <a:pt x="22855" y="35654"/>
                      <a:pt x="26186" y="35654"/>
                    </a:cubicBezTo>
                    <a:cubicBezTo>
                      <a:pt x="28918" y="35654"/>
                      <a:pt x="31450" y="36148"/>
                      <a:pt x="33716" y="37080"/>
                    </a:cubicBezTo>
                    <a:cubicBezTo>
                      <a:pt x="36048" y="37966"/>
                      <a:pt x="38046" y="39272"/>
                      <a:pt x="39712" y="40984"/>
                    </a:cubicBezTo>
                    <a:cubicBezTo>
                      <a:pt x="41311" y="42650"/>
                      <a:pt x="42577" y="44628"/>
                      <a:pt x="43510" y="46973"/>
                    </a:cubicBezTo>
                    <a:cubicBezTo>
                      <a:pt x="44310" y="49265"/>
                      <a:pt x="44776" y="51710"/>
                      <a:pt x="44776" y="54388"/>
                    </a:cubicBezTo>
                    <a:cubicBezTo>
                      <a:pt x="44776" y="57692"/>
                      <a:pt x="44310" y="60557"/>
                      <a:pt x="43377" y="62975"/>
                    </a:cubicBezTo>
                    <a:cubicBezTo>
                      <a:pt x="42444" y="65420"/>
                      <a:pt x="41178" y="67478"/>
                      <a:pt x="39579" y="69091"/>
                    </a:cubicBezTo>
                    <a:cubicBezTo>
                      <a:pt x="38046" y="70756"/>
                      <a:pt x="36114" y="72009"/>
                      <a:pt x="33982" y="72861"/>
                    </a:cubicBezTo>
                    <a:cubicBezTo>
                      <a:pt x="31916" y="73647"/>
                      <a:pt x="29717" y="74034"/>
                      <a:pt x="27319" y="74034"/>
                    </a:cubicBezTo>
                    <a:cubicBezTo>
                      <a:pt x="24787" y="74034"/>
                      <a:pt x="22522" y="73721"/>
                      <a:pt x="20456" y="72995"/>
                    </a:cubicBezTo>
                    <a:cubicBezTo>
                      <a:pt x="18390" y="72215"/>
                      <a:pt x="16658" y="71149"/>
                      <a:pt x="15125" y="69744"/>
                    </a:cubicBezTo>
                    <a:cubicBezTo>
                      <a:pt x="13593" y="68365"/>
                      <a:pt x="12393" y="66746"/>
                      <a:pt x="11460" y="64927"/>
                    </a:cubicBezTo>
                    <a:cubicBezTo>
                      <a:pt x="10594" y="63108"/>
                      <a:pt x="10061" y="61156"/>
                      <a:pt x="10061" y="59071"/>
                    </a:cubicBezTo>
                    <a:lnTo>
                      <a:pt x="0" y="59071"/>
                    </a:lnTo>
                    <a:cubicBezTo>
                      <a:pt x="66" y="62822"/>
                      <a:pt x="800" y="66179"/>
                      <a:pt x="2199" y="69091"/>
                    </a:cubicBezTo>
                    <a:cubicBezTo>
                      <a:pt x="3665" y="72055"/>
                      <a:pt x="5597" y="74527"/>
                      <a:pt x="7929" y="76505"/>
                    </a:cubicBezTo>
                    <a:cubicBezTo>
                      <a:pt x="10328" y="78511"/>
                      <a:pt x="13126" y="80023"/>
                      <a:pt x="16258" y="81062"/>
                    </a:cubicBezTo>
                    <a:cubicBezTo>
                      <a:pt x="19456" y="82101"/>
                      <a:pt x="22855" y="82621"/>
                      <a:pt x="26453" y="82621"/>
                    </a:cubicBezTo>
                    <a:cubicBezTo>
                      <a:pt x="31184" y="82621"/>
                      <a:pt x="35381" y="81868"/>
                      <a:pt x="39046" y="80409"/>
                    </a:cubicBezTo>
                    <a:cubicBezTo>
                      <a:pt x="42711" y="78850"/>
                      <a:pt x="45709" y="76845"/>
                      <a:pt x="48041" y="74294"/>
                    </a:cubicBezTo>
                    <a:cubicBezTo>
                      <a:pt x="50440" y="71695"/>
                      <a:pt x="52239" y="68778"/>
                      <a:pt x="53505" y="65447"/>
                    </a:cubicBezTo>
                    <a:cubicBezTo>
                      <a:pt x="54704" y="62169"/>
                      <a:pt x="55304" y="58731"/>
                      <a:pt x="55304" y="55167"/>
                    </a:cubicBezTo>
                    <a:cubicBezTo>
                      <a:pt x="55304" y="50484"/>
                      <a:pt x="54571" y="46400"/>
                      <a:pt x="53239" y="42809"/>
                    </a:cubicBezTo>
                    <a:cubicBezTo>
                      <a:pt x="51839" y="39272"/>
                      <a:pt x="49907" y="36301"/>
                      <a:pt x="47508" y="33962"/>
                    </a:cubicBezTo>
                    <a:cubicBezTo>
                      <a:pt x="45043" y="31564"/>
                      <a:pt x="42178" y="29772"/>
                      <a:pt x="38913" y="28626"/>
                    </a:cubicBezTo>
                    <a:cubicBezTo>
                      <a:pt x="35714" y="27507"/>
                      <a:pt x="32316" y="26934"/>
                      <a:pt x="28652" y="26934"/>
                    </a:cubicBezTo>
                    <a:cubicBezTo>
                      <a:pt x="25853" y="26934"/>
                      <a:pt x="23054" y="27427"/>
                      <a:pt x="20189" y="28366"/>
                    </a:cubicBezTo>
                    <a:cubicBezTo>
                      <a:pt x="17324" y="29326"/>
                      <a:pt x="14992" y="30811"/>
                      <a:pt x="13260" y="32790"/>
                    </a:cubicBezTo>
                    <a:lnTo>
                      <a:pt x="13060" y="32530"/>
                    </a:lnTo>
                    <a:lnTo>
                      <a:pt x="17457" y="88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E9C7193B-EBC9-481B-A0E4-CCB2241A3A5A}"/>
                  </a:ext>
                </a:extLst>
              </p:cNvPr>
              <p:cNvSpPr/>
              <p:nvPr/>
            </p:nvSpPr>
            <p:spPr>
              <a:xfrm>
                <a:off x="7580094" y="5056343"/>
                <a:ext cx="58302" cy="60243"/>
              </a:xfrm>
              <a:custGeom>
                <a:avLst/>
                <a:gdLst>
                  <a:gd name="connsiteX0" fmla="*/ 22654 w 58302"/>
                  <a:gd name="connsiteY0" fmla="*/ 28493 h 60243"/>
                  <a:gd name="connsiteX1" fmla="*/ 0 w 58302"/>
                  <a:gd name="connsiteY1" fmla="*/ 60244 h 60243"/>
                  <a:gd name="connsiteX2" fmla="*/ 11993 w 58302"/>
                  <a:gd name="connsiteY2" fmla="*/ 60244 h 60243"/>
                  <a:gd name="connsiteX3" fmla="*/ 28785 w 58302"/>
                  <a:gd name="connsiteY3" fmla="*/ 35261 h 60243"/>
                  <a:gd name="connsiteX4" fmla="*/ 45576 w 58302"/>
                  <a:gd name="connsiteY4" fmla="*/ 60244 h 60243"/>
                  <a:gd name="connsiteX5" fmla="*/ 58303 w 58302"/>
                  <a:gd name="connsiteY5" fmla="*/ 60244 h 60243"/>
                  <a:gd name="connsiteX6" fmla="*/ 35048 w 58302"/>
                  <a:gd name="connsiteY6" fmla="*/ 27714 h 60243"/>
                  <a:gd name="connsiteX7" fmla="*/ 55704 w 58302"/>
                  <a:gd name="connsiteY7" fmla="*/ 0 h 60243"/>
                  <a:gd name="connsiteX8" fmla="*/ 43910 w 58302"/>
                  <a:gd name="connsiteY8" fmla="*/ 0 h 60243"/>
                  <a:gd name="connsiteX9" fmla="*/ 28785 w 58302"/>
                  <a:gd name="connsiteY9" fmla="*/ 21078 h 60243"/>
                  <a:gd name="connsiteX10" fmla="*/ 14325 w 58302"/>
                  <a:gd name="connsiteY10" fmla="*/ 0 h 60243"/>
                  <a:gd name="connsiteX11" fmla="*/ 1732 w 58302"/>
                  <a:gd name="connsiteY11" fmla="*/ 0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302" h="60243">
                    <a:moveTo>
                      <a:pt x="22654" y="28493"/>
                    </a:moveTo>
                    <a:lnTo>
                      <a:pt x="0" y="60244"/>
                    </a:lnTo>
                    <a:lnTo>
                      <a:pt x="11993" y="60244"/>
                    </a:lnTo>
                    <a:lnTo>
                      <a:pt x="28785" y="35261"/>
                    </a:lnTo>
                    <a:lnTo>
                      <a:pt x="45576" y="60244"/>
                    </a:lnTo>
                    <a:lnTo>
                      <a:pt x="58303" y="60244"/>
                    </a:lnTo>
                    <a:lnTo>
                      <a:pt x="35048" y="27714"/>
                    </a:lnTo>
                    <a:lnTo>
                      <a:pt x="55704" y="0"/>
                    </a:lnTo>
                    <a:lnTo>
                      <a:pt x="43910" y="0"/>
                    </a:lnTo>
                    <a:lnTo>
                      <a:pt x="28785" y="21078"/>
                    </a:lnTo>
                    <a:lnTo>
                      <a:pt x="14325" y="0"/>
                    </a:lnTo>
                    <a:lnTo>
                      <a:pt x="17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29C4E6-67A2-4F0A-8CD0-602F0D2C463C}"/>
                  </a:ext>
                </a:extLst>
              </p:cNvPr>
              <p:cNvSpPr/>
              <p:nvPr/>
            </p:nvSpPr>
            <p:spPr>
              <a:xfrm>
                <a:off x="7643527" y="5035265"/>
                <a:ext cx="55304" cy="82621"/>
              </a:xfrm>
              <a:custGeom>
                <a:avLst/>
                <a:gdLst>
                  <a:gd name="connsiteX0" fmla="*/ 50707 w 55304"/>
                  <a:gd name="connsiteY0" fmla="*/ 8847 h 82621"/>
                  <a:gd name="connsiteX1" fmla="*/ 50707 w 55304"/>
                  <a:gd name="connsiteY1" fmla="*/ 0 h 82621"/>
                  <a:gd name="connsiteX2" fmla="*/ 9995 w 55304"/>
                  <a:gd name="connsiteY2" fmla="*/ 0 h 82621"/>
                  <a:gd name="connsiteX3" fmla="*/ 2199 w 55304"/>
                  <a:gd name="connsiteY3" fmla="*/ 42936 h 82621"/>
                  <a:gd name="connsiteX4" fmla="*/ 10794 w 55304"/>
                  <a:gd name="connsiteY4" fmla="*/ 43456 h 82621"/>
                  <a:gd name="connsiteX5" fmla="*/ 17392 w 55304"/>
                  <a:gd name="connsiteY5" fmla="*/ 37866 h 82621"/>
                  <a:gd name="connsiteX6" fmla="*/ 26120 w 55304"/>
                  <a:gd name="connsiteY6" fmla="*/ 35654 h 82621"/>
                  <a:gd name="connsiteX7" fmla="*/ 33649 w 55304"/>
                  <a:gd name="connsiteY7" fmla="*/ 37080 h 82621"/>
                  <a:gd name="connsiteX8" fmla="*/ 39646 w 55304"/>
                  <a:gd name="connsiteY8" fmla="*/ 40984 h 82621"/>
                  <a:gd name="connsiteX9" fmla="*/ 43444 w 55304"/>
                  <a:gd name="connsiteY9" fmla="*/ 46973 h 82621"/>
                  <a:gd name="connsiteX10" fmla="*/ 44710 w 55304"/>
                  <a:gd name="connsiteY10" fmla="*/ 54388 h 82621"/>
                  <a:gd name="connsiteX11" fmla="*/ 43311 w 55304"/>
                  <a:gd name="connsiteY11" fmla="*/ 62975 h 82621"/>
                  <a:gd name="connsiteX12" fmla="*/ 39513 w 55304"/>
                  <a:gd name="connsiteY12" fmla="*/ 69091 h 82621"/>
                  <a:gd name="connsiteX13" fmla="*/ 33916 w 55304"/>
                  <a:gd name="connsiteY13" fmla="*/ 72861 h 82621"/>
                  <a:gd name="connsiteX14" fmla="*/ 27320 w 55304"/>
                  <a:gd name="connsiteY14" fmla="*/ 74034 h 82621"/>
                  <a:gd name="connsiteX15" fmla="*/ 20390 w 55304"/>
                  <a:gd name="connsiteY15" fmla="*/ 72995 h 82621"/>
                  <a:gd name="connsiteX16" fmla="*/ 15059 w 55304"/>
                  <a:gd name="connsiteY16" fmla="*/ 69744 h 82621"/>
                  <a:gd name="connsiteX17" fmla="*/ 11395 w 55304"/>
                  <a:gd name="connsiteY17" fmla="*/ 64927 h 82621"/>
                  <a:gd name="connsiteX18" fmla="*/ 9995 w 55304"/>
                  <a:gd name="connsiteY18" fmla="*/ 59071 h 82621"/>
                  <a:gd name="connsiteX19" fmla="*/ 0 w 55304"/>
                  <a:gd name="connsiteY19" fmla="*/ 59071 h 82621"/>
                  <a:gd name="connsiteX20" fmla="*/ 2199 w 55304"/>
                  <a:gd name="connsiteY20" fmla="*/ 69091 h 82621"/>
                  <a:gd name="connsiteX21" fmla="*/ 7930 w 55304"/>
                  <a:gd name="connsiteY21" fmla="*/ 76505 h 82621"/>
                  <a:gd name="connsiteX22" fmla="*/ 16259 w 55304"/>
                  <a:gd name="connsiteY22" fmla="*/ 81062 h 82621"/>
                  <a:gd name="connsiteX23" fmla="*/ 26387 w 55304"/>
                  <a:gd name="connsiteY23" fmla="*/ 82621 h 82621"/>
                  <a:gd name="connsiteX24" fmla="*/ 38980 w 55304"/>
                  <a:gd name="connsiteY24" fmla="*/ 80409 h 82621"/>
                  <a:gd name="connsiteX25" fmla="*/ 47975 w 55304"/>
                  <a:gd name="connsiteY25" fmla="*/ 74294 h 82621"/>
                  <a:gd name="connsiteX26" fmla="*/ 53439 w 55304"/>
                  <a:gd name="connsiteY26" fmla="*/ 65447 h 82621"/>
                  <a:gd name="connsiteX27" fmla="*/ 55305 w 55304"/>
                  <a:gd name="connsiteY27" fmla="*/ 55167 h 82621"/>
                  <a:gd name="connsiteX28" fmla="*/ 53173 w 55304"/>
                  <a:gd name="connsiteY28" fmla="*/ 42809 h 82621"/>
                  <a:gd name="connsiteX29" fmla="*/ 47442 w 55304"/>
                  <a:gd name="connsiteY29" fmla="*/ 33962 h 82621"/>
                  <a:gd name="connsiteX30" fmla="*/ 38913 w 55304"/>
                  <a:gd name="connsiteY30" fmla="*/ 28626 h 82621"/>
                  <a:gd name="connsiteX31" fmla="*/ 28585 w 55304"/>
                  <a:gd name="connsiteY31" fmla="*/ 26934 h 82621"/>
                  <a:gd name="connsiteX32" fmla="*/ 20123 w 55304"/>
                  <a:gd name="connsiteY32" fmla="*/ 28366 h 82621"/>
                  <a:gd name="connsiteX33" fmla="*/ 13260 w 55304"/>
                  <a:gd name="connsiteY33" fmla="*/ 32790 h 82621"/>
                  <a:gd name="connsiteX34" fmla="*/ 12994 w 55304"/>
                  <a:gd name="connsiteY34" fmla="*/ 32530 h 82621"/>
                  <a:gd name="connsiteX35" fmla="*/ 17392 w 55304"/>
                  <a:gd name="connsiteY35" fmla="*/ 8847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5304" h="82621">
                    <a:moveTo>
                      <a:pt x="50707" y="8847"/>
                    </a:moveTo>
                    <a:lnTo>
                      <a:pt x="50707" y="0"/>
                    </a:lnTo>
                    <a:lnTo>
                      <a:pt x="9995" y="0"/>
                    </a:lnTo>
                    <a:lnTo>
                      <a:pt x="2199" y="42936"/>
                    </a:lnTo>
                    <a:lnTo>
                      <a:pt x="10794" y="43456"/>
                    </a:lnTo>
                    <a:cubicBezTo>
                      <a:pt x="12660" y="41117"/>
                      <a:pt x="14860" y="39272"/>
                      <a:pt x="17392" y="37866"/>
                    </a:cubicBezTo>
                    <a:cubicBezTo>
                      <a:pt x="19923" y="36407"/>
                      <a:pt x="22855" y="35654"/>
                      <a:pt x="26120" y="35654"/>
                    </a:cubicBezTo>
                    <a:cubicBezTo>
                      <a:pt x="28919" y="35654"/>
                      <a:pt x="31384" y="36148"/>
                      <a:pt x="33649" y="37080"/>
                    </a:cubicBezTo>
                    <a:cubicBezTo>
                      <a:pt x="36048" y="37966"/>
                      <a:pt x="37981" y="39272"/>
                      <a:pt x="39646" y="40984"/>
                    </a:cubicBezTo>
                    <a:cubicBezTo>
                      <a:pt x="41312" y="42650"/>
                      <a:pt x="42578" y="44628"/>
                      <a:pt x="43444" y="46973"/>
                    </a:cubicBezTo>
                    <a:cubicBezTo>
                      <a:pt x="44310" y="49265"/>
                      <a:pt x="44710" y="51710"/>
                      <a:pt x="44710" y="54388"/>
                    </a:cubicBezTo>
                    <a:cubicBezTo>
                      <a:pt x="44710" y="57692"/>
                      <a:pt x="44244" y="60557"/>
                      <a:pt x="43311" y="62975"/>
                    </a:cubicBezTo>
                    <a:cubicBezTo>
                      <a:pt x="42444" y="65420"/>
                      <a:pt x="41179" y="67478"/>
                      <a:pt x="39513" y="69091"/>
                    </a:cubicBezTo>
                    <a:cubicBezTo>
                      <a:pt x="37981" y="70756"/>
                      <a:pt x="36115" y="72009"/>
                      <a:pt x="33916" y="72861"/>
                    </a:cubicBezTo>
                    <a:cubicBezTo>
                      <a:pt x="31850" y="73647"/>
                      <a:pt x="29652" y="74034"/>
                      <a:pt x="27320" y="74034"/>
                    </a:cubicBezTo>
                    <a:cubicBezTo>
                      <a:pt x="24788" y="74034"/>
                      <a:pt x="22455" y="73721"/>
                      <a:pt x="20390" y="72995"/>
                    </a:cubicBezTo>
                    <a:cubicBezTo>
                      <a:pt x="18390" y="72215"/>
                      <a:pt x="16658" y="71149"/>
                      <a:pt x="15059" y="69744"/>
                    </a:cubicBezTo>
                    <a:cubicBezTo>
                      <a:pt x="13593" y="68365"/>
                      <a:pt x="12328" y="66746"/>
                      <a:pt x="11395" y="64927"/>
                    </a:cubicBezTo>
                    <a:cubicBezTo>
                      <a:pt x="10528" y="63108"/>
                      <a:pt x="10061" y="61156"/>
                      <a:pt x="9995" y="59071"/>
                    </a:cubicBezTo>
                    <a:lnTo>
                      <a:pt x="0" y="59071"/>
                    </a:lnTo>
                    <a:cubicBezTo>
                      <a:pt x="67" y="62822"/>
                      <a:pt x="800" y="66179"/>
                      <a:pt x="2199" y="69091"/>
                    </a:cubicBezTo>
                    <a:cubicBezTo>
                      <a:pt x="3665" y="72055"/>
                      <a:pt x="5598" y="74527"/>
                      <a:pt x="7930" y="76505"/>
                    </a:cubicBezTo>
                    <a:cubicBezTo>
                      <a:pt x="10328" y="78511"/>
                      <a:pt x="13127" y="80023"/>
                      <a:pt x="16259" y="81062"/>
                    </a:cubicBezTo>
                    <a:cubicBezTo>
                      <a:pt x="19457" y="82101"/>
                      <a:pt x="22855" y="82621"/>
                      <a:pt x="26387" y="82621"/>
                    </a:cubicBezTo>
                    <a:cubicBezTo>
                      <a:pt x="31117" y="82621"/>
                      <a:pt x="35382" y="81868"/>
                      <a:pt x="38980" y="80409"/>
                    </a:cubicBezTo>
                    <a:cubicBezTo>
                      <a:pt x="42644" y="78850"/>
                      <a:pt x="45643" y="76845"/>
                      <a:pt x="47975" y="74294"/>
                    </a:cubicBezTo>
                    <a:cubicBezTo>
                      <a:pt x="50441" y="71695"/>
                      <a:pt x="52240" y="68778"/>
                      <a:pt x="53439" y="65447"/>
                    </a:cubicBezTo>
                    <a:cubicBezTo>
                      <a:pt x="54638" y="62169"/>
                      <a:pt x="55305" y="58731"/>
                      <a:pt x="55305" y="55167"/>
                    </a:cubicBezTo>
                    <a:cubicBezTo>
                      <a:pt x="55305" y="50484"/>
                      <a:pt x="54572" y="46400"/>
                      <a:pt x="53173" y="42809"/>
                    </a:cubicBezTo>
                    <a:cubicBezTo>
                      <a:pt x="51773" y="39272"/>
                      <a:pt x="49907" y="36301"/>
                      <a:pt x="47442" y="33962"/>
                    </a:cubicBezTo>
                    <a:cubicBezTo>
                      <a:pt x="45043" y="31564"/>
                      <a:pt x="42178" y="29772"/>
                      <a:pt x="38913" y="28626"/>
                    </a:cubicBezTo>
                    <a:cubicBezTo>
                      <a:pt x="35649" y="27507"/>
                      <a:pt x="32250" y="26934"/>
                      <a:pt x="28585" y="26934"/>
                    </a:cubicBezTo>
                    <a:cubicBezTo>
                      <a:pt x="25786" y="26934"/>
                      <a:pt x="22988" y="27427"/>
                      <a:pt x="20123" y="28366"/>
                    </a:cubicBezTo>
                    <a:cubicBezTo>
                      <a:pt x="17258" y="29326"/>
                      <a:pt x="14992" y="30811"/>
                      <a:pt x="13260" y="32790"/>
                    </a:cubicBezTo>
                    <a:lnTo>
                      <a:pt x="12994" y="32530"/>
                    </a:lnTo>
                    <a:lnTo>
                      <a:pt x="17392" y="88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90ED544B-A3E0-4354-92A7-8ED64DC86643}"/>
                  </a:ext>
                </a:extLst>
              </p:cNvPr>
              <p:cNvSpPr/>
              <p:nvPr/>
            </p:nvSpPr>
            <p:spPr>
              <a:xfrm>
                <a:off x="7103517" y="5167850"/>
                <a:ext cx="66891" cy="87051"/>
              </a:xfrm>
              <a:custGeom>
                <a:avLst/>
                <a:gdLst>
                  <a:gd name="connsiteX0" fmla="*/ 52965 w 66891"/>
                  <a:gd name="connsiteY0" fmla="*/ 26414 h 87051"/>
                  <a:gd name="connsiteX1" fmla="*/ 63513 w 66891"/>
                  <a:gd name="connsiteY1" fmla="*/ 26414 h 87051"/>
                  <a:gd name="connsiteX2" fmla="*/ 60775 w 66891"/>
                  <a:gd name="connsiteY2" fmla="*/ 14576 h 87051"/>
                  <a:gd name="connsiteX3" fmla="*/ 54272 w 66891"/>
                  <a:gd name="connsiteY3" fmla="*/ 6249 h 87051"/>
                  <a:gd name="connsiteX4" fmla="*/ 44636 w 66891"/>
                  <a:gd name="connsiteY4" fmla="*/ 1565 h 87051"/>
                  <a:gd name="connsiteX5" fmla="*/ 32796 w 66891"/>
                  <a:gd name="connsiteY5" fmla="*/ 0 h 87051"/>
                  <a:gd name="connsiteX6" fmla="*/ 21602 w 66891"/>
                  <a:gd name="connsiteY6" fmla="*/ 1432 h 87051"/>
                  <a:gd name="connsiteX7" fmla="*/ 11974 w 66891"/>
                  <a:gd name="connsiteY7" fmla="*/ 5856 h 87051"/>
                  <a:gd name="connsiteX8" fmla="*/ 5077 w 66891"/>
                  <a:gd name="connsiteY8" fmla="*/ 13537 h 87051"/>
                  <a:gd name="connsiteX9" fmla="*/ 2605 w 66891"/>
                  <a:gd name="connsiteY9" fmla="*/ 24336 h 87051"/>
                  <a:gd name="connsiteX10" fmla="*/ 4818 w 66891"/>
                  <a:gd name="connsiteY10" fmla="*/ 33829 h 87051"/>
                  <a:gd name="connsiteX11" fmla="*/ 10934 w 66891"/>
                  <a:gd name="connsiteY11" fmla="*/ 40078 h 87051"/>
                  <a:gd name="connsiteX12" fmla="*/ 19523 w 66891"/>
                  <a:gd name="connsiteY12" fmla="*/ 43982 h 87051"/>
                  <a:gd name="connsiteX13" fmla="*/ 29285 w 66891"/>
                  <a:gd name="connsiteY13" fmla="*/ 46587 h 87051"/>
                  <a:gd name="connsiteX14" fmla="*/ 38913 w 66891"/>
                  <a:gd name="connsiteY14" fmla="*/ 48665 h 87051"/>
                  <a:gd name="connsiteX15" fmla="*/ 47501 w 66891"/>
                  <a:gd name="connsiteY15" fmla="*/ 51397 h 87051"/>
                  <a:gd name="connsiteX16" fmla="*/ 53492 w 66891"/>
                  <a:gd name="connsiteY16" fmla="*/ 55820 h 87051"/>
                  <a:gd name="connsiteX17" fmla="*/ 55830 w 66891"/>
                  <a:gd name="connsiteY17" fmla="*/ 62715 h 87051"/>
                  <a:gd name="connsiteX18" fmla="*/ 54012 w 66891"/>
                  <a:gd name="connsiteY18" fmla="*/ 70263 h 87051"/>
                  <a:gd name="connsiteX19" fmla="*/ 49068 w 66891"/>
                  <a:gd name="connsiteY19" fmla="*/ 74820 h 87051"/>
                  <a:gd name="connsiteX20" fmla="*/ 42298 w 66891"/>
                  <a:gd name="connsiteY20" fmla="*/ 77291 h 87051"/>
                  <a:gd name="connsiteX21" fmla="*/ 34748 w 66891"/>
                  <a:gd name="connsiteY21" fmla="*/ 77944 h 87051"/>
                  <a:gd name="connsiteX22" fmla="*/ 25640 w 66891"/>
                  <a:gd name="connsiteY22" fmla="*/ 76772 h 87051"/>
                  <a:gd name="connsiteX23" fmla="*/ 17830 w 66891"/>
                  <a:gd name="connsiteY23" fmla="*/ 73128 h 87051"/>
                  <a:gd name="connsiteX24" fmla="*/ 12493 w 66891"/>
                  <a:gd name="connsiteY24" fmla="*/ 66879 h 87051"/>
                  <a:gd name="connsiteX25" fmla="*/ 10541 w 66891"/>
                  <a:gd name="connsiteY25" fmla="*/ 57772 h 87051"/>
                  <a:gd name="connsiteX26" fmla="*/ 0 w 66891"/>
                  <a:gd name="connsiteY26" fmla="*/ 57772 h 87051"/>
                  <a:gd name="connsiteX27" fmla="*/ 2732 w 66891"/>
                  <a:gd name="connsiteY27" fmla="*/ 71043 h 87051"/>
                  <a:gd name="connsiteX28" fmla="*/ 10155 w 66891"/>
                  <a:gd name="connsiteY28" fmla="*/ 80023 h 87051"/>
                  <a:gd name="connsiteX29" fmla="*/ 21216 w 66891"/>
                  <a:gd name="connsiteY29" fmla="*/ 85226 h 87051"/>
                  <a:gd name="connsiteX30" fmla="*/ 34355 w 66891"/>
                  <a:gd name="connsiteY30" fmla="*/ 87051 h 87051"/>
                  <a:gd name="connsiteX31" fmla="*/ 45809 w 66891"/>
                  <a:gd name="connsiteY31" fmla="*/ 85745 h 87051"/>
                  <a:gd name="connsiteX32" fmla="*/ 56350 w 66891"/>
                  <a:gd name="connsiteY32" fmla="*/ 81455 h 87051"/>
                  <a:gd name="connsiteX33" fmla="*/ 63900 w 66891"/>
                  <a:gd name="connsiteY33" fmla="*/ 73781 h 87051"/>
                  <a:gd name="connsiteX34" fmla="*/ 66892 w 66891"/>
                  <a:gd name="connsiteY34" fmla="*/ 62329 h 87051"/>
                  <a:gd name="connsiteX35" fmla="*/ 64679 w 66891"/>
                  <a:gd name="connsiteY35" fmla="*/ 52176 h 87051"/>
                  <a:gd name="connsiteX36" fmla="*/ 58563 w 66891"/>
                  <a:gd name="connsiteY36" fmla="*/ 45414 h 87051"/>
                  <a:gd name="connsiteX37" fmla="*/ 49974 w 66891"/>
                  <a:gd name="connsiteY37" fmla="*/ 41117 h 87051"/>
                  <a:gd name="connsiteX38" fmla="*/ 40345 w 66891"/>
                  <a:gd name="connsiteY38" fmla="*/ 38386 h 87051"/>
                  <a:gd name="connsiteX39" fmla="*/ 30584 w 66891"/>
                  <a:gd name="connsiteY39" fmla="*/ 36307 h 87051"/>
                  <a:gd name="connsiteX40" fmla="*/ 21995 w 66891"/>
                  <a:gd name="connsiteY40" fmla="*/ 33703 h 87051"/>
                  <a:gd name="connsiteX41" fmla="*/ 15878 w 66891"/>
                  <a:gd name="connsiteY41" fmla="*/ 29799 h 87051"/>
                  <a:gd name="connsiteX42" fmla="*/ 13666 w 66891"/>
                  <a:gd name="connsiteY42" fmla="*/ 23550 h 87051"/>
                  <a:gd name="connsiteX43" fmla="*/ 15225 w 66891"/>
                  <a:gd name="connsiteY43" fmla="*/ 16788 h 87051"/>
                  <a:gd name="connsiteX44" fmla="*/ 19390 w 66891"/>
                  <a:gd name="connsiteY44" fmla="*/ 12364 h 87051"/>
                  <a:gd name="connsiteX45" fmla="*/ 25380 w 66891"/>
                  <a:gd name="connsiteY45" fmla="*/ 10020 h 87051"/>
                  <a:gd name="connsiteX46" fmla="*/ 32276 w 66891"/>
                  <a:gd name="connsiteY46" fmla="*/ 9373 h 87051"/>
                  <a:gd name="connsiteX47" fmla="*/ 46462 w 66891"/>
                  <a:gd name="connsiteY47" fmla="*/ 13404 h 87051"/>
                  <a:gd name="connsiteX48" fmla="*/ 52965 w 66891"/>
                  <a:gd name="connsiteY48" fmla="*/ 26414 h 8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66891" h="87051">
                    <a:moveTo>
                      <a:pt x="52965" y="26414"/>
                    </a:moveTo>
                    <a:lnTo>
                      <a:pt x="63513" y="26414"/>
                    </a:lnTo>
                    <a:cubicBezTo>
                      <a:pt x="63327" y="21838"/>
                      <a:pt x="62414" y="17907"/>
                      <a:pt x="60775" y="14576"/>
                    </a:cubicBezTo>
                    <a:cubicBezTo>
                      <a:pt x="59216" y="11192"/>
                      <a:pt x="57057" y="8434"/>
                      <a:pt x="54272" y="6249"/>
                    </a:cubicBezTo>
                    <a:cubicBezTo>
                      <a:pt x="51486" y="4110"/>
                      <a:pt x="48281" y="2551"/>
                      <a:pt x="44636" y="1565"/>
                    </a:cubicBezTo>
                    <a:cubicBezTo>
                      <a:pt x="40999" y="520"/>
                      <a:pt x="37041" y="0"/>
                      <a:pt x="32796" y="0"/>
                    </a:cubicBezTo>
                    <a:cubicBezTo>
                      <a:pt x="28972" y="0"/>
                      <a:pt x="25247" y="500"/>
                      <a:pt x="21602" y="1432"/>
                    </a:cubicBezTo>
                    <a:cubicBezTo>
                      <a:pt x="18037" y="2425"/>
                      <a:pt x="14839" y="3877"/>
                      <a:pt x="11974" y="5856"/>
                    </a:cubicBezTo>
                    <a:cubicBezTo>
                      <a:pt x="9109" y="7888"/>
                      <a:pt x="6823" y="10412"/>
                      <a:pt x="5077" y="13537"/>
                    </a:cubicBezTo>
                    <a:cubicBezTo>
                      <a:pt x="3438" y="16608"/>
                      <a:pt x="2605" y="20172"/>
                      <a:pt x="2605" y="24336"/>
                    </a:cubicBezTo>
                    <a:cubicBezTo>
                      <a:pt x="2605" y="28186"/>
                      <a:pt x="3332" y="31331"/>
                      <a:pt x="4818" y="33829"/>
                    </a:cubicBezTo>
                    <a:cubicBezTo>
                      <a:pt x="6376" y="36381"/>
                      <a:pt x="8409" y="38466"/>
                      <a:pt x="10934" y="40078"/>
                    </a:cubicBezTo>
                    <a:cubicBezTo>
                      <a:pt x="13460" y="41637"/>
                      <a:pt x="16318" y="42943"/>
                      <a:pt x="19523" y="43982"/>
                    </a:cubicBezTo>
                    <a:cubicBezTo>
                      <a:pt x="22721" y="44968"/>
                      <a:pt x="25980" y="45801"/>
                      <a:pt x="29285" y="46587"/>
                    </a:cubicBezTo>
                    <a:cubicBezTo>
                      <a:pt x="32589" y="47313"/>
                      <a:pt x="35788" y="47986"/>
                      <a:pt x="38913" y="48665"/>
                    </a:cubicBezTo>
                    <a:cubicBezTo>
                      <a:pt x="42118" y="49391"/>
                      <a:pt x="44976" y="50304"/>
                      <a:pt x="47501" y="51397"/>
                    </a:cubicBezTo>
                    <a:cubicBezTo>
                      <a:pt x="50027" y="52542"/>
                      <a:pt x="52006" y="54001"/>
                      <a:pt x="53492" y="55820"/>
                    </a:cubicBezTo>
                    <a:cubicBezTo>
                      <a:pt x="55051" y="57592"/>
                      <a:pt x="55830" y="59857"/>
                      <a:pt x="55830" y="62715"/>
                    </a:cubicBezTo>
                    <a:cubicBezTo>
                      <a:pt x="55830" y="65786"/>
                      <a:pt x="55231" y="68285"/>
                      <a:pt x="54012" y="70263"/>
                    </a:cubicBezTo>
                    <a:cubicBezTo>
                      <a:pt x="52786" y="72188"/>
                      <a:pt x="51146" y="73727"/>
                      <a:pt x="49068" y="74820"/>
                    </a:cubicBezTo>
                    <a:cubicBezTo>
                      <a:pt x="47062" y="75966"/>
                      <a:pt x="44823" y="76772"/>
                      <a:pt x="42298" y="77291"/>
                    </a:cubicBezTo>
                    <a:cubicBezTo>
                      <a:pt x="39772" y="77758"/>
                      <a:pt x="37274" y="77944"/>
                      <a:pt x="34748" y="77944"/>
                    </a:cubicBezTo>
                    <a:cubicBezTo>
                      <a:pt x="31623" y="77944"/>
                      <a:pt x="28578" y="77551"/>
                      <a:pt x="25640" y="76772"/>
                    </a:cubicBezTo>
                    <a:cubicBezTo>
                      <a:pt x="22695" y="75992"/>
                      <a:pt x="20096" y="74793"/>
                      <a:pt x="17830" y="73128"/>
                    </a:cubicBezTo>
                    <a:cubicBezTo>
                      <a:pt x="15672" y="71516"/>
                      <a:pt x="13873" y="69430"/>
                      <a:pt x="12493" y="66879"/>
                    </a:cubicBezTo>
                    <a:cubicBezTo>
                      <a:pt x="11194" y="64381"/>
                      <a:pt x="10541" y="61363"/>
                      <a:pt x="10541" y="57772"/>
                    </a:cubicBezTo>
                    <a:lnTo>
                      <a:pt x="0" y="57772"/>
                    </a:lnTo>
                    <a:cubicBezTo>
                      <a:pt x="0" y="62928"/>
                      <a:pt x="913" y="67352"/>
                      <a:pt x="2732" y="71043"/>
                    </a:cubicBezTo>
                    <a:cubicBezTo>
                      <a:pt x="4558" y="74687"/>
                      <a:pt x="7030" y="77678"/>
                      <a:pt x="10155" y="80023"/>
                    </a:cubicBezTo>
                    <a:cubicBezTo>
                      <a:pt x="13353" y="82368"/>
                      <a:pt x="17051" y="84133"/>
                      <a:pt x="21216" y="85226"/>
                    </a:cubicBezTo>
                    <a:cubicBezTo>
                      <a:pt x="25380" y="86452"/>
                      <a:pt x="29751" y="87051"/>
                      <a:pt x="34355" y="87051"/>
                    </a:cubicBezTo>
                    <a:cubicBezTo>
                      <a:pt x="38187" y="87051"/>
                      <a:pt x="41984" y="86605"/>
                      <a:pt x="45809" y="85745"/>
                    </a:cubicBezTo>
                    <a:cubicBezTo>
                      <a:pt x="49714" y="84913"/>
                      <a:pt x="53232" y="83487"/>
                      <a:pt x="56350" y="81455"/>
                    </a:cubicBezTo>
                    <a:cubicBezTo>
                      <a:pt x="59475" y="79477"/>
                      <a:pt x="62001" y="76898"/>
                      <a:pt x="63900" y="73781"/>
                    </a:cubicBezTo>
                    <a:cubicBezTo>
                      <a:pt x="65905" y="70603"/>
                      <a:pt x="66892" y="66752"/>
                      <a:pt x="66892" y="62329"/>
                    </a:cubicBezTo>
                    <a:cubicBezTo>
                      <a:pt x="66892" y="58265"/>
                      <a:pt x="66165" y="54887"/>
                      <a:pt x="64679" y="52176"/>
                    </a:cubicBezTo>
                    <a:cubicBezTo>
                      <a:pt x="63200" y="49418"/>
                      <a:pt x="61168" y="47180"/>
                      <a:pt x="58563" y="45414"/>
                    </a:cubicBezTo>
                    <a:cubicBezTo>
                      <a:pt x="56037" y="43589"/>
                      <a:pt x="53179" y="42157"/>
                      <a:pt x="49974" y="41117"/>
                    </a:cubicBezTo>
                    <a:cubicBezTo>
                      <a:pt x="46855" y="40078"/>
                      <a:pt x="43650" y="39165"/>
                      <a:pt x="40345" y="38386"/>
                    </a:cubicBezTo>
                    <a:cubicBezTo>
                      <a:pt x="37041" y="37606"/>
                      <a:pt x="33789" y="36927"/>
                      <a:pt x="30584" y="36307"/>
                    </a:cubicBezTo>
                    <a:cubicBezTo>
                      <a:pt x="27386" y="35628"/>
                      <a:pt x="24520" y="34742"/>
                      <a:pt x="21995" y="33703"/>
                    </a:cubicBezTo>
                    <a:cubicBezTo>
                      <a:pt x="19470" y="32663"/>
                      <a:pt x="17438" y="31358"/>
                      <a:pt x="15878" y="29799"/>
                    </a:cubicBezTo>
                    <a:cubicBezTo>
                      <a:pt x="14392" y="28240"/>
                      <a:pt x="13666" y="26155"/>
                      <a:pt x="13666" y="23550"/>
                    </a:cubicBezTo>
                    <a:cubicBezTo>
                      <a:pt x="13666" y="20898"/>
                      <a:pt x="14186" y="18607"/>
                      <a:pt x="15225" y="16788"/>
                    </a:cubicBezTo>
                    <a:cubicBezTo>
                      <a:pt x="16272" y="14963"/>
                      <a:pt x="17651" y="13510"/>
                      <a:pt x="19390" y="12364"/>
                    </a:cubicBezTo>
                    <a:cubicBezTo>
                      <a:pt x="21136" y="11272"/>
                      <a:pt x="23114" y="10492"/>
                      <a:pt x="25380" y="10020"/>
                    </a:cubicBezTo>
                    <a:cubicBezTo>
                      <a:pt x="27645" y="9606"/>
                      <a:pt x="29931" y="9373"/>
                      <a:pt x="32276" y="9373"/>
                    </a:cubicBezTo>
                    <a:cubicBezTo>
                      <a:pt x="38080" y="9373"/>
                      <a:pt x="42817" y="10752"/>
                      <a:pt x="46462" y="13404"/>
                    </a:cubicBezTo>
                    <a:cubicBezTo>
                      <a:pt x="50187" y="16108"/>
                      <a:pt x="52372" y="20432"/>
                      <a:pt x="52965" y="264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3201053-9626-45BE-898E-5AD282758116}"/>
                  </a:ext>
                </a:extLst>
              </p:cNvPr>
              <p:cNvSpPr/>
              <p:nvPr/>
            </p:nvSpPr>
            <p:spPr>
              <a:xfrm>
                <a:off x="7178038" y="5170455"/>
                <a:ext cx="56736" cy="82621"/>
              </a:xfrm>
              <a:custGeom>
                <a:avLst/>
                <a:gdLst>
                  <a:gd name="connsiteX0" fmla="*/ 36307 w 56736"/>
                  <a:gd name="connsiteY0" fmla="*/ 54521 h 82621"/>
                  <a:gd name="connsiteX1" fmla="*/ 8455 w 56736"/>
                  <a:gd name="connsiteY1" fmla="*/ 54521 h 82621"/>
                  <a:gd name="connsiteX2" fmla="*/ 36048 w 56736"/>
                  <a:gd name="connsiteY2" fmla="*/ 14050 h 82621"/>
                  <a:gd name="connsiteX3" fmla="*/ 36307 w 56736"/>
                  <a:gd name="connsiteY3" fmla="*/ 14050 h 82621"/>
                  <a:gd name="connsiteX4" fmla="*/ 45549 w 56736"/>
                  <a:gd name="connsiteY4" fmla="*/ 54521 h 82621"/>
                  <a:gd name="connsiteX5" fmla="*/ 45549 w 56736"/>
                  <a:gd name="connsiteY5" fmla="*/ 0 h 82621"/>
                  <a:gd name="connsiteX6" fmla="*/ 37607 w 56736"/>
                  <a:gd name="connsiteY6" fmla="*/ 0 h 82621"/>
                  <a:gd name="connsiteX7" fmla="*/ 0 w 56736"/>
                  <a:gd name="connsiteY7" fmla="*/ 53735 h 82621"/>
                  <a:gd name="connsiteX8" fmla="*/ 0 w 56736"/>
                  <a:gd name="connsiteY8" fmla="*/ 63235 h 82621"/>
                  <a:gd name="connsiteX9" fmla="*/ 36307 w 56736"/>
                  <a:gd name="connsiteY9" fmla="*/ 63235 h 82621"/>
                  <a:gd name="connsiteX10" fmla="*/ 36307 w 56736"/>
                  <a:gd name="connsiteY10" fmla="*/ 82621 h 82621"/>
                  <a:gd name="connsiteX11" fmla="*/ 45549 w 56736"/>
                  <a:gd name="connsiteY11" fmla="*/ 82621 h 82621"/>
                  <a:gd name="connsiteX12" fmla="*/ 45549 w 56736"/>
                  <a:gd name="connsiteY12" fmla="*/ 63235 h 82621"/>
                  <a:gd name="connsiteX13" fmla="*/ 56737 w 56736"/>
                  <a:gd name="connsiteY13" fmla="*/ 63235 h 82621"/>
                  <a:gd name="connsiteX14" fmla="*/ 56737 w 56736"/>
                  <a:gd name="connsiteY14" fmla="*/ 54521 h 8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736" h="82621">
                    <a:moveTo>
                      <a:pt x="36307" y="54521"/>
                    </a:moveTo>
                    <a:lnTo>
                      <a:pt x="8455" y="54521"/>
                    </a:lnTo>
                    <a:lnTo>
                      <a:pt x="36048" y="14050"/>
                    </a:lnTo>
                    <a:lnTo>
                      <a:pt x="36307" y="14050"/>
                    </a:lnTo>
                    <a:close/>
                    <a:moveTo>
                      <a:pt x="45549" y="54521"/>
                    </a:moveTo>
                    <a:lnTo>
                      <a:pt x="45549" y="0"/>
                    </a:lnTo>
                    <a:lnTo>
                      <a:pt x="37607" y="0"/>
                    </a:lnTo>
                    <a:lnTo>
                      <a:pt x="0" y="53735"/>
                    </a:lnTo>
                    <a:lnTo>
                      <a:pt x="0" y="63235"/>
                    </a:lnTo>
                    <a:lnTo>
                      <a:pt x="36307" y="63235"/>
                    </a:lnTo>
                    <a:lnTo>
                      <a:pt x="36307" y="82621"/>
                    </a:lnTo>
                    <a:lnTo>
                      <a:pt x="45549" y="82621"/>
                    </a:lnTo>
                    <a:lnTo>
                      <a:pt x="45549" y="63235"/>
                    </a:lnTo>
                    <a:lnTo>
                      <a:pt x="56737" y="63235"/>
                    </a:lnTo>
                    <a:lnTo>
                      <a:pt x="56737" y="54521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B191883-6504-40A6-BEB1-A26C39C49022}"/>
                  </a:ext>
                </a:extLst>
              </p:cNvPr>
              <p:cNvSpPr/>
              <p:nvPr/>
            </p:nvSpPr>
            <p:spPr>
              <a:xfrm>
                <a:off x="7273481" y="5168896"/>
                <a:ext cx="33189" cy="84180"/>
              </a:xfrm>
              <a:custGeom>
                <a:avLst/>
                <a:gdLst>
                  <a:gd name="connsiteX0" fmla="*/ 10155 w 33189"/>
                  <a:gd name="connsiteY0" fmla="*/ 32657 h 84180"/>
                  <a:gd name="connsiteX1" fmla="*/ 10155 w 33189"/>
                  <a:gd name="connsiteY1" fmla="*/ 84180 h 84180"/>
                  <a:gd name="connsiteX2" fmla="*/ 20043 w 33189"/>
                  <a:gd name="connsiteY2" fmla="*/ 84180 h 84180"/>
                  <a:gd name="connsiteX3" fmla="*/ 20043 w 33189"/>
                  <a:gd name="connsiteY3" fmla="*/ 32657 h 84180"/>
                  <a:gd name="connsiteX4" fmla="*/ 31623 w 33189"/>
                  <a:gd name="connsiteY4" fmla="*/ 32657 h 84180"/>
                  <a:gd name="connsiteX5" fmla="*/ 31623 w 33189"/>
                  <a:gd name="connsiteY5" fmla="*/ 23936 h 84180"/>
                  <a:gd name="connsiteX6" fmla="*/ 20043 w 33189"/>
                  <a:gd name="connsiteY6" fmla="*/ 23936 h 84180"/>
                  <a:gd name="connsiteX7" fmla="*/ 20043 w 33189"/>
                  <a:gd name="connsiteY7" fmla="*/ 15482 h 84180"/>
                  <a:gd name="connsiteX8" fmla="*/ 21995 w 33189"/>
                  <a:gd name="connsiteY8" fmla="*/ 10146 h 84180"/>
                  <a:gd name="connsiteX9" fmla="*/ 27592 w 33189"/>
                  <a:gd name="connsiteY9" fmla="*/ 8714 h 84180"/>
                  <a:gd name="connsiteX10" fmla="*/ 30324 w 33189"/>
                  <a:gd name="connsiteY10" fmla="*/ 8974 h 84180"/>
                  <a:gd name="connsiteX11" fmla="*/ 33189 w 33189"/>
                  <a:gd name="connsiteY11" fmla="*/ 9627 h 84180"/>
                  <a:gd name="connsiteX12" fmla="*/ 33189 w 33189"/>
                  <a:gd name="connsiteY12" fmla="*/ 906 h 84180"/>
                  <a:gd name="connsiteX13" fmla="*/ 29931 w 33189"/>
                  <a:gd name="connsiteY13" fmla="*/ 260 h 84180"/>
                  <a:gd name="connsiteX14" fmla="*/ 26812 w 33189"/>
                  <a:gd name="connsiteY14" fmla="*/ 0 h 84180"/>
                  <a:gd name="connsiteX15" fmla="*/ 14313 w 33189"/>
                  <a:gd name="connsiteY15" fmla="*/ 3771 h 84180"/>
                  <a:gd name="connsiteX16" fmla="*/ 10155 w 33189"/>
                  <a:gd name="connsiteY16" fmla="*/ 14963 h 84180"/>
                  <a:gd name="connsiteX17" fmla="*/ 10155 w 33189"/>
                  <a:gd name="connsiteY17" fmla="*/ 23936 h 84180"/>
                  <a:gd name="connsiteX18" fmla="*/ 0 w 33189"/>
                  <a:gd name="connsiteY18" fmla="*/ 23936 h 84180"/>
                  <a:gd name="connsiteX19" fmla="*/ 0 w 33189"/>
                  <a:gd name="connsiteY19" fmla="*/ 32657 h 8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189" h="84180">
                    <a:moveTo>
                      <a:pt x="10155" y="32657"/>
                    </a:moveTo>
                    <a:lnTo>
                      <a:pt x="10155" y="84180"/>
                    </a:lnTo>
                    <a:lnTo>
                      <a:pt x="20043" y="84180"/>
                    </a:lnTo>
                    <a:lnTo>
                      <a:pt x="20043" y="32657"/>
                    </a:lnTo>
                    <a:lnTo>
                      <a:pt x="31623" y="32657"/>
                    </a:lnTo>
                    <a:lnTo>
                      <a:pt x="31623" y="23936"/>
                    </a:lnTo>
                    <a:lnTo>
                      <a:pt x="20043" y="23936"/>
                    </a:lnTo>
                    <a:lnTo>
                      <a:pt x="20043" y="15482"/>
                    </a:lnTo>
                    <a:cubicBezTo>
                      <a:pt x="20043" y="12878"/>
                      <a:pt x="20696" y="11132"/>
                      <a:pt x="21995" y="10146"/>
                    </a:cubicBezTo>
                    <a:cubicBezTo>
                      <a:pt x="23294" y="9207"/>
                      <a:pt x="25147" y="8714"/>
                      <a:pt x="27592" y="8714"/>
                    </a:cubicBezTo>
                    <a:cubicBezTo>
                      <a:pt x="28425" y="8714"/>
                      <a:pt x="29331" y="8820"/>
                      <a:pt x="30324" y="8974"/>
                    </a:cubicBezTo>
                    <a:cubicBezTo>
                      <a:pt x="31363" y="9080"/>
                      <a:pt x="32303" y="9313"/>
                      <a:pt x="33189" y="9627"/>
                    </a:cubicBezTo>
                    <a:lnTo>
                      <a:pt x="33189" y="906"/>
                    </a:lnTo>
                    <a:cubicBezTo>
                      <a:pt x="32196" y="646"/>
                      <a:pt x="31130" y="466"/>
                      <a:pt x="29931" y="260"/>
                    </a:cubicBezTo>
                    <a:cubicBezTo>
                      <a:pt x="28785" y="100"/>
                      <a:pt x="27745" y="0"/>
                      <a:pt x="26812" y="0"/>
                    </a:cubicBezTo>
                    <a:cubicBezTo>
                      <a:pt x="21342" y="0"/>
                      <a:pt x="17178" y="1272"/>
                      <a:pt x="14313" y="3771"/>
                    </a:cubicBezTo>
                    <a:cubicBezTo>
                      <a:pt x="11507" y="6322"/>
                      <a:pt x="10155" y="10013"/>
                      <a:pt x="10155" y="14963"/>
                    </a:cubicBezTo>
                    <a:lnTo>
                      <a:pt x="10155" y="23936"/>
                    </a:lnTo>
                    <a:lnTo>
                      <a:pt x="0" y="23936"/>
                    </a:lnTo>
                    <a:lnTo>
                      <a:pt x="0" y="3265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76FCBF2-EAD5-434F-B855-742A3FD91EA5}"/>
                  </a:ext>
                </a:extLst>
              </p:cNvPr>
              <p:cNvSpPr/>
              <p:nvPr/>
            </p:nvSpPr>
            <p:spPr>
              <a:xfrm>
                <a:off x="7310729" y="5191400"/>
                <a:ext cx="55702" cy="62981"/>
              </a:xfrm>
              <a:custGeom>
                <a:avLst/>
                <a:gdLst>
                  <a:gd name="connsiteX0" fmla="*/ 45156 w 55702"/>
                  <a:gd name="connsiteY0" fmla="*/ 25768 h 62981"/>
                  <a:gd name="connsiteX1" fmla="*/ 10541 w 55702"/>
                  <a:gd name="connsiteY1" fmla="*/ 25768 h 62981"/>
                  <a:gd name="connsiteX2" fmla="*/ 11974 w 55702"/>
                  <a:gd name="connsiteY2" fmla="*/ 19260 h 62981"/>
                  <a:gd name="connsiteX3" fmla="*/ 15485 w 55702"/>
                  <a:gd name="connsiteY3" fmla="*/ 13797 h 62981"/>
                  <a:gd name="connsiteX4" fmla="*/ 20822 w 55702"/>
                  <a:gd name="connsiteY4" fmla="*/ 10153 h 62981"/>
                  <a:gd name="connsiteX5" fmla="*/ 27852 w 55702"/>
                  <a:gd name="connsiteY5" fmla="*/ 8720 h 62981"/>
                  <a:gd name="connsiteX6" fmla="*/ 34615 w 55702"/>
                  <a:gd name="connsiteY6" fmla="*/ 10153 h 62981"/>
                  <a:gd name="connsiteX7" fmla="*/ 39952 w 55702"/>
                  <a:gd name="connsiteY7" fmla="*/ 13797 h 62981"/>
                  <a:gd name="connsiteX8" fmla="*/ 43597 w 55702"/>
                  <a:gd name="connsiteY8" fmla="*/ 19133 h 62981"/>
                  <a:gd name="connsiteX9" fmla="*/ 45156 w 55702"/>
                  <a:gd name="connsiteY9" fmla="*/ 25768 h 62981"/>
                  <a:gd name="connsiteX10" fmla="*/ 54658 w 55702"/>
                  <a:gd name="connsiteY10" fmla="*/ 42550 h 62981"/>
                  <a:gd name="connsiteX11" fmla="*/ 44896 w 55702"/>
                  <a:gd name="connsiteY11" fmla="*/ 42550 h 62981"/>
                  <a:gd name="connsiteX12" fmla="*/ 39559 w 55702"/>
                  <a:gd name="connsiteY12" fmla="*/ 51530 h 62981"/>
                  <a:gd name="connsiteX13" fmla="*/ 29278 w 55702"/>
                  <a:gd name="connsiteY13" fmla="*/ 54394 h 62981"/>
                  <a:gd name="connsiteX14" fmla="*/ 20822 w 55702"/>
                  <a:gd name="connsiteY14" fmla="*/ 52702 h 62981"/>
                  <a:gd name="connsiteX15" fmla="*/ 14832 w 55702"/>
                  <a:gd name="connsiteY15" fmla="*/ 48279 h 62981"/>
                  <a:gd name="connsiteX16" fmla="*/ 11454 w 55702"/>
                  <a:gd name="connsiteY16" fmla="*/ 42030 h 62981"/>
                  <a:gd name="connsiteX17" fmla="*/ 10541 w 55702"/>
                  <a:gd name="connsiteY17" fmla="*/ 34482 h 62981"/>
                  <a:gd name="connsiteX18" fmla="*/ 55697 w 55702"/>
                  <a:gd name="connsiteY18" fmla="*/ 34482 h 62981"/>
                  <a:gd name="connsiteX19" fmla="*/ 54658 w 55702"/>
                  <a:gd name="connsiteY19" fmla="*/ 23037 h 62981"/>
                  <a:gd name="connsiteX20" fmla="*/ 50234 w 55702"/>
                  <a:gd name="connsiteY20" fmla="*/ 11845 h 62981"/>
                  <a:gd name="connsiteX21" fmla="*/ 41645 w 55702"/>
                  <a:gd name="connsiteY21" fmla="*/ 3384 h 62981"/>
                  <a:gd name="connsiteX22" fmla="*/ 28372 w 55702"/>
                  <a:gd name="connsiteY22" fmla="*/ 0 h 62981"/>
                  <a:gd name="connsiteX23" fmla="*/ 16918 w 55702"/>
                  <a:gd name="connsiteY23" fmla="*/ 2345 h 62981"/>
                  <a:gd name="connsiteX24" fmla="*/ 8069 w 55702"/>
                  <a:gd name="connsiteY24" fmla="*/ 8854 h 62981"/>
                  <a:gd name="connsiteX25" fmla="*/ 2079 w 55702"/>
                  <a:gd name="connsiteY25" fmla="*/ 18740 h 62981"/>
                  <a:gd name="connsiteX26" fmla="*/ 0 w 55702"/>
                  <a:gd name="connsiteY26" fmla="*/ 31364 h 62981"/>
                  <a:gd name="connsiteX27" fmla="*/ 2079 w 55702"/>
                  <a:gd name="connsiteY27" fmla="*/ 44115 h 62981"/>
                  <a:gd name="connsiteX28" fmla="*/ 7416 w 55702"/>
                  <a:gd name="connsiteY28" fmla="*/ 54128 h 62981"/>
                  <a:gd name="connsiteX29" fmla="*/ 16398 w 55702"/>
                  <a:gd name="connsiteY29" fmla="*/ 60637 h 62981"/>
                  <a:gd name="connsiteX30" fmla="*/ 28891 w 55702"/>
                  <a:gd name="connsiteY30" fmla="*/ 62982 h 62981"/>
                  <a:gd name="connsiteX31" fmla="*/ 45936 w 55702"/>
                  <a:gd name="connsiteY31" fmla="*/ 57905 h 62981"/>
                  <a:gd name="connsiteX32" fmla="*/ 54658 w 55702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02" h="62981">
                    <a:moveTo>
                      <a:pt x="45156" y="25768"/>
                    </a:moveTo>
                    <a:lnTo>
                      <a:pt x="10541" y="25768"/>
                    </a:lnTo>
                    <a:cubicBezTo>
                      <a:pt x="10694" y="23423"/>
                      <a:pt x="11194" y="21291"/>
                      <a:pt x="11974" y="19260"/>
                    </a:cubicBezTo>
                    <a:cubicBezTo>
                      <a:pt x="12807" y="17181"/>
                      <a:pt x="13979" y="15356"/>
                      <a:pt x="15485" y="13797"/>
                    </a:cubicBezTo>
                    <a:cubicBezTo>
                      <a:pt x="16944" y="12231"/>
                      <a:pt x="18736" y="11039"/>
                      <a:pt x="20822" y="10153"/>
                    </a:cubicBezTo>
                    <a:cubicBezTo>
                      <a:pt x="22901" y="9213"/>
                      <a:pt x="25247" y="8720"/>
                      <a:pt x="27852" y="8720"/>
                    </a:cubicBezTo>
                    <a:cubicBezTo>
                      <a:pt x="30244" y="8720"/>
                      <a:pt x="32536" y="9213"/>
                      <a:pt x="34615" y="10153"/>
                    </a:cubicBezTo>
                    <a:cubicBezTo>
                      <a:pt x="36701" y="11039"/>
                      <a:pt x="38440" y="12231"/>
                      <a:pt x="39952" y="13797"/>
                    </a:cubicBezTo>
                    <a:cubicBezTo>
                      <a:pt x="41511" y="15302"/>
                      <a:pt x="42711" y="17048"/>
                      <a:pt x="43597" y="19133"/>
                    </a:cubicBezTo>
                    <a:cubicBezTo>
                      <a:pt x="44430" y="21211"/>
                      <a:pt x="44950" y="23423"/>
                      <a:pt x="45156" y="25768"/>
                    </a:cubicBezTo>
                    <a:close/>
                    <a:moveTo>
                      <a:pt x="54658" y="42550"/>
                    </a:moveTo>
                    <a:lnTo>
                      <a:pt x="44896" y="42550"/>
                    </a:lnTo>
                    <a:cubicBezTo>
                      <a:pt x="44010" y="46560"/>
                      <a:pt x="42218" y="49551"/>
                      <a:pt x="39559" y="51530"/>
                    </a:cubicBezTo>
                    <a:cubicBezTo>
                      <a:pt x="36961" y="53455"/>
                      <a:pt x="33496" y="54394"/>
                      <a:pt x="29278" y="54394"/>
                    </a:cubicBezTo>
                    <a:cubicBezTo>
                      <a:pt x="26053" y="54394"/>
                      <a:pt x="23214" y="53842"/>
                      <a:pt x="20822" y="52702"/>
                    </a:cubicBezTo>
                    <a:cubicBezTo>
                      <a:pt x="18377" y="51610"/>
                      <a:pt x="16398" y="50098"/>
                      <a:pt x="14832" y="48279"/>
                    </a:cubicBezTo>
                    <a:cubicBezTo>
                      <a:pt x="13273" y="46453"/>
                      <a:pt x="12127" y="44375"/>
                      <a:pt x="11454" y="42030"/>
                    </a:cubicBezTo>
                    <a:cubicBezTo>
                      <a:pt x="10721" y="39692"/>
                      <a:pt x="10434" y="37187"/>
                      <a:pt x="10541" y="34482"/>
                    </a:cubicBezTo>
                    <a:lnTo>
                      <a:pt x="55697" y="34482"/>
                    </a:lnTo>
                    <a:cubicBezTo>
                      <a:pt x="55750" y="30838"/>
                      <a:pt x="55437" y="27041"/>
                      <a:pt x="54658" y="23037"/>
                    </a:cubicBezTo>
                    <a:cubicBezTo>
                      <a:pt x="53878" y="18973"/>
                      <a:pt x="52365" y="15229"/>
                      <a:pt x="50234" y="11845"/>
                    </a:cubicBezTo>
                    <a:cubicBezTo>
                      <a:pt x="48048" y="8407"/>
                      <a:pt x="45183" y="5569"/>
                      <a:pt x="41645" y="3384"/>
                    </a:cubicBezTo>
                    <a:cubicBezTo>
                      <a:pt x="38153" y="1146"/>
                      <a:pt x="33729" y="0"/>
                      <a:pt x="28372" y="0"/>
                    </a:cubicBezTo>
                    <a:cubicBezTo>
                      <a:pt x="24207" y="0"/>
                      <a:pt x="20356" y="786"/>
                      <a:pt x="16918" y="2345"/>
                    </a:cubicBezTo>
                    <a:cubicBezTo>
                      <a:pt x="13533" y="3904"/>
                      <a:pt x="10568" y="6096"/>
                      <a:pt x="8069" y="8854"/>
                    </a:cubicBezTo>
                    <a:cubicBezTo>
                      <a:pt x="5517" y="11658"/>
                      <a:pt x="3538" y="14943"/>
                      <a:pt x="2079" y="18740"/>
                    </a:cubicBezTo>
                    <a:cubicBezTo>
                      <a:pt x="673" y="22590"/>
                      <a:pt x="0" y="26781"/>
                      <a:pt x="0" y="31364"/>
                    </a:cubicBezTo>
                    <a:cubicBezTo>
                      <a:pt x="153" y="35994"/>
                      <a:pt x="833" y="40211"/>
                      <a:pt x="2079" y="44115"/>
                    </a:cubicBezTo>
                    <a:cubicBezTo>
                      <a:pt x="3278" y="48019"/>
                      <a:pt x="5077" y="51370"/>
                      <a:pt x="7416" y="54128"/>
                    </a:cubicBezTo>
                    <a:cubicBezTo>
                      <a:pt x="9815" y="56939"/>
                      <a:pt x="12807" y="59078"/>
                      <a:pt x="16398" y="60637"/>
                    </a:cubicBezTo>
                    <a:cubicBezTo>
                      <a:pt x="19936" y="62196"/>
                      <a:pt x="24100" y="62982"/>
                      <a:pt x="28891" y="62982"/>
                    </a:cubicBezTo>
                    <a:cubicBezTo>
                      <a:pt x="35708" y="62982"/>
                      <a:pt x="41411" y="61289"/>
                      <a:pt x="45936" y="57905"/>
                    </a:cubicBezTo>
                    <a:cubicBezTo>
                      <a:pt x="50413" y="54468"/>
                      <a:pt x="53359" y="49318"/>
                      <a:pt x="5465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6896A8A-7010-4DCE-BEB1-89512C91446D}"/>
                  </a:ext>
                </a:extLst>
              </p:cNvPr>
              <p:cNvSpPr/>
              <p:nvPr/>
            </p:nvSpPr>
            <p:spPr>
              <a:xfrm>
                <a:off x="7373349" y="5191400"/>
                <a:ext cx="56756" cy="62981"/>
              </a:xfrm>
              <a:custGeom>
                <a:avLst/>
                <a:gdLst>
                  <a:gd name="connsiteX0" fmla="*/ 56757 w 56756"/>
                  <a:gd name="connsiteY0" fmla="*/ 61416 h 62981"/>
                  <a:gd name="connsiteX1" fmla="*/ 49561 w 56756"/>
                  <a:gd name="connsiteY1" fmla="*/ 62982 h 62981"/>
                  <a:gd name="connsiteX2" fmla="*/ 43497 w 56756"/>
                  <a:gd name="connsiteY2" fmla="*/ 60896 h 62981"/>
                  <a:gd name="connsiteX3" fmla="*/ 41232 w 56756"/>
                  <a:gd name="connsiteY3" fmla="*/ 53742 h 62981"/>
                  <a:gd name="connsiteX4" fmla="*/ 31624 w 56756"/>
                  <a:gd name="connsiteY4" fmla="*/ 60896 h 62981"/>
                  <a:gd name="connsiteX5" fmla="*/ 19916 w 56756"/>
                  <a:gd name="connsiteY5" fmla="*/ 62982 h 62981"/>
                  <a:gd name="connsiteX6" fmla="*/ 12234 w 56756"/>
                  <a:gd name="connsiteY6" fmla="*/ 62069 h 62981"/>
                  <a:gd name="connsiteX7" fmla="*/ 5857 w 56756"/>
                  <a:gd name="connsiteY7" fmla="*/ 59204 h 62981"/>
                  <a:gd name="connsiteX8" fmla="*/ 1566 w 56756"/>
                  <a:gd name="connsiteY8" fmla="*/ 54001 h 62981"/>
                  <a:gd name="connsiteX9" fmla="*/ 0 w 56756"/>
                  <a:gd name="connsiteY9" fmla="*/ 46194 h 62981"/>
                  <a:gd name="connsiteX10" fmla="*/ 1693 w 56756"/>
                  <a:gd name="connsiteY10" fmla="*/ 37740 h 62981"/>
                  <a:gd name="connsiteX11" fmla="*/ 6377 w 56756"/>
                  <a:gd name="connsiteY11" fmla="*/ 32530 h 62981"/>
                  <a:gd name="connsiteX12" fmla="*/ 12887 w 56756"/>
                  <a:gd name="connsiteY12" fmla="*/ 29412 h 62981"/>
                  <a:gd name="connsiteX13" fmla="*/ 20436 w 56756"/>
                  <a:gd name="connsiteY13" fmla="*/ 27587 h 62981"/>
                  <a:gd name="connsiteX14" fmla="*/ 28112 w 56756"/>
                  <a:gd name="connsiteY14" fmla="*/ 26414 h 62981"/>
                  <a:gd name="connsiteX15" fmla="*/ 34622 w 56756"/>
                  <a:gd name="connsiteY15" fmla="*/ 25249 h 62981"/>
                  <a:gd name="connsiteX16" fmla="*/ 39046 w 56756"/>
                  <a:gd name="connsiteY16" fmla="*/ 23037 h 62981"/>
                  <a:gd name="connsiteX17" fmla="*/ 40766 w 56756"/>
                  <a:gd name="connsiteY17" fmla="*/ 18740 h 62981"/>
                  <a:gd name="connsiteX18" fmla="*/ 39433 w 56756"/>
                  <a:gd name="connsiteY18" fmla="*/ 13537 h 62981"/>
                  <a:gd name="connsiteX19" fmla="*/ 36314 w 56756"/>
                  <a:gd name="connsiteY19" fmla="*/ 10539 h 62981"/>
                  <a:gd name="connsiteX20" fmla="*/ 32016 w 56756"/>
                  <a:gd name="connsiteY20" fmla="*/ 9113 h 62981"/>
                  <a:gd name="connsiteX21" fmla="*/ 27333 w 56756"/>
                  <a:gd name="connsiteY21" fmla="*/ 8720 h 62981"/>
                  <a:gd name="connsiteX22" fmla="*/ 16791 w 56756"/>
                  <a:gd name="connsiteY22" fmla="*/ 11192 h 62981"/>
                  <a:gd name="connsiteX23" fmla="*/ 12234 w 56756"/>
                  <a:gd name="connsiteY23" fmla="*/ 20172 h 62981"/>
                  <a:gd name="connsiteX24" fmla="*/ 2346 w 56756"/>
                  <a:gd name="connsiteY24" fmla="*/ 20172 h 62981"/>
                  <a:gd name="connsiteX25" fmla="*/ 4684 w 56756"/>
                  <a:gd name="connsiteY25" fmla="*/ 10805 h 62981"/>
                  <a:gd name="connsiteX26" fmla="*/ 10281 w 56756"/>
                  <a:gd name="connsiteY26" fmla="*/ 4557 h 62981"/>
                  <a:gd name="connsiteX27" fmla="*/ 18224 w 56756"/>
                  <a:gd name="connsiteY27" fmla="*/ 1046 h 62981"/>
                  <a:gd name="connsiteX28" fmla="*/ 27852 w 56756"/>
                  <a:gd name="connsiteY28" fmla="*/ 0 h 62981"/>
                  <a:gd name="connsiteX29" fmla="*/ 36048 w 56756"/>
                  <a:gd name="connsiteY29" fmla="*/ 653 h 62981"/>
                  <a:gd name="connsiteX30" fmla="*/ 43364 w 56756"/>
                  <a:gd name="connsiteY30" fmla="*/ 2998 h 62981"/>
                  <a:gd name="connsiteX31" fmla="*/ 48561 w 56756"/>
                  <a:gd name="connsiteY31" fmla="*/ 8068 h 62981"/>
                  <a:gd name="connsiteX32" fmla="*/ 50493 w 56756"/>
                  <a:gd name="connsiteY32" fmla="*/ 16528 h 62981"/>
                  <a:gd name="connsiteX33" fmla="*/ 50493 w 56756"/>
                  <a:gd name="connsiteY33" fmla="*/ 47626 h 62981"/>
                  <a:gd name="connsiteX34" fmla="*/ 50893 w 56756"/>
                  <a:gd name="connsiteY34" fmla="*/ 52702 h 62981"/>
                  <a:gd name="connsiteX35" fmla="*/ 53625 w 56756"/>
                  <a:gd name="connsiteY35" fmla="*/ 54394 h 62981"/>
                  <a:gd name="connsiteX36" fmla="*/ 56757 w 56756"/>
                  <a:gd name="connsiteY36" fmla="*/ 53742 h 62981"/>
                  <a:gd name="connsiteX37" fmla="*/ 40605 w 56756"/>
                  <a:gd name="connsiteY37" fmla="*/ 30578 h 62981"/>
                  <a:gd name="connsiteX38" fmla="*/ 35662 w 56756"/>
                  <a:gd name="connsiteY38" fmla="*/ 32663 h 62981"/>
                  <a:gd name="connsiteX39" fmla="*/ 29285 w 56756"/>
                  <a:gd name="connsiteY39" fmla="*/ 33703 h 62981"/>
                  <a:gd name="connsiteX40" fmla="*/ 22648 w 56756"/>
                  <a:gd name="connsiteY40" fmla="*/ 34615 h 62981"/>
                  <a:gd name="connsiteX41" fmla="*/ 16531 w 56756"/>
                  <a:gd name="connsiteY41" fmla="*/ 36307 h 62981"/>
                  <a:gd name="connsiteX42" fmla="*/ 12234 w 56756"/>
                  <a:gd name="connsiteY42" fmla="*/ 39692 h 62981"/>
                  <a:gd name="connsiteX43" fmla="*/ 10541 w 56756"/>
                  <a:gd name="connsiteY43" fmla="*/ 45414 h 62981"/>
                  <a:gd name="connsiteX44" fmla="*/ 11454 w 56756"/>
                  <a:gd name="connsiteY44" fmla="*/ 49578 h 62981"/>
                  <a:gd name="connsiteX45" fmla="*/ 14060 w 56756"/>
                  <a:gd name="connsiteY45" fmla="*/ 52309 h 62981"/>
                  <a:gd name="connsiteX46" fmla="*/ 17704 w 56756"/>
                  <a:gd name="connsiteY46" fmla="*/ 53868 h 62981"/>
                  <a:gd name="connsiteX47" fmla="*/ 22129 w 56756"/>
                  <a:gd name="connsiteY47" fmla="*/ 54394 h 62981"/>
                  <a:gd name="connsiteX48" fmla="*/ 30584 w 56756"/>
                  <a:gd name="connsiteY48" fmla="*/ 53089 h 62981"/>
                  <a:gd name="connsiteX49" fmla="*/ 36314 w 56756"/>
                  <a:gd name="connsiteY49" fmla="*/ 49705 h 62981"/>
                  <a:gd name="connsiteX50" fmla="*/ 39566 w 56756"/>
                  <a:gd name="connsiteY50" fmla="*/ 45281 h 62981"/>
                  <a:gd name="connsiteX51" fmla="*/ 40605 w 56756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56" h="62981">
                    <a:moveTo>
                      <a:pt x="56757" y="61416"/>
                    </a:moveTo>
                    <a:cubicBezTo>
                      <a:pt x="54958" y="62455"/>
                      <a:pt x="52626" y="62982"/>
                      <a:pt x="49561" y="62982"/>
                    </a:cubicBezTo>
                    <a:cubicBezTo>
                      <a:pt x="46962" y="62982"/>
                      <a:pt x="44897" y="62276"/>
                      <a:pt x="43497" y="60896"/>
                    </a:cubicBezTo>
                    <a:cubicBezTo>
                      <a:pt x="41965" y="59438"/>
                      <a:pt x="41232" y="57073"/>
                      <a:pt x="41232" y="53742"/>
                    </a:cubicBezTo>
                    <a:cubicBezTo>
                      <a:pt x="38447" y="57073"/>
                      <a:pt x="35268" y="59438"/>
                      <a:pt x="31624" y="60896"/>
                    </a:cubicBezTo>
                    <a:cubicBezTo>
                      <a:pt x="28032" y="62276"/>
                      <a:pt x="24128" y="62982"/>
                      <a:pt x="19916" y="62982"/>
                    </a:cubicBezTo>
                    <a:cubicBezTo>
                      <a:pt x="17205" y="62982"/>
                      <a:pt x="14633" y="62668"/>
                      <a:pt x="12234" y="62069"/>
                    </a:cubicBezTo>
                    <a:cubicBezTo>
                      <a:pt x="9788" y="61496"/>
                      <a:pt x="7683" y="60503"/>
                      <a:pt x="5857" y="59204"/>
                    </a:cubicBezTo>
                    <a:cubicBezTo>
                      <a:pt x="4038" y="57852"/>
                      <a:pt x="2606" y="56080"/>
                      <a:pt x="1566" y="54001"/>
                    </a:cubicBezTo>
                    <a:cubicBezTo>
                      <a:pt x="520" y="51870"/>
                      <a:pt x="0" y="49265"/>
                      <a:pt x="0" y="46194"/>
                    </a:cubicBezTo>
                    <a:cubicBezTo>
                      <a:pt x="0" y="42756"/>
                      <a:pt x="547" y="39925"/>
                      <a:pt x="1693" y="37740"/>
                    </a:cubicBezTo>
                    <a:cubicBezTo>
                      <a:pt x="2892" y="35601"/>
                      <a:pt x="4451" y="33836"/>
                      <a:pt x="6377" y="32530"/>
                    </a:cubicBezTo>
                    <a:cubicBezTo>
                      <a:pt x="8256" y="31178"/>
                      <a:pt x="10441" y="30138"/>
                      <a:pt x="12887" y="29412"/>
                    </a:cubicBezTo>
                    <a:cubicBezTo>
                      <a:pt x="15279" y="28733"/>
                      <a:pt x="17831" y="28107"/>
                      <a:pt x="20436" y="27587"/>
                    </a:cubicBezTo>
                    <a:cubicBezTo>
                      <a:pt x="23088" y="27067"/>
                      <a:pt x="25667" y="26674"/>
                      <a:pt x="28112" y="26414"/>
                    </a:cubicBezTo>
                    <a:cubicBezTo>
                      <a:pt x="30611" y="26155"/>
                      <a:pt x="32796" y="25768"/>
                      <a:pt x="34622" y="25249"/>
                    </a:cubicBezTo>
                    <a:cubicBezTo>
                      <a:pt x="36495" y="24722"/>
                      <a:pt x="38000" y="24023"/>
                      <a:pt x="39046" y="23037"/>
                    </a:cubicBezTo>
                    <a:cubicBezTo>
                      <a:pt x="40139" y="22097"/>
                      <a:pt x="40766" y="20665"/>
                      <a:pt x="40766" y="18740"/>
                    </a:cubicBezTo>
                    <a:cubicBezTo>
                      <a:pt x="40766" y="16608"/>
                      <a:pt x="40266" y="14836"/>
                      <a:pt x="39433" y="13537"/>
                    </a:cubicBezTo>
                    <a:cubicBezTo>
                      <a:pt x="38653" y="12231"/>
                      <a:pt x="37614" y="11272"/>
                      <a:pt x="36314" y="10539"/>
                    </a:cubicBezTo>
                    <a:cubicBezTo>
                      <a:pt x="35062" y="9866"/>
                      <a:pt x="33629" y="9373"/>
                      <a:pt x="32016" y="9113"/>
                    </a:cubicBezTo>
                    <a:cubicBezTo>
                      <a:pt x="30458" y="8854"/>
                      <a:pt x="28891" y="8720"/>
                      <a:pt x="27333" y="8720"/>
                    </a:cubicBezTo>
                    <a:cubicBezTo>
                      <a:pt x="23168" y="8720"/>
                      <a:pt x="19656" y="9580"/>
                      <a:pt x="16791" y="11192"/>
                    </a:cubicBezTo>
                    <a:cubicBezTo>
                      <a:pt x="13979" y="12757"/>
                      <a:pt x="12493" y="15749"/>
                      <a:pt x="12234" y="20172"/>
                    </a:cubicBezTo>
                    <a:lnTo>
                      <a:pt x="2346" y="20172"/>
                    </a:lnTo>
                    <a:cubicBezTo>
                      <a:pt x="2499" y="16475"/>
                      <a:pt x="3285" y="13350"/>
                      <a:pt x="4684" y="10805"/>
                    </a:cubicBezTo>
                    <a:cubicBezTo>
                      <a:pt x="6044" y="8201"/>
                      <a:pt x="7943" y="6116"/>
                      <a:pt x="10281" y="4557"/>
                    </a:cubicBezTo>
                    <a:cubicBezTo>
                      <a:pt x="12627" y="2944"/>
                      <a:pt x="15252" y="1772"/>
                      <a:pt x="18224" y="1046"/>
                    </a:cubicBezTo>
                    <a:cubicBezTo>
                      <a:pt x="21243" y="366"/>
                      <a:pt x="24467" y="0"/>
                      <a:pt x="27852" y="0"/>
                    </a:cubicBezTo>
                    <a:cubicBezTo>
                      <a:pt x="30611" y="0"/>
                      <a:pt x="33343" y="240"/>
                      <a:pt x="36048" y="653"/>
                    </a:cubicBezTo>
                    <a:cubicBezTo>
                      <a:pt x="38706" y="1019"/>
                      <a:pt x="41165" y="1799"/>
                      <a:pt x="43364" y="2998"/>
                    </a:cubicBezTo>
                    <a:cubicBezTo>
                      <a:pt x="45496" y="4244"/>
                      <a:pt x="47229" y="5936"/>
                      <a:pt x="48561" y="8068"/>
                    </a:cubicBezTo>
                    <a:cubicBezTo>
                      <a:pt x="49827" y="10259"/>
                      <a:pt x="50493" y="13091"/>
                      <a:pt x="50493" y="16528"/>
                    </a:cubicBezTo>
                    <a:lnTo>
                      <a:pt x="50493" y="47626"/>
                    </a:lnTo>
                    <a:cubicBezTo>
                      <a:pt x="50493" y="49918"/>
                      <a:pt x="50627" y="51610"/>
                      <a:pt x="50893" y="52702"/>
                    </a:cubicBezTo>
                    <a:cubicBezTo>
                      <a:pt x="51160" y="53842"/>
                      <a:pt x="52026" y="54394"/>
                      <a:pt x="53625" y="54394"/>
                    </a:cubicBezTo>
                    <a:cubicBezTo>
                      <a:pt x="54425" y="54394"/>
                      <a:pt x="55491" y="54208"/>
                      <a:pt x="56757" y="53742"/>
                    </a:cubicBezTo>
                    <a:close/>
                    <a:moveTo>
                      <a:pt x="40605" y="30578"/>
                    </a:moveTo>
                    <a:cubicBezTo>
                      <a:pt x="39360" y="31571"/>
                      <a:pt x="37740" y="32244"/>
                      <a:pt x="35662" y="32663"/>
                    </a:cubicBezTo>
                    <a:cubicBezTo>
                      <a:pt x="33629" y="33030"/>
                      <a:pt x="31524" y="33389"/>
                      <a:pt x="29285" y="33703"/>
                    </a:cubicBezTo>
                    <a:cubicBezTo>
                      <a:pt x="27099" y="33962"/>
                      <a:pt x="24887" y="34302"/>
                      <a:pt x="22648" y="34615"/>
                    </a:cubicBezTo>
                    <a:cubicBezTo>
                      <a:pt x="20356" y="34975"/>
                      <a:pt x="18351" y="35521"/>
                      <a:pt x="16531" y="36307"/>
                    </a:cubicBezTo>
                    <a:cubicBezTo>
                      <a:pt x="14759" y="37087"/>
                      <a:pt x="13326" y="38233"/>
                      <a:pt x="12234" y="39692"/>
                    </a:cubicBezTo>
                    <a:cubicBezTo>
                      <a:pt x="11088" y="41091"/>
                      <a:pt x="10541" y="43022"/>
                      <a:pt x="10541" y="45414"/>
                    </a:cubicBezTo>
                    <a:cubicBezTo>
                      <a:pt x="10541" y="47080"/>
                      <a:pt x="10828" y="48485"/>
                      <a:pt x="11454" y="49578"/>
                    </a:cubicBezTo>
                    <a:cubicBezTo>
                      <a:pt x="12134" y="50724"/>
                      <a:pt x="13013" y="51630"/>
                      <a:pt x="14060" y="52309"/>
                    </a:cubicBezTo>
                    <a:cubicBezTo>
                      <a:pt x="15099" y="53035"/>
                      <a:pt x="16298" y="53562"/>
                      <a:pt x="17704" y="53868"/>
                    </a:cubicBezTo>
                    <a:cubicBezTo>
                      <a:pt x="19157" y="54235"/>
                      <a:pt x="20616" y="54394"/>
                      <a:pt x="22129" y="54394"/>
                    </a:cubicBezTo>
                    <a:cubicBezTo>
                      <a:pt x="25407" y="54394"/>
                      <a:pt x="28245" y="53975"/>
                      <a:pt x="30584" y="53089"/>
                    </a:cubicBezTo>
                    <a:cubicBezTo>
                      <a:pt x="32929" y="52156"/>
                      <a:pt x="34802" y="51010"/>
                      <a:pt x="36314" y="49705"/>
                    </a:cubicBezTo>
                    <a:cubicBezTo>
                      <a:pt x="37767" y="48352"/>
                      <a:pt x="38833" y="46846"/>
                      <a:pt x="39566" y="45281"/>
                    </a:cubicBezTo>
                    <a:cubicBezTo>
                      <a:pt x="40239" y="43669"/>
                      <a:pt x="40605" y="42136"/>
                      <a:pt x="4060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0413E79-AF43-4A31-A76A-CB994911C354}"/>
                  </a:ext>
                </a:extLst>
              </p:cNvPr>
              <p:cNvSpPr/>
              <p:nvPr/>
            </p:nvSpPr>
            <p:spPr>
              <a:xfrm>
                <a:off x="7432838" y="5174745"/>
                <a:ext cx="32116" cy="78330"/>
              </a:xfrm>
              <a:custGeom>
                <a:avLst/>
                <a:gdLst>
                  <a:gd name="connsiteX0" fmla="*/ 20189 w 32116"/>
                  <a:gd name="connsiteY0" fmla="*/ 18087 h 78330"/>
                  <a:gd name="connsiteX1" fmla="*/ 20189 w 32116"/>
                  <a:gd name="connsiteY1" fmla="*/ 0 h 78330"/>
                  <a:gd name="connsiteX2" fmla="*/ 10261 w 32116"/>
                  <a:gd name="connsiteY2" fmla="*/ 0 h 78330"/>
                  <a:gd name="connsiteX3" fmla="*/ 10261 w 32116"/>
                  <a:gd name="connsiteY3" fmla="*/ 18087 h 78330"/>
                  <a:gd name="connsiteX4" fmla="*/ 0 w 32116"/>
                  <a:gd name="connsiteY4" fmla="*/ 18087 h 78330"/>
                  <a:gd name="connsiteX5" fmla="*/ 0 w 32116"/>
                  <a:gd name="connsiteY5" fmla="*/ 26807 h 78330"/>
                  <a:gd name="connsiteX6" fmla="*/ 10261 w 32116"/>
                  <a:gd name="connsiteY6" fmla="*/ 26807 h 78330"/>
                  <a:gd name="connsiteX7" fmla="*/ 10261 w 32116"/>
                  <a:gd name="connsiteY7" fmla="*/ 65193 h 78330"/>
                  <a:gd name="connsiteX8" fmla="*/ 11061 w 32116"/>
                  <a:gd name="connsiteY8" fmla="*/ 71955 h 78330"/>
                  <a:gd name="connsiteX9" fmla="*/ 13526 w 32116"/>
                  <a:gd name="connsiteY9" fmla="*/ 75859 h 78330"/>
                  <a:gd name="connsiteX10" fmla="*/ 17924 w 32116"/>
                  <a:gd name="connsiteY10" fmla="*/ 77811 h 78330"/>
                  <a:gd name="connsiteX11" fmla="*/ 24587 w 32116"/>
                  <a:gd name="connsiteY11" fmla="*/ 78331 h 78330"/>
                  <a:gd name="connsiteX12" fmla="*/ 32117 w 32116"/>
                  <a:gd name="connsiteY12" fmla="*/ 78331 h 78330"/>
                  <a:gd name="connsiteX13" fmla="*/ 32117 w 32116"/>
                  <a:gd name="connsiteY13" fmla="*/ 69617 h 78330"/>
                  <a:gd name="connsiteX14" fmla="*/ 27585 w 32116"/>
                  <a:gd name="connsiteY14" fmla="*/ 69617 h 78330"/>
                  <a:gd name="connsiteX15" fmla="*/ 23788 w 32116"/>
                  <a:gd name="connsiteY15" fmla="*/ 69484 h 78330"/>
                  <a:gd name="connsiteX16" fmla="*/ 21589 w 32116"/>
                  <a:gd name="connsiteY16" fmla="*/ 68704 h 78330"/>
                  <a:gd name="connsiteX17" fmla="*/ 20389 w 32116"/>
                  <a:gd name="connsiteY17" fmla="*/ 67012 h 78330"/>
                  <a:gd name="connsiteX18" fmla="*/ 20189 w 32116"/>
                  <a:gd name="connsiteY18" fmla="*/ 64281 h 78330"/>
                  <a:gd name="connsiteX19" fmla="*/ 20189 w 32116"/>
                  <a:gd name="connsiteY19" fmla="*/ 26807 h 78330"/>
                  <a:gd name="connsiteX20" fmla="*/ 32117 w 32116"/>
                  <a:gd name="connsiteY20" fmla="*/ 26807 h 78330"/>
                  <a:gd name="connsiteX21" fmla="*/ 32117 w 32116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16" h="78330">
                    <a:moveTo>
                      <a:pt x="20189" y="18087"/>
                    </a:moveTo>
                    <a:lnTo>
                      <a:pt x="20189" y="0"/>
                    </a:lnTo>
                    <a:lnTo>
                      <a:pt x="10261" y="0"/>
                    </a:lnTo>
                    <a:lnTo>
                      <a:pt x="10261" y="18087"/>
                    </a:lnTo>
                    <a:lnTo>
                      <a:pt x="0" y="18087"/>
                    </a:lnTo>
                    <a:lnTo>
                      <a:pt x="0" y="26807"/>
                    </a:lnTo>
                    <a:lnTo>
                      <a:pt x="10261" y="26807"/>
                    </a:lnTo>
                    <a:lnTo>
                      <a:pt x="10261" y="65193"/>
                    </a:lnTo>
                    <a:cubicBezTo>
                      <a:pt x="10261" y="68005"/>
                      <a:pt x="10528" y="70237"/>
                      <a:pt x="11061" y="71955"/>
                    </a:cubicBezTo>
                    <a:cubicBezTo>
                      <a:pt x="11594" y="73621"/>
                      <a:pt x="12393" y="74926"/>
                      <a:pt x="13526" y="75859"/>
                    </a:cubicBezTo>
                    <a:cubicBezTo>
                      <a:pt x="14659" y="76852"/>
                      <a:pt x="16125" y="77498"/>
                      <a:pt x="17924" y="77811"/>
                    </a:cubicBezTo>
                    <a:cubicBezTo>
                      <a:pt x="19856" y="78177"/>
                      <a:pt x="22055" y="78331"/>
                      <a:pt x="24587" y="78331"/>
                    </a:cubicBezTo>
                    <a:lnTo>
                      <a:pt x="32117" y="78331"/>
                    </a:lnTo>
                    <a:lnTo>
                      <a:pt x="32117" y="69617"/>
                    </a:lnTo>
                    <a:lnTo>
                      <a:pt x="27585" y="69617"/>
                    </a:lnTo>
                    <a:cubicBezTo>
                      <a:pt x="25986" y="69617"/>
                      <a:pt x="24787" y="69590"/>
                      <a:pt x="23788" y="69484"/>
                    </a:cubicBezTo>
                    <a:cubicBezTo>
                      <a:pt x="22855" y="69330"/>
                      <a:pt x="22122" y="69071"/>
                      <a:pt x="21589" y="68704"/>
                    </a:cubicBezTo>
                    <a:cubicBezTo>
                      <a:pt x="21055" y="68285"/>
                      <a:pt x="20656" y="67738"/>
                      <a:pt x="20389" y="67012"/>
                    </a:cubicBezTo>
                    <a:cubicBezTo>
                      <a:pt x="20256" y="66339"/>
                      <a:pt x="20189" y="65427"/>
                      <a:pt x="20189" y="64281"/>
                    </a:cubicBezTo>
                    <a:lnTo>
                      <a:pt x="20189" y="26807"/>
                    </a:lnTo>
                    <a:lnTo>
                      <a:pt x="32117" y="26807"/>
                    </a:lnTo>
                    <a:lnTo>
                      <a:pt x="32117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3532A47-E031-4FCA-A60F-DF0DE6D77D89}"/>
                  </a:ext>
                </a:extLst>
              </p:cNvPr>
              <p:cNvSpPr/>
              <p:nvPr/>
            </p:nvSpPr>
            <p:spPr>
              <a:xfrm>
                <a:off x="7475948" y="5192832"/>
                <a:ext cx="49973" cy="61549"/>
              </a:xfrm>
              <a:custGeom>
                <a:avLst/>
                <a:gdLst>
                  <a:gd name="connsiteX0" fmla="*/ 49974 w 49973"/>
                  <a:gd name="connsiteY0" fmla="*/ 60244 h 61549"/>
                  <a:gd name="connsiteX1" fmla="*/ 49974 w 49973"/>
                  <a:gd name="connsiteY1" fmla="*/ 0 h 61549"/>
                  <a:gd name="connsiteX2" fmla="*/ 40112 w 49973"/>
                  <a:gd name="connsiteY2" fmla="*/ 0 h 61549"/>
                  <a:gd name="connsiteX3" fmla="*/ 40112 w 49973"/>
                  <a:gd name="connsiteY3" fmla="*/ 33962 h 61549"/>
                  <a:gd name="connsiteX4" fmla="*/ 38913 w 49973"/>
                  <a:gd name="connsiteY4" fmla="*/ 41637 h 61549"/>
                  <a:gd name="connsiteX5" fmla="*/ 35648 w 49973"/>
                  <a:gd name="connsiteY5" fmla="*/ 47626 h 61549"/>
                  <a:gd name="connsiteX6" fmla="*/ 30051 w 49973"/>
                  <a:gd name="connsiteY6" fmla="*/ 51530 h 61549"/>
                  <a:gd name="connsiteX7" fmla="*/ 22255 w 49973"/>
                  <a:gd name="connsiteY7" fmla="*/ 52962 h 61549"/>
                  <a:gd name="connsiteX8" fmla="*/ 13260 w 49973"/>
                  <a:gd name="connsiteY8" fmla="*/ 49705 h 61549"/>
                  <a:gd name="connsiteX9" fmla="*/ 9995 w 49973"/>
                  <a:gd name="connsiteY9" fmla="*/ 40731 h 61549"/>
                  <a:gd name="connsiteX10" fmla="*/ 9995 w 49973"/>
                  <a:gd name="connsiteY10" fmla="*/ 0 h 61549"/>
                  <a:gd name="connsiteX11" fmla="*/ 0 w 49973"/>
                  <a:gd name="connsiteY11" fmla="*/ 0 h 61549"/>
                  <a:gd name="connsiteX12" fmla="*/ 0 w 49973"/>
                  <a:gd name="connsiteY12" fmla="*/ 39558 h 61549"/>
                  <a:gd name="connsiteX13" fmla="*/ 1066 w 49973"/>
                  <a:gd name="connsiteY13" fmla="*/ 48532 h 61549"/>
                  <a:gd name="connsiteX14" fmla="*/ 4398 w 49973"/>
                  <a:gd name="connsiteY14" fmla="*/ 55560 h 61549"/>
                  <a:gd name="connsiteX15" fmla="*/ 10794 w 49973"/>
                  <a:gd name="connsiteY15" fmla="*/ 59984 h 61549"/>
                  <a:gd name="connsiteX16" fmla="*/ 20856 w 49973"/>
                  <a:gd name="connsiteY16" fmla="*/ 61549 h 61549"/>
                  <a:gd name="connsiteX17" fmla="*/ 32250 w 49973"/>
                  <a:gd name="connsiteY17" fmla="*/ 58945 h 61549"/>
                  <a:gd name="connsiteX18" fmla="*/ 40379 w 49973"/>
                  <a:gd name="connsiteY18" fmla="*/ 50744 h 61549"/>
                  <a:gd name="connsiteX19" fmla="*/ 40579 w 49973"/>
                  <a:gd name="connsiteY19" fmla="*/ 50744 h 61549"/>
                  <a:gd name="connsiteX20" fmla="*/ 40579 w 49973"/>
                  <a:gd name="connsiteY20" fmla="*/ 60244 h 61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9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112" y="0"/>
                    </a:lnTo>
                    <a:lnTo>
                      <a:pt x="40112" y="33962"/>
                    </a:lnTo>
                    <a:cubicBezTo>
                      <a:pt x="40112" y="36774"/>
                      <a:pt x="39713" y="39299"/>
                      <a:pt x="38913" y="41637"/>
                    </a:cubicBezTo>
                    <a:cubicBezTo>
                      <a:pt x="38180" y="43929"/>
                      <a:pt x="37114" y="45907"/>
                      <a:pt x="35648" y="47626"/>
                    </a:cubicBezTo>
                    <a:cubicBezTo>
                      <a:pt x="34182" y="49291"/>
                      <a:pt x="32317" y="50591"/>
                      <a:pt x="30051" y="51530"/>
                    </a:cubicBezTo>
                    <a:cubicBezTo>
                      <a:pt x="27852" y="52516"/>
                      <a:pt x="25254" y="52962"/>
                      <a:pt x="22255" y="52962"/>
                    </a:cubicBezTo>
                    <a:cubicBezTo>
                      <a:pt x="18390" y="52962"/>
                      <a:pt x="15392" y="51890"/>
                      <a:pt x="13260" y="49705"/>
                    </a:cubicBezTo>
                    <a:cubicBezTo>
                      <a:pt x="11061" y="47466"/>
                      <a:pt x="9995" y="44475"/>
                      <a:pt x="9995" y="40731"/>
                    </a:cubicBezTo>
                    <a:lnTo>
                      <a:pt x="9995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89"/>
                      <a:pt x="333" y="45881"/>
                      <a:pt x="1066" y="48532"/>
                    </a:cubicBezTo>
                    <a:cubicBezTo>
                      <a:pt x="1732" y="51243"/>
                      <a:pt x="2865" y="53582"/>
                      <a:pt x="4398" y="55560"/>
                    </a:cubicBezTo>
                    <a:cubicBezTo>
                      <a:pt x="6064" y="57486"/>
                      <a:pt x="8196" y="58945"/>
                      <a:pt x="10794" y="59984"/>
                    </a:cubicBezTo>
                    <a:cubicBezTo>
                      <a:pt x="13460" y="61023"/>
                      <a:pt x="16791" y="61549"/>
                      <a:pt x="20856" y="61549"/>
                    </a:cubicBezTo>
                    <a:cubicBezTo>
                      <a:pt x="25254" y="61549"/>
                      <a:pt x="29051" y="60690"/>
                      <a:pt x="32250" y="58945"/>
                    </a:cubicBezTo>
                    <a:cubicBezTo>
                      <a:pt x="35581" y="57226"/>
                      <a:pt x="38247" y="54494"/>
                      <a:pt x="40379" y="50744"/>
                    </a:cubicBezTo>
                    <a:lnTo>
                      <a:pt x="40579" y="50744"/>
                    </a:lnTo>
                    <a:lnTo>
                      <a:pt x="40579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F5E00C1-5C8E-49E1-B96E-6FA81D5B80A3}"/>
                  </a:ext>
                </a:extLst>
              </p:cNvPr>
              <p:cNvSpPr/>
              <p:nvPr/>
            </p:nvSpPr>
            <p:spPr>
              <a:xfrm>
                <a:off x="7540514" y="5191386"/>
                <a:ext cx="31583" cy="61690"/>
              </a:xfrm>
              <a:custGeom>
                <a:avLst/>
                <a:gdLst>
                  <a:gd name="connsiteX0" fmla="*/ 0 w 31583"/>
                  <a:gd name="connsiteY0" fmla="*/ 1447 h 61690"/>
                  <a:gd name="connsiteX1" fmla="*/ 0 w 31583"/>
                  <a:gd name="connsiteY1" fmla="*/ 61690 h 61690"/>
                  <a:gd name="connsiteX2" fmla="*/ 9861 w 31583"/>
                  <a:gd name="connsiteY2" fmla="*/ 61690 h 61690"/>
                  <a:gd name="connsiteX3" fmla="*/ 9861 w 31583"/>
                  <a:gd name="connsiteY3" fmla="*/ 34889 h 61690"/>
                  <a:gd name="connsiteX4" fmla="*/ 11061 w 31583"/>
                  <a:gd name="connsiteY4" fmla="*/ 24610 h 61690"/>
                  <a:gd name="connsiteX5" fmla="*/ 14726 w 31583"/>
                  <a:gd name="connsiteY5" fmla="*/ 16936 h 61690"/>
                  <a:gd name="connsiteX6" fmla="*/ 21456 w 31583"/>
                  <a:gd name="connsiteY6" fmla="*/ 12246 h 61690"/>
                  <a:gd name="connsiteX7" fmla="*/ 31583 w 31583"/>
                  <a:gd name="connsiteY7" fmla="*/ 10554 h 61690"/>
                  <a:gd name="connsiteX8" fmla="*/ 31583 w 31583"/>
                  <a:gd name="connsiteY8" fmla="*/ 14 h 61690"/>
                  <a:gd name="connsiteX9" fmla="*/ 18324 w 31583"/>
                  <a:gd name="connsiteY9" fmla="*/ 3272 h 61690"/>
                  <a:gd name="connsiteX10" fmla="*/ 9462 w 31583"/>
                  <a:gd name="connsiteY10" fmla="*/ 14071 h 61690"/>
                  <a:gd name="connsiteX11" fmla="*/ 9262 w 31583"/>
                  <a:gd name="connsiteY11" fmla="*/ 14071 h 61690"/>
                  <a:gd name="connsiteX12" fmla="*/ 9262 w 31583"/>
                  <a:gd name="connsiteY12" fmla="*/ 1447 h 6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583" h="61690">
                    <a:moveTo>
                      <a:pt x="0" y="1447"/>
                    </a:moveTo>
                    <a:lnTo>
                      <a:pt x="0" y="61690"/>
                    </a:lnTo>
                    <a:lnTo>
                      <a:pt x="9861" y="61690"/>
                    </a:lnTo>
                    <a:lnTo>
                      <a:pt x="9861" y="34889"/>
                    </a:lnTo>
                    <a:cubicBezTo>
                      <a:pt x="9861" y="30986"/>
                      <a:pt x="10262" y="27575"/>
                      <a:pt x="11061" y="24610"/>
                    </a:cubicBezTo>
                    <a:cubicBezTo>
                      <a:pt x="11861" y="21592"/>
                      <a:pt x="13060" y="19014"/>
                      <a:pt x="14726" y="16936"/>
                    </a:cubicBezTo>
                    <a:cubicBezTo>
                      <a:pt x="16458" y="14850"/>
                      <a:pt x="18657" y="13292"/>
                      <a:pt x="21456" y="12246"/>
                    </a:cubicBezTo>
                    <a:cubicBezTo>
                      <a:pt x="24321" y="11153"/>
                      <a:pt x="27719" y="10554"/>
                      <a:pt x="31583" y="10554"/>
                    </a:cubicBezTo>
                    <a:lnTo>
                      <a:pt x="31583" y="14"/>
                    </a:lnTo>
                    <a:cubicBezTo>
                      <a:pt x="26320" y="-139"/>
                      <a:pt x="21922" y="927"/>
                      <a:pt x="18324" y="3272"/>
                    </a:cubicBezTo>
                    <a:cubicBezTo>
                      <a:pt x="14859" y="5610"/>
                      <a:pt x="11927" y="9228"/>
                      <a:pt x="9462" y="14071"/>
                    </a:cubicBezTo>
                    <a:lnTo>
                      <a:pt x="9262" y="14071"/>
                    </a:lnTo>
                    <a:lnTo>
                      <a:pt x="9262" y="144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5E1B117-B80E-42EF-9A29-DF5D62F5FCA1}"/>
                  </a:ext>
                </a:extLst>
              </p:cNvPr>
              <p:cNvSpPr/>
              <p:nvPr/>
            </p:nvSpPr>
            <p:spPr>
              <a:xfrm>
                <a:off x="7574230" y="5191400"/>
                <a:ext cx="55713" cy="62981"/>
              </a:xfrm>
              <a:custGeom>
                <a:avLst/>
                <a:gdLst>
                  <a:gd name="connsiteX0" fmla="*/ 45176 w 55713"/>
                  <a:gd name="connsiteY0" fmla="*/ 25768 h 62981"/>
                  <a:gd name="connsiteX1" fmla="*/ 10594 w 55713"/>
                  <a:gd name="connsiteY1" fmla="*/ 25768 h 62981"/>
                  <a:gd name="connsiteX2" fmla="*/ 11993 w 55713"/>
                  <a:gd name="connsiteY2" fmla="*/ 19260 h 62981"/>
                  <a:gd name="connsiteX3" fmla="*/ 15525 w 55713"/>
                  <a:gd name="connsiteY3" fmla="*/ 13797 h 62981"/>
                  <a:gd name="connsiteX4" fmla="*/ 20856 w 55713"/>
                  <a:gd name="connsiteY4" fmla="*/ 10153 h 62981"/>
                  <a:gd name="connsiteX5" fmla="*/ 27852 w 55713"/>
                  <a:gd name="connsiteY5" fmla="*/ 8720 h 62981"/>
                  <a:gd name="connsiteX6" fmla="*/ 34648 w 55713"/>
                  <a:gd name="connsiteY6" fmla="*/ 10153 h 62981"/>
                  <a:gd name="connsiteX7" fmla="*/ 39979 w 55713"/>
                  <a:gd name="connsiteY7" fmla="*/ 13797 h 62981"/>
                  <a:gd name="connsiteX8" fmla="*/ 43643 w 55713"/>
                  <a:gd name="connsiteY8" fmla="*/ 19133 h 62981"/>
                  <a:gd name="connsiteX9" fmla="*/ 45176 w 55713"/>
                  <a:gd name="connsiteY9" fmla="*/ 25768 h 62981"/>
                  <a:gd name="connsiteX10" fmla="*/ 54704 w 55713"/>
                  <a:gd name="connsiteY10" fmla="*/ 42550 h 62981"/>
                  <a:gd name="connsiteX11" fmla="*/ 44910 w 55713"/>
                  <a:gd name="connsiteY11" fmla="*/ 42550 h 62981"/>
                  <a:gd name="connsiteX12" fmla="*/ 39579 w 55713"/>
                  <a:gd name="connsiteY12" fmla="*/ 51530 h 62981"/>
                  <a:gd name="connsiteX13" fmla="*/ 29317 w 55713"/>
                  <a:gd name="connsiteY13" fmla="*/ 54394 h 62981"/>
                  <a:gd name="connsiteX14" fmla="*/ 20856 w 55713"/>
                  <a:gd name="connsiteY14" fmla="*/ 52702 h 62981"/>
                  <a:gd name="connsiteX15" fmla="*/ 14859 w 55713"/>
                  <a:gd name="connsiteY15" fmla="*/ 48279 h 62981"/>
                  <a:gd name="connsiteX16" fmla="*/ 11460 w 55713"/>
                  <a:gd name="connsiteY16" fmla="*/ 42030 h 62981"/>
                  <a:gd name="connsiteX17" fmla="*/ 10594 w 55713"/>
                  <a:gd name="connsiteY17" fmla="*/ 34482 h 62981"/>
                  <a:gd name="connsiteX18" fmla="*/ 55704 w 55713"/>
                  <a:gd name="connsiteY18" fmla="*/ 34482 h 62981"/>
                  <a:gd name="connsiteX19" fmla="*/ 54704 w 55713"/>
                  <a:gd name="connsiteY19" fmla="*/ 23037 h 62981"/>
                  <a:gd name="connsiteX20" fmla="*/ 50240 w 55713"/>
                  <a:gd name="connsiteY20" fmla="*/ 11845 h 62981"/>
                  <a:gd name="connsiteX21" fmla="*/ 41645 w 55713"/>
                  <a:gd name="connsiteY21" fmla="*/ 3384 h 62981"/>
                  <a:gd name="connsiteX22" fmla="*/ 28385 w 55713"/>
                  <a:gd name="connsiteY22" fmla="*/ 0 h 62981"/>
                  <a:gd name="connsiteX23" fmla="*/ 16924 w 55713"/>
                  <a:gd name="connsiteY23" fmla="*/ 2345 h 62981"/>
                  <a:gd name="connsiteX24" fmla="*/ 8129 w 55713"/>
                  <a:gd name="connsiteY24" fmla="*/ 8854 h 62981"/>
                  <a:gd name="connsiteX25" fmla="*/ 2132 w 55713"/>
                  <a:gd name="connsiteY25" fmla="*/ 18740 h 62981"/>
                  <a:gd name="connsiteX26" fmla="*/ 0 w 55713"/>
                  <a:gd name="connsiteY26" fmla="*/ 31364 h 62981"/>
                  <a:gd name="connsiteX27" fmla="*/ 2132 w 55713"/>
                  <a:gd name="connsiteY27" fmla="*/ 44115 h 62981"/>
                  <a:gd name="connsiteX28" fmla="*/ 7463 w 55713"/>
                  <a:gd name="connsiteY28" fmla="*/ 54128 h 62981"/>
                  <a:gd name="connsiteX29" fmla="*/ 16458 w 55713"/>
                  <a:gd name="connsiteY29" fmla="*/ 60637 h 62981"/>
                  <a:gd name="connsiteX30" fmla="*/ 28918 w 55713"/>
                  <a:gd name="connsiteY30" fmla="*/ 62982 h 62981"/>
                  <a:gd name="connsiteX31" fmla="*/ 45975 w 55713"/>
                  <a:gd name="connsiteY31" fmla="*/ 57905 h 62981"/>
                  <a:gd name="connsiteX32" fmla="*/ 54704 w 55713"/>
                  <a:gd name="connsiteY32" fmla="*/ 42550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3" h="62981">
                    <a:moveTo>
                      <a:pt x="45176" y="25768"/>
                    </a:moveTo>
                    <a:lnTo>
                      <a:pt x="10594" y="25768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859" y="17181"/>
                      <a:pt x="13992" y="15356"/>
                      <a:pt x="15525" y="13797"/>
                    </a:cubicBezTo>
                    <a:cubicBezTo>
                      <a:pt x="16991" y="12231"/>
                      <a:pt x="18790" y="11039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82" y="9213"/>
                      <a:pt x="34648" y="10153"/>
                    </a:cubicBezTo>
                    <a:cubicBezTo>
                      <a:pt x="36714" y="11039"/>
                      <a:pt x="38446" y="12231"/>
                      <a:pt x="39979" y="13797"/>
                    </a:cubicBezTo>
                    <a:cubicBezTo>
                      <a:pt x="41578" y="15302"/>
                      <a:pt x="42710" y="17048"/>
                      <a:pt x="43643" y="19133"/>
                    </a:cubicBezTo>
                    <a:cubicBezTo>
                      <a:pt x="44443" y="21211"/>
                      <a:pt x="44976" y="23423"/>
                      <a:pt x="45176" y="25768"/>
                    </a:cubicBezTo>
                    <a:close/>
                    <a:moveTo>
                      <a:pt x="54704" y="42550"/>
                    </a:moveTo>
                    <a:lnTo>
                      <a:pt x="44910" y="42550"/>
                    </a:lnTo>
                    <a:cubicBezTo>
                      <a:pt x="44043" y="46560"/>
                      <a:pt x="42244" y="49551"/>
                      <a:pt x="39579" y="51530"/>
                    </a:cubicBezTo>
                    <a:cubicBezTo>
                      <a:pt x="36980" y="53455"/>
                      <a:pt x="33515" y="54394"/>
                      <a:pt x="29317" y="54394"/>
                    </a:cubicBezTo>
                    <a:cubicBezTo>
                      <a:pt x="26052" y="54394"/>
                      <a:pt x="23254" y="53842"/>
                      <a:pt x="20856" y="52702"/>
                    </a:cubicBezTo>
                    <a:cubicBezTo>
                      <a:pt x="18390" y="51610"/>
                      <a:pt x="16458" y="50098"/>
                      <a:pt x="14859" y="48279"/>
                    </a:cubicBezTo>
                    <a:cubicBezTo>
                      <a:pt x="13326" y="46453"/>
                      <a:pt x="12193" y="44375"/>
                      <a:pt x="11460" y="42030"/>
                    </a:cubicBezTo>
                    <a:cubicBezTo>
                      <a:pt x="10728" y="39692"/>
                      <a:pt x="10461" y="37187"/>
                      <a:pt x="10594" y="34482"/>
                    </a:cubicBezTo>
                    <a:lnTo>
                      <a:pt x="55704" y="34482"/>
                    </a:lnTo>
                    <a:cubicBezTo>
                      <a:pt x="55771" y="30838"/>
                      <a:pt x="55504" y="27041"/>
                      <a:pt x="54704" y="23037"/>
                    </a:cubicBezTo>
                    <a:cubicBezTo>
                      <a:pt x="53905" y="18973"/>
                      <a:pt x="52372" y="15229"/>
                      <a:pt x="50240" y="11845"/>
                    </a:cubicBezTo>
                    <a:cubicBezTo>
                      <a:pt x="48108" y="8407"/>
                      <a:pt x="45242" y="5569"/>
                      <a:pt x="41645" y="3384"/>
                    </a:cubicBezTo>
                    <a:cubicBezTo>
                      <a:pt x="38180" y="1146"/>
                      <a:pt x="33782" y="0"/>
                      <a:pt x="28385" y="0"/>
                    </a:cubicBezTo>
                    <a:cubicBezTo>
                      <a:pt x="24253" y="0"/>
                      <a:pt x="20389" y="786"/>
                      <a:pt x="16924" y="2345"/>
                    </a:cubicBezTo>
                    <a:cubicBezTo>
                      <a:pt x="13592" y="3904"/>
                      <a:pt x="10594" y="6096"/>
                      <a:pt x="8129" y="8854"/>
                    </a:cubicBezTo>
                    <a:cubicBezTo>
                      <a:pt x="5530" y="11658"/>
                      <a:pt x="3598" y="14943"/>
                      <a:pt x="2132" y="18740"/>
                    </a:cubicBezTo>
                    <a:cubicBezTo>
                      <a:pt x="733" y="22590"/>
                      <a:pt x="0" y="26781"/>
                      <a:pt x="0" y="31364"/>
                    </a:cubicBezTo>
                    <a:cubicBezTo>
                      <a:pt x="199" y="35994"/>
                      <a:pt x="866" y="40211"/>
                      <a:pt x="2132" y="44115"/>
                    </a:cubicBezTo>
                    <a:cubicBezTo>
                      <a:pt x="3332" y="48019"/>
                      <a:pt x="5130" y="51370"/>
                      <a:pt x="7463" y="54128"/>
                    </a:cubicBezTo>
                    <a:cubicBezTo>
                      <a:pt x="9861" y="56939"/>
                      <a:pt x="12859" y="59078"/>
                      <a:pt x="16458" y="60637"/>
                    </a:cubicBezTo>
                    <a:cubicBezTo>
                      <a:pt x="19990" y="62196"/>
                      <a:pt x="24121" y="62982"/>
                      <a:pt x="28918" y="62982"/>
                    </a:cubicBezTo>
                    <a:cubicBezTo>
                      <a:pt x="35714" y="62982"/>
                      <a:pt x="41445" y="61289"/>
                      <a:pt x="45975" y="57905"/>
                    </a:cubicBezTo>
                    <a:cubicBezTo>
                      <a:pt x="50440" y="54468"/>
                      <a:pt x="53372" y="49318"/>
                      <a:pt x="54704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B504EAAA-33CE-4338-8D43-13CE42804832}"/>
                  </a:ext>
                </a:extLst>
              </p:cNvPr>
              <p:cNvSpPr/>
              <p:nvPr/>
            </p:nvSpPr>
            <p:spPr>
              <a:xfrm>
                <a:off x="7672512" y="5191400"/>
                <a:ext cx="84621" cy="61675"/>
              </a:xfrm>
              <a:custGeom>
                <a:avLst/>
                <a:gdLst>
                  <a:gd name="connsiteX0" fmla="*/ 0 w 84621"/>
                  <a:gd name="connsiteY0" fmla="*/ 1432 h 61675"/>
                  <a:gd name="connsiteX1" fmla="*/ 0 w 84621"/>
                  <a:gd name="connsiteY1" fmla="*/ 61676 h 61675"/>
                  <a:gd name="connsiteX2" fmla="*/ 10061 w 84621"/>
                  <a:gd name="connsiteY2" fmla="*/ 61676 h 61675"/>
                  <a:gd name="connsiteX3" fmla="*/ 10061 w 84621"/>
                  <a:gd name="connsiteY3" fmla="*/ 24076 h 61675"/>
                  <a:gd name="connsiteX4" fmla="*/ 10861 w 84621"/>
                  <a:gd name="connsiteY4" fmla="*/ 19779 h 61675"/>
                  <a:gd name="connsiteX5" fmla="*/ 13726 w 84621"/>
                  <a:gd name="connsiteY5" fmla="*/ 14709 h 61675"/>
                  <a:gd name="connsiteX6" fmla="*/ 18656 w 84621"/>
                  <a:gd name="connsiteY6" fmla="*/ 10539 h 61675"/>
                  <a:gd name="connsiteX7" fmla="*/ 26052 w 84621"/>
                  <a:gd name="connsiteY7" fmla="*/ 8720 h 61675"/>
                  <a:gd name="connsiteX8" fmla="*/ 31517 w 84621"/>
                  <a:gd name="connsiteY8" fmla="*/ 9760 h 61675"/>
                  <a:gd name="connsiteX9" fmla="*/ 35048 w 84621"/>
                  <a:gd name="connsiteY9" fmla="*/ 12491 h 61675"/>
                  <a:gd name="connsiteX10" fmla="*/ 36847 w 84621"/>
                  <a:gd name="connsiteY10" fmla="*/ 16788 h 61675"/>
                  <a:gd name="connsiteX11" fmla="*/ 37380 w 84621"/>
                  <a:gd name="connsiteY11" fmla="*/ 22124 h 61675"/>
                  <a:gd name="connsiteX12" fmla="*/ 37380 w 84621"/>
                  <a:gd name="connsiteY12" fmla="*/ 61676 h 61675"/>
                  <a:gd name="connsiteX13" fmla="*/ 47242 w 84621"/>
                  <a:gd name="connsiteY13" fmla="*/ 61676 h 61675"/>
                  <a:gd name="connsiteX14" fmla="*/ 47242 w 84621"/>
                  <a:gd name="connsiteY14" fmla="*/ 24076 h 61675"/>
                  <a:gd name="connsiteX15" fmla="*/ 51439 w 84621"/>
                  <a:gd name="connsiteY15" fmla="*/ 13017 h 61675"/>
                  <a:gd name="connsiteX16" fmla="*/ 63033 w 84621"/>
                  <a:gd name="connsiteY16" fmla="*/ 8720 h 61675"/>
                  <a:gd name="connsiteX17" fmla="*/ 68897 w 84621"/>
                  <a:gd name="connsiteY17" fmla="*/ 9760 h 61675"/>
                  <a:gd name="connsiteX18" fmla="*/ 72495 w 84621"/>
                  <a:gd name="connsiteY18" fmla="*/ 12624 h 61675"/>
                  <a:gd name="connsiteX19" fmla="*/ 74227 w 84621"/>
                  <a:gd name="connsiteY19" fmla="*/ 16921 h 61675"/>
                  <a:gd name="connsiteX20" fmla="*/ 74761 w 84621"/>
                  <a:gd name="connsiteY20" fmla="*/ 22124 h 61675"/>
                  <a:gd name="connsiteX21" fmla="*/ 74761 w 84621"/>
                  <a:gd name="connsiteY21" fmla="*/ 61676 h 61675"/>
                  <a:gd name="connsiteX22" fmla="*/ 84622 w 84621"/>
                  <a:gd name="connsiteY22" fmla="*/ 61676 h 61675"/>
                  <a:gd name="connsiteX23" fmla="*/ 84622 w 84621"/>
                  <a:gd name="connsiteY23" fmla="*/ 17441 h 61675"/>
                  <a:gd name="connsiteX24" fmla="*/ 83223 w 84621"/>
                  <a:gd name="connsiteY24" fmla="*/ 9633 h 61675"/>
                  <a:gd name="connsiteX25" fmla="*/ 79025 w 84621"/>
                  <a:gd name="connsiteY25" fmla="*/ 4164 h 61675"/>
                  <a:gd name="connsiteX26" fmla="*/ 72761 w 84621"/>
                  <a:gd name="connsiteY26" fmla="*/ 1046 h 61675"/>
                  <a:gd name="connsiteX27" fmla="*/ 64566 w 84621"/>
                  <a:gd name="connsiteY27" fmla="*/ 0 h 61675"/>
                  <a:gd name="connsiteX28" fmla="*/ 53638 w 84621"/>
                  <a:gd name="connsiteY28" fmla="*/ 2738 h 61675"/>
                  <a:gd name="connsiteX29" fmla="*/ 45709 w 84621"/>
                  <a:gd name="connsiteY29" fmla="*/ 10279 h 61675"/>
                  <a:gd name="connsiteX30" fmla="*/ 39179 w 84621"/>
                  <a:gd name="connsiteY30" fmla="*/ 2345 h 61675"/>
                  <a:gd name="connsiteX31" fmla="*/ 29051 w 84621"/>
                  <a:gd name="connsiteY31" fmla="*/ 0 h 61675"/>
                  <a:gd name="connsiteX32" fmla="*/ 9661 w 84621"/>
                  <a:gd name="connsiteY32" fmla="*/ 10279 h 61675"/>
                  <a:gd name="connsiteX33" fmla="*/ 9394 w 84621"/>
                  <a:gd name="connsiteY33" fmla="*/ 10279 h 61675"/>
                  <a:gd name="connsiteX34" fmla="*/ 9394 w 84621"/>
                  <a:gd name="connsiteY34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4621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61" y="61676"/>
                    </a:lnTo>
                    <a:lnTo>
                      <a:pt x="10061" y="24076"/>
                    </a:lnTo>
                    <a:cubicBezTo>
                      <a:pt x="10061" y="22983"/>
                      <a:pt x="10327" y="21551"/>
                      <a:pt x="10861" y="19779"/>
                    </a:cubicBezTo>
                    <a:cubicBezTo>
                      <a:pt x="11394" y="18060"/>
                      <a:pt x="12393" y="16375"/>
                      <a:pt x="13726" y="14709"/>
                    </a:cubicBezTo>
                    <a:cubicBezTo>
                      <a:pt x="14992" y="13091"/>
                      <a:pt x="16591" y="11685"/>
                      <a:pt x="18656" y="10539"/>
                    </a:cubicBezTo>
                    <a:cubicBezTo>
                      <a:pt x="20722" y="9347"/>
                      <a:pt x="23188" y="8720"/>
                      <a:pt x="26052" y="8720"/>
                    </a:cubicBezTo>
                    <a:cubicBezTo>
                      <a:pt x="28318" y="8720"/>
                      <a:pt x="30117" y="9087"/>
                      <a:pt x="31517" y="9760"/>
                    </a:cubicBezTo>
                    <a:cubicBezTo>
                      <a:pt x="32982" y="10386"/>
                      <a:pt x="34182" y="11298"/>
                      <a:pt x="35048" y="12491"/>
                    </a:cubicBezTo>
                    <a:cubicBezTo>
                      <a:pt x="35848" y="13743"/>
                      <a:pt x="36514" y="15176"/>
                      <a:pt x="36847" y="16788"/>
                    </a:cubicBezTo>
                    <a:cubicBezTo>
                      <a:pt x="37180" y="18453"/>
                      <a:pt x="37380" y="20252"/>
                      <a:pt x="37380" y="22124"/>
                    </a:cubicBezTo>
                    <a:lnTo>
                      <a:pt x="37380" y="61676"/>
                    </a:lnTo>
                    <a:lnTo>
                      <a:pt x="47242" y="61676"/>
                    </a:lnTo>
                    <a:lnTo>
                      <a:pt x="47242" y="24076"/>
                    </a:lnTo>
                    <a:cubicBezTo>
                      <a:pt x="47242" y="19493"/>
                      <a:pt x="48641" y="15822"/>
                      <a:pt x="51439" y="13017"/>
                    </a:cubicBezTo>
                    <a:cubicBezTo>
                      <a:pt x="54304" y="10153"/>
                      <a:pt x="58103" y="8720"/>
                      <a:pt x="63033" y="8720"/>
                    </a:cubicBezTo>
                    <a:cubicBezTo>
                      <a:pt x="65432" y="8720"/>
                      <a:pt x="67365" y="9087"/>
                      <a:pt x="68897" y="9760"/>
                    </a:cubicBezTo>
                    <a:cubicBezTo>
                      <a:pt x="70429" y="10492"/>
                      <a:pt x="71629" y="11425"/>
                      <a:pt x="72495" y="12624"/>
                    </a:cubicBezTo>
                    <a:cubicBezTo>
                      <a:pt x="73362" y="13870"/>
                      <a:pt x="73961" y="15302"/>
                      <a:pt x="74227" y="16921"/>
                    </a:cubicBezTo>
                    <a:cubicBezTo>
                      <a:pt x="74494" y="18587"/>
                      <a:pt x="74761" y="20299"/>
                      <a:pt x="74761" y="22124"/>
                    </a:cubicBezTo>
                    <a:lnTo>
                      <a:pt x="74761" y="61676"/>
                    </a:lnTo>
                    <a:lnTo>
                      <a:pt x="84622" y="61676"/>
                    </a:lnTo>
                    <a:lnTo>
                      <a:pt x="84622" y="17441"/>
                    </a:lnTo>
                    <a:cubicBezTo>
                      <a:pt x="84622" y="14423"/>
                      <a:pt x="84156" y="11818"/>
                      <a:pt x="83223" y="9633"/>
                    </a:cubicBezTo>
                    <a:cubicBezTo>
                      <a:pt x="82223" y="7395"/>
                      <a:pt x="80824" y="5569"/>
                      <a:pt x="79025" y="4164"/>
                    </a:cubicBezTo>
                    <a:cubicBezTo>
                      <a:pt x="77226" y="2711"/>
                      <a:pt x="75160" y="1665"/>
                      <a:pt x="72761" y="1046"/>
                    </a:cubicBezTo>
                    <a:cubicBezTo>
                      <a:pt x="70363" y="366"/>
                      <a:pt x="67630" y="0"/>
                      <a:pt x="64566" y="0"/>
                    </a:cubicBezTo>
                    <a:cubicBezTo>
                      <a:pt x="60568" y="0"/>
                      <a:pt x="56903" y="913"/>
                      <a:pt x="53638" y="2738"/>
                    </a:cubicBezTo>
                    <a:cubicBezTo>
                      <a:pt x="50306" y="4503"/>
                      <a:pt x="47708" y="7002"/>
                      <a:pt x="45709" y="10279"/>
                    </a:cubicBezTo>
                    <a:cubicBezTo>
                      <a:pt x="44376" y="6589"/>
                      <a:pt x="42244" y="3904"/>
                      <a:pt x="39179" y="2345"/>
                    </a:cubicBezTo>
                    <a:cubicBezTo>
                      <a:pt x="36114" y="786"/>
                      <a:pt x="32716" y="0"/>
                      <a:pt x="29051" y="0"/>
                    </a:cubicBezTo>
                    <a:cubicBezTo>
                      <a:pt x="20589" y="0"/>
                      <a:pt x="14126" y="3464"/>
                      <a:pt x="9661" y="10279"/>
                    </a:cubicBezTo>
                    <a:lnTo>
                      <a:pt x="9394" y="10279"/>
                    </a:lnTo>
                    <a:lnTo>
                      <a:pt x="9394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83ABD42-7FC4-4055-9664-1B1B313AF99B}"/>
                  </a:ext>
                </a:extLst>
              </p:cNvPr>
              <p:cNvSpPr/>
              <p:nvPr/>
            </p:nvSpPr>
            <p:spPr>
              <a:xfrm>
                <a:off x="7768728" y="5191400"/>
                <a:ext cx="56770" cy="62981"/>
              </a:xfrm>
              <a:custGeom>
                <a:avLst/>
                <a:gdLst>
                  <a:gd name="connsiteX0" fmla="*/ 56770 w 56770"/>
                  <a:gd name="connsiteY0" fmla="*/ 61416 h 62981"/>
                  <a:gd name="connsiteX1" fmla="*/ 49574 w 56770"/>
                  <a:gd name="connsiteY1" fmla="*/ 62982 h 62981"/>
                  <a:gd name="connsiteX2" fmla="*/ 43511 w 56770"/>
                  <a:gd name="connsiteY2" fmla="*/ 60896 h 62981"/>
                  <a:gd name="connsiteX3" fmla="*/ 41245 w 56770"/>
                  <a:gd name="connsiteY3" fmla="*/ 53742 h 62981"/>
                  <a:gd name="connsiteX4" fmla="*/ 31650 w 56770"/>
                  <a:gd name="connsiteY4" fmla="*/ 60896 h 62981"/>
                  <a:gd name="connsiteX5" fmla="*/ 19923 w 56770"/>
                  <a:gd name="connsiteY5" fmla="*/ 62982 h 62981"/>
                  <a:gd name="connsiteX6" fmla="*/ 12260 w 56770"/>
                  <a:gd name="connsiteY6" fmla="*/ 62069 h 62981"/>
                  <a:gd name="connsiteX7" fmla="*/ 5864 w 56770"/>
                  <a:gd name="connsiteY7" fmla="*/ 59204 h 62981"/>
                  <a:gd name="connsiteX8" fmla="*/ 1599 w 56770"/>
                  <a:gd name="connsiteY8" fmla="*/ 54001 h 62981"/>
                  <a:gd name="connsiteX9" fmla="*/ 0 w 56770"/>
                  <a:gd name="connsiteY9" fmla="*/ 46194 h 62981"/>
                  <a:gd name="connsiteX10" fmla="*/ 1732 w 56770"/>
                  <a:gd name="connsiteY10" fmla="*/ 37740 h 62981"/>
                  <a:gd name="connsiteX11" fmla="*/ 6396 w 56770"/>
                  <a:gd name="connsiteY11" fmla="*/ 32530 h 62981"/>
                  <a:gd name="connsiteX12" fmla="*/ 12927 w 56770"/>
                  <a:gd name="connsiteY12" fmla="*/ 29412 h 62981"/>
                  <a:gd name="connsiteX13" fmla="*/ 20456 w 56770"/>
                  <a:gd name="connsiteY13" fmla="*/ 27587 h 62981"/>
                  <a:gd name="connsiteX14" fmla="*/ 28118 w 56770"/>
                  <a:gd name="connsiteY14" fmla="*/ 26414 h 62981"/>
                  <a:gd name="connsiteX15" fmla="*/ 34648 w 56770"/>
                  <a:gd name="connsiteY15" fmla="*/ 25249 h 62981"/>
                  <a:gd name="connsiteX16" fmla="*/ 39046 w 56770"/>
                  <a:gd name="connsiteY16" fmla="*/ 23037 h 62981"/>
                  <a:gd name="connsiteX17" fmla="*/ 40779 w 56770"/>
                  <a:gd name="connsiteY17" fmla="*/ 18740 h 62981"/>
                  <a:gd name="connsiteX18" fmla="*/ 39446 w 56770"/>
                  <a:gd name="connsiteY18" fmla="*/ 13537 h 62981"/>
                  <a:gd name="connsiteX19" fmla="*/ 36314 w 56770"/>
                  <a:gd name="connsiteY19" fmla="*/ 10539 h 62981"/>
                  <a:gd name="connsiteX20" fmla="*/ 32050 w 56770"/>
                  <a:gd name="connsiteY20" fmla="*/ 9113 h 62981"/>
                  <a:gd name="connsiteX21" fmla="*/ 27319 w 56770"/>
                  <a:gd name="connsiteY21" fmla="*/ 8720 h 62981"/>
                  <a:gd name="connsiteX22" fmla="*/ 16791 w 56770"/>
                  <a:gd name="connsiteY22" fmla="*/ 11192 h 62981"/>
                  <a:gd name="connsiteX23" fmla="*/ 12260 w 56770"/>
                  <a:gd name="connsiteY23" fmla="*/ 20172 h 62981"/>
                  <a:gd name="connsiteX24" fmla="*/ 2332 w 56770"/>
                  <a:gd name="connsiteY24" fmla="*/ 20172 h 62981"/>
                  <a:gd name="connsiteX25" fmla="*/ 4731 w 56770"/>
                  <a:gd name="connsiteY25" fmla="*/ 10805 h 62981"/>
                  <a:gd name="connsiteX26" fmla="*/ 10328 w 56770"/>
                  <a:gd name="connsiteY26" fmla="*/ 4557 h 62981"/>
                  <a:gd name="connsiteX27" fmla="*/ 18257 w 56770"/>
                  <a:gd name="connsiteY27" fmla="*/ 1046 h 62981"/>
                  <a:gd name="connsiteX28" fmla="*/ 27852 w 56770"/>
                  <a:gd name="connsiteY28" fmla="*/ 0 h 62981"/>
                  <a:gd name="connsiteX29" fmla="*/ 36048 w 56770"/>
                  <a:gd name="connsiteY29" fmla="*/ 653 h 62981"/>
                  <a:gd name="connsiteX30" fmla="*/ 43377 w 56770"/>
                  <a:gd name="connsiteY30" fmla="*/ 2998 h 62981"/>
                  <a:gd name="connsiteX31" fmla="*/ 48575 w 56770"/>
                  <a:gd name="connsiteY31" fmla="*/ 8068 h 62981"/>
                  <a:gd name="connsiteX32" fmla="*/ 50507 w 56770"/>
                  <a:gd name="connsiteY32" fmla="*/ 16528 h 62981"/>
                  <a:gd name="connsiteX33" fmla="*/ 50507 w 56770"/>
                  <a:gd name="connsiteY33" fmla="*/ 47626 h 62981"/>
                  <a:gd name="connsiteX34" fmla="*/ 50907 w 56770"/>
                  <a:gd name="connsiteY34" fmla="*/ 52702 h 62981"/>
                  <a:gd name="connsiteX35" fmla="*/ 53639 w 56770"/>
                  <a:gd name="connsiteY35" fmla="*/ 54394 h 62981"/>
                  <a:gd name="connsiteX36" fmla="*/ 56770 w 56770"/>
                  <a:gd name="connsiteY36" fmla="*/ 53742 h 62981"/>
                  <a:gd name="connsiteX37" fmla="*/ 40645 w 56770"/>
                  <a:gd name="connsiteY37" fmla="*/ 30578 h 62981"/>
                  <a:gd name="connsiteX38" fmla="*/ 35648 w 56770"/>
                  <a:gd name="connsiteY38" fmla="*/ 32663 h 62981"/>
                  <a:gd name="connsiteX39" fmla="*/ 29318 w 56770"/>
                  <a:gd name="connsiteY39" fmla="*/ 33703 h 62981"/>
                  <a:gd name="connsiteX40" fmla="*/ 22655 w 56770"/>
                  <a:gd name="connsiteY40" fmla="*/ 34615 h 62981"/>
                  <a:gd name="connsiteX41" fmla="*/ 16525 w 56770"/>
                  <a:gd name="connsiteY41" fmla="*/ 36307 h 62981"/>
                  <a:gd name="connsiteX42" fmla="*/ 12260 w 56770"/>
                  <a:gd name="connsiteY42" fmla="*/ 39692 h 62981"/>
                  <a:gd name="connsiteX43" fmla="*/ 10528 w 56770"/>
                  <a:gd name="connsiteY43" fmla="*/ 45414 h 62981"/>
                  <a:gd name="connsiteX44" fmla="*/ 11460 w 56770"/>
                  <a:gd name="connsiteY44" fmla="*/ 49578 h 62981"/>
                  <a:gd name="connsiteX45" fmla="*/ 14059 w 56770"/>
                  <a:gd name="connsiteY45" fmla="*/ 52309 h 62981"/>
                  <a:gd name="connsiteX46" fmla="*/ 17724 w 56770"/>
                  <a:gd name="connsiteY46" fmla="*/ 53868 h 62981"/>
                  <a:gd name="connsiteX47" fmla="*/ 22122 w 56770"/>
                  <a:gd name="connsiteY47" fmla="*/ 54394 h 62981"/>
                  <a:gd name="connsiteX48" fmla="*/ 30584 w 56770"/>
                  <a:gd name="connsiteY48" fmla="*/ 53089 h 62981"/>
                  <a:gd name="connsiteX49" fmla="*/ 36314 w 56770"/>
                  <a:gd name="connsiteY49" fmla="*/ 49705 h 62981"/>
                  <a:gd name="connsiteX50" fmla="*/ 39580 w 56770"/>
                  <a:gd name="connsiteY50" fmla="*/ 45281 h 62981"/>
                  <a:gd name="connsiteX51" fmla="*/ 40645 w 56770"/>
                  <a:gd name="connsiteY51" fmla="*/ 40731 h 6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6770" h="62981">
                    <a:moveTo>
                      <a:pt x="56770" y="61416"/>
                    </a:moveTo>
                    <a:cubicBezTo>
                      <a:pt x="55038" y="62455"/>
                      <a:pt x="52639" y="62982"/>
                      <a:pt x="49574" y="62982"/>
                    </a:cubicBezTo>
                    <a:cubicBezTo>
                      <a:pt x="46976" y="62982"/>
                      <a:pt x="44910" y="62276"/>
                      <a:pt x="43511" y="60896"/>
                    </a:cubicBezTo>
                    <a:cubicBezTo>
                      <a:pt x="41978" y="59438"/>
                      <a:pt x="41245" y="57073"/>
                      <a:pt x="41245" y="53742"/>
                    </a:cubicBezTo>
                    <a:cubicBezTo>
                      <a:pt x="38513" y="57073"/>
                      <a:pt x="35315" y="59438"/>
                      <a:pt x="31650" y="60896"/>
                    </a:cubicBezTo>
                    <a:cubicBezTo>
                      <a:pt x="28052" y="62276"/>
                      <a:pt x="24187" y="62982"/>
                      <a:pt x="19923" y="62982"/>
                    </a:cubicBezTo>
                    <a:cubicBezTo>
                      <a:pt x="17191" y="62982"/>
                      <a:pt x="14659" y="62668"/>
                      <a:pt x="12260" y="62069"/>
                    </a:cubicBezTo>
                    <a:cubicBezTo>
                      <a:pt x="9795" y="61496"/>
                      <a:pt x="7663" y="60503"/>
                      <a:pt x="5864" y="59204"/>
                    </a:cubicBezTo>
                    <a:cubicBezTo>
                      <a:pt x="4064" y="57852"/>
                      <a:pt x="2599" y="56080"/>
                      <a:pt x="1599" y="54001"/>
                    </a:cubicBezTo>
                    <a:cubicBezTo>
                      <a:pt x="533" y="51870"/>
                      <a:pt x="0" y="49265"/>
                      <a:pt x="0" y="46194"/>
                    </a:cubicBezTo>
                    <a:cubicBezTo>
                      <a:pt x="0" y="42756"/>
                      <a:pt x="533" y="39925"/>
                      <a:pt x="1732" y="37740"/>
                    </a:cubicBezTo>
                    <a:cubicBezTo>
                      <a:pt x="2932" y="35601"/>
                      <a:pt x="4465" y="33836"/>
                      <a:pt x="6396" y="32530"/>
                    </a:cubicBezTo>
                    <a:cubicBezTo>
                      <a:pt x="8262" y="31178"/>
                      <a:pt x="10462" y="30138"/>
                      <a:pt x="12927" y="29412"/>
                    </a:cubicBezTo>
                    <a:cubicBezTo>
                      <a:pt x="15326" y="28733"/>
                      <a:pt x="17858" y="28107"/>
                      <a:pt x="20456" y="27587"/>
                    </a:cubicBezTo>
                    <a:cubicBezTo>
                      <a:pt x="23121" y="27067"/>
                      <a:pt x="25653" y="26674"/>
                      <a:pt x="28118" y="26414"/>
                    </a:cubicBezTo>
                    <a:cubicBezTo>
                      <a:pt x="30650" y="26155"/>
                      <a:pt x="32783" y="25768"/>
                      <a:pt x="34648" y="25249"/>
                    </a:cubicBezTo>
                    <a:cubicBezTo>
                      <a:pt x="36514" y="24722"/>
                      <a:pt x="38046" y="24023"/>
                      <a:pt x="39046" y="23037"/>
                    </a:cubicBezTo>
                    <a:cubicBezTo>
                      <a:pt x="40179" y="22097"/>
                      <a:pt x="40779" y="20665"/>
                      <a:pt x="40779" y="18740"/>
                    </a:cubicBezTo>
                    <a:cubicBezTo>
                      <a:pt x="40779" y="16608"/>
                      <a:pt x="40312" y="14836"/>
                      <a:pt x="39446" y="13537"/>
                    </a:cubicBezTo>
                    <a:cubicBezTo>
                      <a:pt x="38647" y="12231"/>
                      <a:pt x="37647" y="11272"/>
                      <a:pt x="36314" y="10539"/>
                    </a:cubicBezTo>
                    <a:cubicBezTo>
                      <a:pt x="35115" y="9866"/>
                      <a:pt x="33649" y="9373"/>
                      <a:pt x="32050" y="9113"/>
                    </a:cubicBezTo>
                    <a:cubicBezTo>
                      <a:pt x="30451" y="8854"/>
                      <a:pt x="28918" y="8720"/>
                      <a:pt x="27319" y="8720"/>
                    </a:cubicBezTo>
                    <a:cubicBezTo>
                      <a:pt x="23188" y="8720"/>
                      <a:pt x="19656" y="9580"/>
                      <a:pt x="16791" y="11192"/>
                    </a:cubicBezTo>
                    <a:cubicBezTo>
                      <a:pt x="13992" y="12757"/>
                      <a:pt x="12527" y="15749"/>
                      <a:pt x="12260" y="20172"/>
                    </a:cubicBezTo>
                    <a:lnTo>
                      <a:pt x="2332" y="20172"/>
                    </a:lnTo>
                    <a:cubicBezTo>
                      <a:pt x="2532" y="16475"/>
                      <a:pt x="3265" y="13350"/>
                      <a:pt x="4731" y="10805"/>
                    </a:cubicBezTo>
                    <a:cubicBezTo>
                      <a:pt x="6064" y="8201"/>
                      <a:pt x="7930" y="6116"/>
                      <a:pt x="10328" y="4557"/>
                    </a:cubicBezTo>
                    <a:cubicBezTo>
                      <a:pt x="12660" y="2944"/>
                      <a:pt x="15259" y="1772"/>
                      <a:pt x="18257" y="1046"/>
                    </a:cubicBezTo>
                    <a:cubicBezTo>
                      <a:pt x="21256" y="366"/>
                      <a:pt x="24454" y="0"/>
                      <a:pt x="27852" y="0"/>
                    </a:cubicBezTo>
                    <a:cubicBezTo>
                      <a:pt x="30650" y="0"/>
                      <a:pt x="33383" y="240"/>
                      <a:pt x="36048" y="653"/>
                    </a:cubicBezTo>
                    <a:cubicBezTo>
                      <a:pt x="38713" y="1019"/>
                      <a:pt x="41179" y="1799"/>
                      <a:pt x="43377" y="2998"/>
                    </a:cubicBezTo>
                    <a:cubicBezTo>
                      <a:pt x="45509" y="4244"/>
                      <a:pt x="47242" y="5936"/>
                      <a:pt x="48575" y="8068"/>
                    </a:cubicBezTo>
                    <a:cubicBezTo>
                      <a:pt x="49840" y="10259"/>
                      <a:pt x="50507" y="13091"/>
                      <a:pt x="50507" y="16528"/>
                    </a:cubicBezTo>
                    <a:lnTo>
                      <a:pt x="50507" y="47626"/>
                    </a:lnTo>
                    <a:cubicBezTo>
                      <a:pt x="50507" y="49918"/>
                      <a:pt x="50640" y="51610"/>
                      <a:pt x="50907" y="52702"/>
                    </a:cubicBezTo>
                    <a:cubicBezTo>
                      <a:pt x="51173" y="53842"/>
                      <a:pt x="52040" y="54394"/>
                      <a:pt x="53639" y="54394"/>
                    </a:cubicBezTo>
                    <a:cubicBezTo>
                      <a:pt x="54505" y="54394"/>
                      <a:pt x="55504" y="54208"/>
                      <a:pt x="56770" y="53742"/>
                    </a:cubicBezTo>
                    <a:close/>
                    <a:moveTo>
                      <a:pt x="40645" y="30578"/>
                    </a:moveTo>
                    <a:cubicBezTo>
                      <a:pt x="39380" y="31571"/>
                      <a:pt x="37780" y="32244"/>
                      <a:pt x="35648" y="32663"/>
                    </a:cubicBezTo>
                    <a:cubicBezTo>
                      <a:pt x="33649" y="33030"/>
                      <a:pt x="31517" y="33389"/>
                      <a:pt x="29318" y="33703"/>
                    </a:cubicBezTo>
                    <a:cubicBezTo>
                      <a:pt x="27120" y="33962"/>
                      <a:pt x="24920" y="34302"/>
                      <a:pt x="22655" y="34615"/>
                    </a:cubicBezTo>
                    <a:cubicBezTo>
                      <a:pt x="20390" y="34975"/>
                      <a:pt x="18390" y="35521"/>
                      <a:pt x="16525" y="36307"/>
                    </a:cubicBezTo>
                    <a:cubicBezTo>
                      <a:pt x="14792" y="37087"/>
                      <a:pt x="13393" y="38233"/>
                      <a:pt x="12260" y="39692"/>
                    </a:cubicBezTo>
                    <a:cubicBezTo>
                      <a:pt x="11128" y="41091"/>
                      <a:pt x="10528" y="43022"/>
                      <a:pt x="10528" y="45414"/>
                    </a:cubicBezTo>
                    <a:cubicBezTo>
                      <a:pt x="10528" y="47080"/>
                      <a:pt x="10861" y="48485"/>
                      <a:pt x="11460" y="49578"/>
                    </a:cubicBezTo>
                    <a:cubicBezTo>
                      <a:pt x="12127" y="50724"/>
                      <a:pt x="13060" y="51630"/>
                      <a:pt x="14059" y="52309"/>
                    </a:cubicBezTo>
                    <a:cubicBezTo>
                      <a:pt x="15126" y="53035"/>
                      <a:pt x="16324" y="53562"/>
                      <a:pt x="17724" y="53868"/>
                    </a:cubicBezTo>
                    <a:cubicBezTo>
                      <a:pt x="19190" y="54235"/>
                      <a:pt x="20656" y="54394"/>
                      <a:pt x="22122" y="54394"/>
                    </a:cubicBezTo>
                    <a:cubicBezTo>
                      <a:pt x="25387" y="54394"/>
                      <a:pt x="28252" y="53975"/>
                      <a:pt x="30584" y="53089"/>
                    </a:cubicBezTo>
                    <a:cubicBezTo>
                      <a:pt x="32916" y="52156"/>
                      <a:pt x="34848" y="51010"/>
                      <a:pt x="36314" y="49705"/>
                    </a:cubicBezTo>
                    <a:cubicBezTo>
                      <a:pt x="37780" y="48352"/>
                      <a:pt x="38846" y="46846"/>
                      <a:pt x="39580" y="45281"/>
                    </a:cubicBezTo>
                    <a:cubicBezTo>
                      <a:pt x="40246" y="43669"/>
                      <a:pt x="40645" y="42136"/>
                      <a:pt x="40645" y="40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96FA42D-5234-4881-84DF-6F4C4A5E7950}"/>
                  </a:ext>
                </a:extLst>
              </p:cNvPr>
              <p:cNvSpPr/>
              <p:nvPr/>
            </p:nvSpPr>
            <p:spPr>
              <a:xfrm>
                <a:off x="7835026" y="5191400"/>
                <a:ext cx="57103" cy="84706"/>
              </a:xfrm>
              <a:custGeom>
                <a:avLst/>
                <a:gdLst>
                  <a:gd name="connsiteX0" fmla="*/ 0 w 57103"/>
                  <a:gd name="connsiteY0" fmla="*/ 1432 h 84706"/>
                  <a:gd name="connsiteX1" fmla="*/ 0 w 57103"/>
                  <a:gd name="connsiteY1" fmla="*/ 84706 h 84706"/>
                  <a:gd name="connsiteX2" fmla="*/ 9862 w 57103"/>
                  <a:gd name="connsiteY2" fmla="*/ 84706 h 84706"/>
                  <a:gd name="connsiteX3" fmla="*/ 9862 w 57103"/>
                  <a:gd name="connsiteY3" fmla="*/ 53608 h 84706"/>
                  <a:gd name="connsiteX4" fmla="*/ 10128 w 57103"/>
                  <a:gd name="connsiteY4" fmla="*/ 53608 h 84706"/>
                  <a:gd name="connsiteX5" fmla="*/ 14193 w 57103"/>
                  <a:gd name="connsiteY5" fmla="*/ 58165 h 84706"/>
                  <a:gd name="connsiteX6" fmla="*/ 19124 w 57103"/>
                  <a:gd name="connsiteY6" fmla="*/ 61030 h 84706"/>
                  <a:gd name="connsiteX7" fmla="*/ 24588 w 57103"/>
                  <a:gd name="connsiteY7" fmla="*/ 62455 h 84706"/>
                  <a:gd name="connsiteX8" fmla="*/ 29652 w 57103"/>
                  <a:gd name="connsiteY8" fmla="*/ 62982 h 84706"/>
                  <a:gd name="connsiteX9" fmla="*/ 41645 w 57103"/>
                  <a:gd name="connsiteY9" fmla="*/ 60503 h 84706"/>
                  <a:gd name="connsiteX10" fmla="*/ 50241 w 57103"/>
                  <a:gd name="connsiteY10" fmla="*/ 53868 h 84706"/>
                  <a:gd name="connsiteX11" fmla="*/ 55438 w 57103"/>
                  <a:gd name="connsiteY11" fmla="*/ 43849 h 84706"/>
                  <a:gd name="connsiteX12" fmla="*/ 57104 w 57103"/>
                  <a:gd name="connsiteY12" fmla="*/ 31751 h 84706"/>
                  <a:gd name="connsiteX13" fmla="*/ 55305 w 57103"/>
                  <a:gd name="connsiteY13" fmla="*/ 19653 h 84706"/>
                  <a:gd name="connsiteX14" fmla="*/ 50107 w 57103"/>
                  <a:gd name="connsiteY14" fmla="*/ 9500 h 84706"/>
                  <a:gd name="connsiteX15" fmla="*/ 41512 w 57103"/>
                  <a:gd name="connsiteY15" fmla="*/ 2605 h 84706"/>
                  <a:gd name="connsiteX16" fmla="*/ 29385 w 57103"/>
                  <a:gd name="connsiteY16" fmla="*/ 0 h 84706"/>
                  <a:gd name="connsiteX17" fmla="*/ 17791 w 57103"/>
                  <a:gd name="connsiteY17" fmla="*/ 2345 h 84706"/>
                  <a:gd name="connsiteX18" fmla="*/ 10128 w 57103"/>
                  <a:gd name="connsiteY18" fmla="*/ 9500 h 84706"/>
                  <a:gd name="connsiteX19" fmla="*/ 9862 w 57103"/>
                  <a:gd name="connsiteY19" fmla="*/ 9500 h 84706"/>
                  <a:gd name="connsiteX20" fmla="*/ 9862 w 57103"/>
                  <a:gd name="connsiteY20" fmla="*/ 1432 h 84706"/>
                  <a:gd name="connsiteX21" fmla="*/ 46576 w 57103"/>
                  <a:gd name="connsiteY21" fmla="*/ 30971 h 84706"/>
                  <a:gd name="connsiteX22" fmla="*/ 45643 w 57103"/>
                  <a:gd name="connsiteY22" fmla="*/ 39692 h 84706"/>
                  <a:gd name="connsiteX23" fmla="*/ 42644 w 57103"/>
                  <a:gd name="connsiteY23" fmla="*/ 47106 h 84706"/>
                  <a:gd name="connsiteX24" fmla="*/ 37048 w 57103"/>
                  <a:gd name="connsiteY24" fmla="*/ 52442 h 84706"/>
                  <a:gd name="connsiteX25" fmla="*/ 28585 w 57103"/>
                  <a:gd name="connsiteY25" fmla="*/ 54394 h 84706"/>
                  <a:gd name="connsiteX26" fmla="*/ 19790 w 57103"/>
                  <a:gd name="connsiteY26" fmla="*/ 52442 h 84706"/>
                  <a:gd name="connsiteX27" fmla="*/ 13927 w 57103"/>
                  <a:gd name="connsiteY27" fmla="*/ 47366 h 84706"/>
                  <a:gd name="connsiteX28" fmla="*/ 10662 w 57103"/>
                  <a:gd name="connsiteY28" fmla="*/ 40078 h 84706"/>
                  <a:gd name="connsiteX29" fmla="*/ 9595 w 57103"/>
                  <a:gd name="connsiteY29" fmla="*/ 31491 h 84706"/>
                  <a:gd name="connsiteX30" fmla="*/ 10528 w 57103"/>
                  <a:gd name="connsiteY30" fmla="*/ 23297 h 84706"/>
                  <a:gd name="connsiteX31" fmla="*/ 13793 w 57103"/>
                  <a:gd name="connsiteY31" fmla="*/ 16008 h 84706"/>
                  <a:gd name="connsiteX32" fmla="*/ 19523 w 57103"/>
                  <a:gd name="connsiteY32" fmla="*/ 10805 h 84706"/>
                  <a:gd name="connsiteX33" fmla="*/ 27986 w 57103"/>
                  <a:gd name="connsiteY33" fmla="*/ 8720 h 84706"/>
                  <a:gd name="connsiteX34" fmla="*/ 36315 w 57103"/>
                  <a:gd name="connsiteY34" fmla="*/ 10672 h 84706"/>
                  <a:gd name="connsiteX35" fmla="*/ 42045 w 57103"/>
                  <a:gd name="connsiteY35" fmla="*/ 15615 h 84706"/>
                  <a:gd name="connsiteX36" fmla="*/ 45377 w 57103"/>
                  <a:gd name="connsiteY36" fmla="*/ 22770 h 84706"/>
                  <a:gd name="connsiteX37" fmla="*/ 46576 w 57103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03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62" y="84706"/>
                    </a:lnTo>
                    <a:lnTo>
                      <a:pt x="9862" y="53608"/>
                    </a:lnTo>
                    <a:lnTo>
                      <a:pt x="10128" y="53608"/>
                    </a:lnTo>
                    <a:cubicBezTo>
                      <a:pt x="11261" y="55434"/>
                      <a:pt x="12593" y="56966"/>
                      <a:pt x="14193" y="58165"/>
                    </a:cubicBezTo>
                    <a:cubicBezTo>
                      <a:pt x="15726" y="59411"/>
                      <a:pt x="17392" y="60350"/>
                      <a:pt x="19124" y="61030"/>
                    </a:cubicBezTo>
                    <a:cubicBezTo>
                      <a:pt x="20922" y="61729"/>
                      <a:pt x="22788" y="62196"/>
                      <a:pt x="24588" y="62455"/>
                    </a:cubicBezTo>
                    <a:cubicBezTo>
                      <a:pt x="26453" y="62795"/>
                      <a:pt x="28119" y="62982"/>
                      <a:pt x="29652" y="62982"/>
                    </a:cubicBezTo>
                    <a:cubicBezTo>
                      <a:pt x="34116" y="62982"/>
                      <a:pt x="38114" y="62149"/>
                      <a:pt x="41645" y="60503"/>
                    </a:cubicBezTo>
                    <a:cubicBezTo>
                      <a:pt x="45043" y="58891"/>
                      <a:pt x="47909" y="56680"/>
                      <a:pt x="50241" y="53868"/>
                    </a:cubicBezTo>
                    <a:cubicBezTo>
                      <a:pt x="52572" y="51010"/>
                      <a:pt x="54305" y="47706"/>
                      <a:pt x="55438" y="43849"/>
                    </a:cubicBezTo>
                    <a:cubicBezTo>
                      <a:pt x="56504" y="40051"/>
                      <a:pt x="57104" y="36021"/>
                      <a:pt x="57104" y="31751"/>
                    </a:cubicBezTo>
                    <a:cubicBezTo>
                      <a:pt x="57104" y="27434"/>
                      <a:pt x="56504" y="23397"/>
                      <a:pt x="55305" y="19653"/>
                    </a:cubicBezTo>
                    <a:cubicBezTo>
                      <a:pt x="54172" y="15849"/>
                      <a:pt x="52440" y="12471"/>
                      <a:pt x="50107" y="9500"/>
                    </a:cubicBezTo>
                    <a:cubicBezTo>
                      <a:pt x="47842" y="6589"/>
                      <a:pt x="44976" y="4270"/>
                      <a:pt x="41512" y="2605"/>
                    </a:cubicBezTo>
                    <a:cubicBezTo>
                      <a:pt x="38114" y="886"/>
                      <a:pt x="34049" y="0"/>
                      <a:pt x="29385" y="0"/>
                    </a:cubicBezTo>
                    <a:cubicBezTo>
                      <a:pt x="25120" y="0"/>
                      <a:pt x="21256" y="786"/>
                      <a:pt x="17791" y="2345"/>
                    </a:cubicBezTo>
                    <a:cubicBezTo>
                      <a:pt x="14326" y="3857"/>
                      <a:pt x="11727" y="6222"/>
                      <a:pt x="10128" y="9500"/>
                    </a:cubicBezTo>
                    <a:lnTo>
                      <a:pt x="9862" y="9500"/>
                    </a:lnTo>
                    <a:lnTo>
                      <a:pt x="9862" y="1432"/>
                    </a:lnTo>
                    <a:close/>
                    <a:moveTo>
                      <a:pt x="46576" y="30971"/>
                    </a:moveTo>
                    <a:cubicBezTo>
                      <a:pt x="46576" y="33936"/>
                      <a:pt x="46243" y="36827"/>
                      <a:pt x="45643" y="39692"/>
                    </a:cubicBezTo>
                    <a:cubicBezTo>
                      <a:pt x="45043" y="42496"/>
                      <a:pt x="44044" y="44968"/>
                      <a:pt x="42644" y="47106"/>
                    </a:cubicBezTo>
                    <a:cubicBezTo>
                      <a:pt x="41245" y="49291"/>
                      <a:pt x="39446" y="51084"/>
                      <a:pt x="37048" y="52442"/>
                    </a:cubicBezTo>
                    <a:cubicBezTo>
                      <a:pt x="34782" y="53742"/>
                      <a:pt x="31984" y="54394"/>
                      <a:pt x="28585" y="54394"/>
                    </a:cubicBezTo>
                    <a:cubicBezTo>
                      <a:pt x="25120" y="54394"/>
                      <a:pt x="22189" y="53742"/>
                      <a:pt x="19790" y="52442"/>
                    </a:cubicBezTo>
                    <a:cubicBezTo>
                      <a:pt x="17392" y="51137"/>
                      <a:pt x="15459" y="49445"/>
                      <a:pt x="13927" y="47366"/>
                    </a:cubicBezTo>
                    <a:cubicBezTo>
                      <a:pt x="12394" y="45281"/>
                      <a:pt x="11328" y="42889"/>
                      <a:pt x="10662" y="40078"/>
                    </a:cubicBezTo>
                    <a:cubicBezTo>
                      <a:pt x="9929" y="37320"/>
                      <a:pt x="9595" y="34455"/>
                      <a:pt x="9595" y="31491"/>
                    </a:cubicBezTo>
                    <a:cubicBezTo>
                      <a:pt x="9595" y="28733"/>
                      <a:pt x="9929" y="26001"/>
                      <a:pt x="10528" y="23297"/>
                    </a:cubicBezTo>
                    <a:cubicBezTo>
                      <a:pt x="11194" y="20532"/>
                      <a:pt x="12261" y="18087"/>
                      <a:pt x="13793" y="16008"/>
                    </a:cubicBezTo>
                    <a:cubicBezTo>
                      <a:pt x="15259" y="13870"/>
                      <a:pt x="17191" y="12105"/>
                      <a:pt x="19523" y="10805"/>
                    </a:cubicBezTo>
                    <a:cubicBezTo>
                      <a:pt x="21855" y="9447"/>
                      <a:pt x="24654" y="8720"/>
                      <a:pt x="27986" y="8720"/>
                    </a:cubicBezTo>
                    <a:cubicBezTo>
                      <a:pt x="31184" y="8720"/>
                      <a:pt x="33983" y="9373"/>
                      <a:pt x="36315" y="10672"/>
                    </a:cubicBezTo>
                    <a:cubicBezTo>
                      <a:pt x="38647" y="11925"/>
                      <a:pt x="40513" y="13537"/>
                      <a:pt x="42045" y="15615"/>
                    </a:cubicBezTo>
                    <a:cubicBezTo>
                      <a:pt x="43577" y="17701"/>
                      <a:pt x="44710" y="20119"/>
                      <a:pt x="45377" y="22770"/>
                    </a:cubicBezTo>
                    <a:cubicBezTo>
                      <a:pt x="46176" y="25482"/>
                      <a:pt x="46576" y="28213"/>
                      <a:pt x="46576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4A4251C8-0AFB-4B30-93DA-B3B863C1E861}"/>
                  </a:ext>
                </a:extLst>
              </p:cNvPr>
              <p:cNvSpPr/>
              <p:nvPr/>
            </p:nvSpPr>
            <p:spPr>
              <a:xfrm>
                <a:off x="7901858" y="4523130"/>
                <a:ext cx="82623" cy="31357"/>
              </a:xfrm>
              <a:custGeom>
                <a:avLst/>
                <a:gdLst>
                  <a:gd name="connsiteX0" fmla="*/ 82623 w 82623"/>
                  <a:gd name="connsiteY0" fmla="*/ 0 h 31357"/>
                  <a:gd name="connsiteX1" fmla="*/ 0 w 82623"/>
                  <a:gd name="connsiteY1" fmla="*/ 0 h 31357"/>
                  <a:gd name="connsiteX2" fmla="*/ 0 w 82623"/>
                  <a:gd name="connsiteY2" fmla="*/ 7548 h 31357"/>
                  <a:gd name="connsiteX3" fmla="*/ 7730 w 82623"/>
                  <a:gd name="connsiteY3" fmla="*/ 10672 h 31357"/>
                  <a:gd name="connsiteX4" fmla="*/ 12527 w 82623"/>
                  <a:gd name="connsiteY4" fmla="*/ 16135 h 31357"/>
                  <a:gd name="connsiteX5" fmla="*/ 14859 w 82623"/>
                  <a:gd name="connsiteY5" fmla="*/ 23290 h 31357"/>
                  <a:gd name="connsiteX6" fmla="*/ 15526 w 82623"/>
                  <a:gd name="connsiteY6" fmla="*/ 31358 h 31357"/>
                  <a:gd name="connsiteX7" fmla="*/ 23454 w 82623"/>
                  <a:gd name="connsiteY7" fmla="*/ 31358 h 31357"/>
                  <a:gd name="connsiteX8" fmla="*/ 23454 w 82623"/>
                  <a:gd name="connsiteY8" fmla="*/ 9886 h 31357"/>
                  <a:gd name="connsiteX9" fmla="*/ 82623 w 82623"/>
                  <a:gd name="connsiteY9" fmla="*/ 9886 h 3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623" h="31357">
                    <a:moveTo>
                      <a:pt x="82623" y="0"/>
                    </a:moveTo>
                    <a:lnTo>
                      <a:pt x="0" y="0"/>
                    </a:lnTo>
                    <a:lnTo>
                      <a:pt x="0" y="7548"/>
                    </a:lnTo>
                    <a:cubicBezTo>
                      <a:pt x="3131" y="8174"/>
                      <a:pt x="5730" y="9213"/>
                      <a:pt x="7730" y="10672"/>
                    </a:cubicBezTo>
                    <a:cubicBezTo>
                      <a:pt x="9729" y="12178"/>
                      <a:pt x="11328" y="14003"/>
                      <a:pt x="12527" y="16135"/>
                    </a:cubicBezTo>
                    <a:cubicBezTo>
                      <a:pt x="13660" y="18214"/>
                      <a:pt x="14459" y="20639"/>
                      <a:pt x="14859" y="23290"/>
                    </a:cubicBezTo>
                    <a:cubicBezTo>
                      <a:pt x="15326" y="25895"/>
                      <a:pt x="15526" y="28600"/>
                      <a:pt x="15526" y="31358"/>
                    </a:cubicBezTo>
                    <a:lnTo>
                      <a:pt x="23454" y="31358"/>
                    </a:lnTo>
                    <a:lnTo>
                      <a:pt x="23454" y="9886"/>
                    </a:lnTo>
                    <a:lnTo>
                      <a:pt x="82623" y="9886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638169F3-1421-4053-8B42-1FA84EAD59D5}"/>
                  </a:ext>
                </a:extLst>
              </p:cNvPr>
              <p:cNvSpPr/>
              <p:nvPr/>
            </p:nvSpPr>
            <p:spPr>
              <a:xfrm>
                <a:off x="7901858" y="4442175"/>
                <a:ext cx="82623" cy="54774"/>
              </a:xfrm>
              <a:custGeom>
                <a:avLst/>
                <a:gdLst>
                  <a:gd name="connsiteX0" fmla="*/ 29318 w 82623"/>
                  <a:gd name="connsiteY0" fmla="*/ 52563 h 54774"/>
                  <a:gd name="connsiteX1" fmla="*/ 29318 w 82623"/>
                  <a:gd name="connsiteY1" fmla="*/ 42543 h 54774"/>
                  <a:gd name="connsiteX2" fmla="*/ 21855 w 82623"/>
                  <a:gd name="connsiteY2" fmla="*/ 41897 h 54774"/>
                  <a:gd name="connsiteX3" fmla="*/ 15392 w 82623"/>
                  <a:gd name="connsiteY3" fmla="*/ 39032 h 54774"/>
                  <a:gd name="connsiteX4" fmla="*/ 10528 w 82623"/>
                  <a:gd name="connsiteY4" fmla="*/ 33956 h 54774"/>
                  <a:gd name="connsiteX5" fmla="*/ 8729 w 82623"/>
                  <a:gd name="connsiteY5" fmla="*/ 26541 h 54774"/>
                  <a:gd name="connsiteX6" fmla="*/ 9795 w 82623"/>
                  <a:gd name="connsiteY6" fmla="*/ 20425 h 54774"/>
                  <a:gd name="connsiteX7" fmla="*/ 12927 w 82623"/>
                  <a:gd name="connsiteY7" fmla="*/ 15349 h 54774"/>
                  <a:gd name="connsiteX8" fmla="*/ 17591 w 82623"/>
                  <a:gd name="connsiteY8" fmla="*/ 11838 h 54774"/>
                  <a:gd name="connsiteX9" fmla="*/ 23721 w 82623"/>
                  <a:gd name="connsiteY9" fmla="*/ 10539 h 54774"/>
                  <a:gd name="connsiteX10" fmla="*/ 31251 w 82623"/>
                  <a:gd name="connsiteY10" fmla="*/ 11965 h 54774"/>
                  <a:gd name="connsiteX11" fmla="*/ 37380 w 82623"/>
                  <a:gd name="connsiteY11" fmla="*/ 15869 h 54774"/>
                  <a:gd name="connsiteX12" fmla="*/ 42845 w 82623"/>
                  <a:gd name="connsiteY12" fmla="*/ 22511 h 54774"/>
                  <a:gd name="connsiteX13" fmla="*/ 48842 w 82623"/>
                  <a:gd name="connsiteY13" fmla="*/ 31617 h 54774"/>
                  <a:gd name="connsiteX14" fmla="*/ 54438 w 82623"/>
                  <a:gd name="connsiteY14" fmla="*/ 39945 h 54774"/>
                  <a:gd name="connsiteX15" fmla="*/ 61168 w 82623"/>
                  <a:gd name="connsiteY15" fmla="*/ 47100 h 54774"/>
                  <a:gd name="connsiteX16" fmla="*/ 70163 w 82623"/>
                  <a:gd name="connsiteY16" fmla="*/ 52303 h 54774"/>
                  <a:gd name="connsiteX17" fmla="*/ 82623 w 82623"/>
                  <a:gd name="connsiteY17" fmla="*/ 54774 h 54774"/>
                  <a:gd name="connsiteX18" fmla="*/ 82623 w 82623"/>
                  <a:gd name="connsiteY18" fmla="*/ 906 h 54774"/>
                  <a:gd name="connsiteX19" fmla="*/ 73961 w 82623"/>
                  <a:gd name="connsiteY19" fmla="*/ 906 h 54774"/>
                  <a:gd name="connsiteX20" fmla="*/ 73961 w 82623"/>
                  <a:gd name="connsiteY20" fmla="*/ 43329 h 54774"/>
                  <a:gd name="connsiteX21" fmla="*/ 67165 w 82623"/>
                  <a:gd name="connsiteY21" fmla="*/ 40331 h 54774"/>
                  <a:gd name="connsiteX22" fmla="*/ 61568 w 82623"/>
                  <a:gd name="connsiteY22" fmla="*/ 34869 h 54774"/>
                  <a:gd name="connsiteX23" fmla="*/ 56770 w 82623"/>
                  <a:gd name="connsiteY23" fmla="*/ 27840 h 54774"/>
                  <a:gd name="connsiteX24" fmla="*/ 52106 w 82623"/>
                  <a:gd name="connsiteY24" fmla="*/ 20032 h 54774"/>
                  <a:gd name="connsiteX25" fmla="*/ 46976 w 82623"/>
                  <a:gd name="connsiteY25" fmla="*/ 12618 h 54774"/>
                  <a:gd name="connsiteX26" fmla="*/ 41045 w 82623"/>
                  <a:gd name="connsiteY26" fmla="*/ 6242 h 54774"/>
                  <a:gd name="connsiteX27" fmla="*/ 33449 w 82623"/>
                  <a:gd name="connsiteY27" fmla="*/ 1692 h 54774"/>
                  <a:gd name="connsiteX28" fmla="*/ 23855 w 82623"/>
                  <a:gd name="connsiteY28" fmla="*/ 0 h 54774"/>
                  <a:gd name="connsiteX29" fmla="*/ 13526 w 82623"/>
                  <a:gd name="connsiteY29" fmla="*/ 2079 h 54774"/>
                  <a:gd name="connsiteX30" fmla="*/ 6130 w 82623"/>
                  <a:gd name="connsiteY30" fmla="*/ 7675 h 54774"/>
                  <a:gd name="connsiteX31" fmla="*/ 1599 w 82623"/>
                  <a:gd name="connsiteY31" fmla="*/ 15869 h 54774"/>
                  <a:gd name="connsiteX32" fmla="*/ 0 w 82623"/>
                  <a:gd name="connsiteY32" fmla="*/ 25888 h 54774"/>
                  <a:gd name="connsiteX33" fmla="*/ 2199 w 82623"/>
                  <a:gd name="connsiteY33" fmla="*/ 37600 h 54774"/>
                  <a:gd name="connsiteX34" fmla="*/ 8329 w 82623"/>
                  <a:gd name="connsiteY34" fmla="*/ 46187 h 54774"/>
                  <a:gd name="connsiteX35" fmla="*/ 17591 w 82623"/>
                  <a:gd name="connsiteY35" fmla="*/ 51263 h 54774"/>
                  <a:gd name="connsiteX36" fmla="*/ 29318 w 82623"/>
                  <a:gd name="connsiteY36" fmla="*/ 52563 h 54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82623" h="54774">
                    <a:moveTo>
                      <a:pt x="29318" y="52563"/>
                    </a:moveTo>
                    <a:lnTo>
                      <a:pt x="29318" y="42543"/>
                    </a:lnTo>
                    <a:cubicBezTo>
                      <a:pt x="26786" y="42650"/>
                      <a:pt x="24321" y="42416"/>
                      <a:pt x="21855" y="41897"/>
                    </a:cubicBezTo>
                    <a:cubicBezTo>
                      <a:pt x="19457" y="41324"/>
                      <a:pt x="17324" y="40331"/>
                      <a:pt x="15392" y="39032"/>
                    </a:cubicBezTo>
                    <a:cubicBezTo>
                      <a:pt x="13393" y="37680"/>
                      <a:pt x="11794" y="35988"/>
                      <a:pt x="10528" y="33956"/>
                    </a:cubicBezTo>
                    <a:cubicBezTo>
                      <a:pt x="9329" y="31877"/>
                      <a:pt x="8729" y="29406"/>
                      <a:pt x="8729" y="26541"/>
                    </a:cubicBezTo>
                    <a:cubicBezTo>
                      <a:pt x="8729" y="24409"/>
                      <a:pt x="9129" y="22351"/>
                      <a:pt x="9795" y="20425"/>
                    </a:cubicBezTo>
                    <a:cubicBezTo>
                      <a:pt x="10528" y="18447"/>
                      <a:pt x="11527" y="16755"/>
                      <a:pt x="12927" y="15349"/>
                    </a:cubicBezTo>
                    <a:cubicBezTo>
                      <a:pt x="14193" y="13897"/>
                      <a:pt x="15792" y="12724"/>
                      <a:pt x="17591" y="11838"/>
                    </a:cubicBezTo>
                    <a:cubicBezTo>
                      <a:pt x="19390" y="11006"/>
                      <a:pt x="21455" y="10539"/>
                      <a:pt x="23721" y="10539"/>
                    </a:cubicBezTo>
                    <a:cubicBezTo>
                      <a:pt x="26586" y="10539"/>
                      <a:pt x="29118" y="11032"/>
                      <a:pt x="31251" y="11965"/>
                    </a:cubicBezTo>
                    <a:cubicBezTo>
                      <a:pt x="33449" y="12851"/>
                      <a:pt x="35515" y="14157"/>
                      <a:pt x="37380" y="15869"/>
                    </a:cubicBezTo>
                    <a:cubicBezTo>
                      <a:pt x="39179" y="17641"/>
                      <a:pt x="41045" y="19853"/>
                      <a:pt x="42845" y="22511"/>
                    </a:cubicBezTo>
                    <a:cubicBezTo>
                      <a:pt x="44644" y="25109"/>
                      <a:pt x="46709" y="28180"/>
                      <a:pt x="48842" y="31617"/>
                    </a:cubicBezTo>
                    <a:cubicBezTo>
                      <a:pt x="50574" y="34476"/>
                      <a:pt x="52439" y="37287"/>
                      <a:pt x="54438" y="39945"/>
                    </a:cubicBezTo>
                    <a:cubicBezTo>
                      <a:pt x="56371" y="42543"/>
                      <a:pt x="58569" y="44968"/>
                      <a:pt x="61168" y="47100"/>
                    </a:cubicBezTo>
                    <a:cubicBezTo>
                      <a:pt x="63700" y="49178"/>
                      <a:pt x="66698" y="50950"/>
                      <a:pt x="70163" y="52303"/>
                    </a:cubicBezTo>
                    <a:cubicBezTo>
                      <a:pt x="73628" y="53602"/>
                      <a:pt x="77826" y="54461"/>
                      <a:pt x="82623" y="54774"/>
                    </a:cubicBezTo>
                    <a:lnTo>
                      <a:pt x="82623" y="906"/>
                    </a:lnTo>
                    <a:lnTo>
                      <a:pt x="73961" y="906"/>
                    </a:lnTo>
                    <a:lnTo>
                      <a:pt x="73961" y="43329"/>
                    </a:lnTo>
                    <a:cubicBezTo>
                      <a:pt x="71363" y="42803"/>
                      <a:pt x="69097" y="41844"/>
                      <a:pt x="67165" y="40331"/>
                    </a:cubicBezTo>
                    <a:cubicBezTo>
                      <a:pt x="65166" y="38772"/>
                      <a:pt x="63367" y="36947"/>
                      <a:pt x="61568" y="34869"/>
                    </a:cubicBezTo>
                    <a:cubicBezTo>
                      <a:pt x="59835" y="32737"/>
                      <a:pt x="58236" y="30392"/>
                      <a:pt x="56770" y="27840"/>
                    </a:cubicBezTo>
                    <a:cubicBezTo>
                      <a:pt x="55171" y="25242"/>
                      <a:pt x="53639" y="22637"/>
                      <a:pt x="52106" y="20032"/>
                    </a:cubicBezTo>
                    <a:cubicBezTo>
                      <a:pt x="50441" y="17534"/>
                      <a:pt x="48775" y="15063"/>
                      <a:pt x="46976" y="12618"/>
                    </a:cubicBezTo>
                    <a:cubicBezTo>
                      <a:pt x="45176" y="10226"/>
                      <a:pt x="43177" y="8068"/>
                      <a:pt x="41045" y="6242"/>
                    </a:cubicBezTo>
                    <a:cubicBezTo>
                      <a:pt x="38780" y="4370"/>
                      <a:pt x="36248" y="2831"/>
                      <a:pt x="33449" y="1692"/>
                    </a:cubicBezTo>
                    <a:cubicBezTo>
                      <a:pt x="30717" y="593"/>
                      <a:pt x="27452" y="0"/>
                      <a:pt x="23855" y="0"/>
                    </a:cubicBezTo>
                    <a:cubicBezTo>
                      <a:pt x="19923" y="0"/>
                      <a:pt x="16525" y="726"/>
                      <a:pt x="13526" y="2079"/>
                    </a:cubicBezTo>
                    <a:cubicBezTo>
                      <a:pt x="10595" y="3484"/>
                      <a:pt x="8196" y="5330"/>
                      <a:pt x="6130" y="7675"/>
                    </a:cubicBezTo>
                    <a:cubicBezTo>
                      <a:pt x="4131" y="9966"/>
                      <a:pt x="2599" y="12698"/>
                      <a:pt x="1599" y="15869"/>
                    </a:cubicBezTo>
                    <a:cubicBezTo>
                      <a:pt x="534" y="18993"/>
                      <a:pt x="0" y="22351"/>
                      <a:pt x="0" y="25888"/>
                    </a:cubicBezTo>
                    <a:cubicBezTo>
                      <a:pt x="0" y="30265"/>
                      <a:pt x="800" y="34169"/>
                      <a:pt x="2199" y="37600"/>
                    </a:cubicBezTo>
                    <a:cubicBezTo>
                      <a:pt x="3732" y="40984"/>
                      <a:pt x="5730" y="43849"/>
                      <a:pt x="8329" y="46187"/>
                    </a:cubicBezTo>
                    <a:cubicBezTo>
                      <a:pt x="10928" y="48479"/>
                      <a:pt x="14059" y="50171"/>
                      <a:pt x="17591" y="51263"/>
                    </a:cubicBezTo>
                    <a:cubicBezTo>
                      <a:pt x="21189" y="52303"/>
                      <a:pt x="25054" y="52776"/>
                      <a:pt x="29318" y="525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C87FAEC-7B1D-4E5A-971D-388D39B154A9}"/>
                  </a:ext>
                </a:extLst>
              </p:cNvPr>
              <p:cNvSpPr/>
              <p:nvPr/>
            </p:nvSpPr>
            <p:spPr>
              <a:xfrm>
                <a:off x="7901858" y="4375009"/>
                <a:ext cx="83955" cy="55034"/>
              </a:xfrm>
              <a:custGeom>
                <a:avLst/>
                <a:gdLst>
                  <a:gd name="connsiteX0" fmla="*/ 41912 w 83955"/>
                  <a:gd name="connsiteY0" fmla="*/ 44628 h 55034"/>
                  <a:gd name="connsiteX1" fmla="*/ 35315 w 83955"/>
                  <a:gd name="connsiteY1" fmla="*/ 44628 h 55034"/>
                  <a:gd name="connsiteX2" fmla="*/ 27986 w 83955"/>
                  <a:gd name="connsiteY2" fmla="*/ 43975 h 55034"/>
                  <a:gd name="connsiteX3" fmla="*/ 20722 w 83955"/>
                  <a:gd name="connsiteY3" fmla="*/ 42543 h 55034"/>
                  <a:gd name="connsiteX4" fmla="*/ 14593 w 83955"/>
                  <a:gd name="connsiteY4" fmla="*/ 39552 h 55034"/>
                  <a:gd name="connsiteX5" fmla="*/ 10462 w 83955"/>
                  <a:gd name="connsiteY5" fmla="*/ 34735 h 55034"/>
                  <a:gd name="connsiteX6" fmla="*/ 8729 w 83955"/>
                  <a:gd name="connsiteY6" fmla="*/ 27580 h 55034"/>
                  <a:gd name="connsiteX7" fmla="*/ 10462 w 83955"/>
                  <a:gd name="connsiteY7" fmla="*/ 20559 h 55034"/>
                  <a:gd name="connsiteX8" fmla="*/ 14593 w 83955"/>
                  <a:gd name="connsiteY8" fmla="*/ 15609 h 55034"/>
                  <a:gd name="connsiteX9" fmla="*/ 20722 w 83955"/>
                  <a:gd name="connsiteY9" fmla="*/ 12751 h 55034"/>
                  <a:gd name="connsiteX10" fmla="*/ 27986 w 83955"/>
                  <a:gd name="connsiteY10" fmla="*/ 11185 h 55034"/>
                  <a:gd name="connsiteX11" fmla="*/ 35315 w 83955"/>
                  <a:gd name="connsiteY11" fmla="*/ 10666 h 55034"/>
                  <a:gd name="connsiteX12" fmla="*/ 41912 w 83955"/>
                  <a:gd name="connsiteY12" fmla="*/ 10539 h 55034"/>
                  <a:gd name="connsiteX13" fmla="*/ 52439 w 83955"/>
                  <a:gd name="connsiteY13" fmla="*/ 10926 h 55034"/>
                  <a:gd name="connsiteX14" fmla="*/ 63233 w 83955"/>
                  <a:gd name="connsiteY14" fmla="*/ 12751 h 55034"/>
                  <a:gd name="connsiteX15" fmla="*/ 71829 w 83955"/>
                  <a:gd name="connsiteY15" fmla="*/ 17821 h 55034"/>
                  <a:gd name="connsiteX16" fmla="*/ 75361 w 83955"/>
                  <a:gd name="connsiteY16" fmla="*/ 27580 h 55034"/>
                  <a:gd name="connsiteX17" fmla="*/ 71829 w 83955"/>
                  <a:gd name="connsiteY17" fmla="*/ 37340 h 55034"/>
                  <a:gd name="connsiteX18" fmla="*/ 63233 w 83955"/>
                  <a:gd name="connsiteY18" fmla="*/ 42416 h 55034"/>
                  <a:gd name="connsiteX19" fmla="*/ 52439 w 83955"/>
                  <a:gd name="connsiteY19" fmla="*/ 44368 h 55034"/>
                  <a:gd name="connsiteX20" fmla="*/ 41912 w 83955"/>
                  <a:gd name="connsiteY20" fmla="*/ 44628 h 55034"/>
                  <a:gd name="connsiteX21" fmla="*/ 42045 w 83955"/>
                  <a:gd name="connsiteY21" fmla="*/ 55034 h 55034"/>
                  <a:gd name="connsiteX22" fmla="*/ 51573 w 83955"/>
                  <a:gd name="connsiteY22" fmla="*/ 54908 h 55034"/>
                  <a:gd name="connsiteX23" fmla="*/ 61035 w 83955"/>
                  <a:gd name="connsiteY23" fmla="*/ 53735 h 55034"/>
                  <a:gd name="connsiteX24" fmla="*/ 69897 w 83955"/>
                  <a:gd name="connsiteY24" fmla="*/ 51004 h 55034"/>
                  <a:gd name="connsiteX25" fmla="*/ 77160 w 83955"/>
                  <a:gd name="connsiteY25" fmla="*/ 46320 h 55034"/>
                  <a:gd name="connsiteX26" fmla="*/ 82157 w 83955"/>
                  <a:gd name="connsiteY26" fmla="*/ 38639 h 55034"/>
                  <a:gd name="connsiteX27" fmla="*/ 83956 w 83955"/>
                  <a:gd name="connsiteY27" fmla="*/ 27580 h 55034"/>
                  <a:gd name="connsiteX28" fmla="*/ 82157 w 83955"/>
                  <a:gd name="connsiteY28" fmla="*/ 16522 h 55034"/>
                  <a:gd name="connsiteX29" fmla="*/ 77160 w 83955"/>
                  <a:gd name="connsiteY29" fmla="*/ 8974 h 55034"/>
                  <a:gd name="connsiteX30" fmla="*/ 69897 w 83955"/>
                  <a:gd name="connsiteY30" fmla="*/ 4164 h 55034"/>
                  <a:gd name="connsiteX31" fmla="*/ 61035 w 83955"/>
                  <a:gd name="connsiteY31" fmla="*/ 1426 h 55034"/>
                  <a:gd name="connsiteX32" fmla="*/ 51573 w 83955"/>
                  <a:gd name="connsiteY32" fmla="*/ 260 h 55034"/>
                  <a:gd name="connsiteX33" fmla="*/ 42045 w 83955"/>
                  <a:gd name="connsiteY33" fmla="*/ 0 h 55034"/>
                  <a:gd name="connsiteX34" fmla="*/ 32650 w 83955"/>
                  <a:gd name="connsiteY34" fmla="*/ 260 h 55034"/>
                  <a:gd name="connsiteX35" fmla="*/ 23055 w 83955"/>
                  <a:gd name="connsiteY35" fmla="*/ 1426 h 55034"/>
                  <a:gd name="connsiteX36" fmla="*/ 14193 w 83955"/>
                  <a:gd name="connsiteY36" fmla="*/ 4164 h 55034"/>
                  <a:gd name="connsiteX37" fmla="*/ 6930 w 83955"/>
                  <a:gd name="connsiteY37" fmla="*/ 8974 h 55034"/>
                  <a:gd name="connsiteX38" fmla="*/ 1866 w 83955"/>
                  <a:gd name="connsiteY38" fmla="*/ 16655 h 55034"/>
                  <a:gd name="connsiteX39" fmla="*/ 0 w 83955"/>
                  <a:gd name="connsiteY39" fmla="*/ 27580 h 55034"/>
                  <a:gd name="connsiteX40" fmla="*/ 1866 w 83955"/>
                  <a:gd name="connsiteY40" fmla="*/ 38639 h 55034"/>
                  <a:gd name="connsiteX41" fmla="*/ 6930 w 83955"/>
                  <a:gd name="connsiteY41" fmla="*/ 46320 h 55034"/>
                  <a:gd name="connsiteX42" fmla="*/ 14193 w 83955"/>
                  <a:gd name="connsiteY42" fmla="*/ 51004 h 55034"/>
                  <a:gd name="connsiteX43" fmla="*/ 23055 w 83955"/>
                  <a:gd name="connsiteY43" fmla="*/ 53735 h 55034"/>
                  <a:gd name="connsiteX44" fmla="*/ 32650 w 83955"/>
                  <a:gd name="connsiteY44" fmla="*/ 54908 h 55034"/>
                  <a:gd name="connsiteX45" fmla="*/ 42045 w 83955"/>
                  <a:gd name="connsiteY45" fmla="*/ 55034 h 55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955" h="55034">
                    <a:moveTo>
                      <a:pt x="41912" y="44628"/>
                    </a:moveTo>
                    <a:cubicBezTo>
                      <a:pt x="39912" y="44628"/>
                      <a:pt x="37714" y="44628"/>
                      <a:pt x="35315" y="44628"/>
                    </a:cubicBezTo>
                    <a:cubicBezTo>
                      <a:pt x="32916" y="44575"/>
                      <a:pt x="30451" y="44342"/>
                      <a:pt x="27986" y="43975"/>
                    </a:cubicBezTo>
                    <a:cubicBezTo>
                      <a:pt x="25520" y="43662"/>
                      <a:pt x="23055" y="43169"/>
                      <a:pt x="20722" y="42543"/>
                    </a:cubicBezTo>
                    <a:cubicBezTo>
                      <a:pt x="18390" y="41870"/>
                      <a:pt x="16325" y="40851"/>
                      <a:pt x="14593" y="39552"/>
                    </a:cubicBezTo>
                    <a:cubicBezTo>
                      <a:pt x="12860" y="38253"/>
                      <a:pt x="11460" y="36667"/>
                      <a:pt x="10462" y="34735"/>
                    </a:cubicBezTo>
                    <a:cubicBezTo>
                      <a:pt x="9329" y="32763"/>
                      <a:pt x="8729" y="30392"/>
                      <a:pt x="8729" y="27580"/>
                    </a:cubicBezTo>
                    <a:cubicBezTo>
                      <a:pt x="8729" y="24822"/>
                      <a:pt x="9329" y="22484"/>
                      <a:pt x="10462" y="20559"/>
                    </a:cubicBezTo>
                    <a:cubicBezTo>
                      <a:pt x="11460" y="18580"/>
                      <a:pt x="12860" y="16915"/>
                      <a:pt x="14593" y="15609"/>
                    </a:cubicBezTo>
                    <a:cubicBezTo>
                      <a:pt x="16325" y="14310"/>
                      <a:pt x="18390" y="13371"/>
                      <a:pt x="20722" y="12751"/>
                    </a:cubicBezTo>
                    <a:cubicBezTo>
                      <a:pt x="23055" y="12071"/>
                      <a:pt x="25520" y="11552"/>
                      <a:pt x="27986" y="11185"/>
                    </a:cubicBezTo>
                    <a:cubicBezTo>
                      <a:pt x="30451" y="10872"/>
                      <a:pt x="32916" y="10666"/>
                      <a:pt x="35315" y="10666"/>
                    </a:cubicBezTo>
                    <a:cubicBezTo>
                      <a:pt x="37714" y="10613"/>
                      <a:pt x="39912" y="10539"/>
                      <a:pt x="41912" y="10539"/>
                    </a:cubicBezTo>
                    <a:cubicBezTo>
                      <a:pt x="45043" y="10539"/>
                      <a:pt x="48575" y="10666"/>
                      <a:pt x="52439" y="10926"/>
                    </a:cubicBezTo>
                    <a:cubicBezTo>
                      <a:pt x="56304" y="11132"/>
                      <a:pt x="59902" y="11705"/>
                      <a:pt x="63233" y="12751"/>
                    </a:cubicBezTo>
                    <a:cubicBezTo>
                      <a:pt x="66632" y="13790"/>
                      <a:pt x="69497" y="15482"/>
                      <a:pt x="71829" y="17821"/>
                    </a:cubicBezTo>
                    <a:cubicBezTo>
                      <a:pt x="74228" y="20166"/>
                      <a:pt x="75361" y="23417"/>
                      <a:pt x="75361" y="27580"/>
                    </a:cubicBezTo>
                    <a:cubicBezTo>
                      <a:pt x="75361" y="31744"/>
                      <a:pt x="74228" y="35002"/>
                      <a:pt x="71829" y="37340"/>
                    </a:cubicBezTo>
                    <a:cubicBezTo>
                      <a:pt x="69497" y="39685"/>
                      <a:pt x="66632" y="41377"/>
                      <a:pt x="63233" y="42416"/>
                    </a:cubicBezTo>
                    <a:cubicBezTo>
                      <a:pt x="59902" y="43456"/>
                      <a:pt x="56304" y="44109"/>
                      <a:pt x="52439" y="44368"/>
                    </a:cubicBezTo>
                    <a:cubicBezTo>
                      <a:pt x="48575" y="44575"/>
                      <a:pt x="45043" y="44628"/>
                      <a:pt x="41912" y="44628"/>
                    </a:cubicBezTo>
                    <a:close/>
                    <a:moveTo>
                      <a:pt x="42045" y="55034"/>
                    </a:moveTo>
                    <a:cubicBezTo>
                      <a:pt x="45110" y="55034"/>
                      <a:pt x="48241" y="55008"/>
                      <a:pt x="51573" y="54908"/>
                    </a:cubicBezTo>
                    <a:cubicBezTo>
                      <a:pt x="54771" y="54748"/>
                      <a:pt x="57903" y="54361"/>
                      <a:pt x="61035" y="53735"/>
                    </a:cubicBezTo>
                    <a:cubicBezTo>
                      <a:pt x="64166" y="53056"/>
                      <a:pt x="67165" y="52149"/>
                      <a:pt x="69897" y="51004"/>
                    </a:cubicBezTo>
                    <a:cubicBezTo>
                      <a:pt x="72695" y="49911"/>
                      <a:pt x="75094" y="48346"/>
                      <a:pt x="77160" y="46320"/>
                    </a:cubicBezTo>
                    <a:cubicBezTo>
                      <a:pt x="79292" y="44235"/>
                      <a:pt x="80958" y="41710"/>
                      <a:pt x="82157" y="38639"/>
                    </a:cubicBezTo>
                    <a:cubicBezTo>
                      <a:pt x="83356" y="35521"/>
                      <a:pt x="83956" y="31851"/>
                      <a:pt x="83956" y="27580"/>
                    </a:cubicBezTo>
                    <a:cubicBezTo>
                      <a:pt x="83956" y="23263"/>
                      <a:pt x="83356" y="19593"/>
                      <a:pt x="82157" y="16522"/>
                    </a:cubicBezTo>
                    <a:cubicBezTo>
                      <a:pt x="80958" y="13504"/>
                      <a:pt x="79292" y="11006"/>
                      <a:pt x="77160" y="8974"/>
                    </a:cubicBezTo>
                    <a:cubicBezTo>
                      <a:pt x="75094" y="6895"/>
                      <a:pt x="72695" y="5303"/>
                      <a:pt x="69897" y="4164"/>
                    </a:cubicBezTo>
                    <a:cubicBezTo>
                      <a:pt x="67165" y="2965"/>
                      <a:pt x="64166" y="2052"/>
                      <a:pt x="61035" y="1426"/>
                    </a:cubicBezTo>
                    <a:cubicBezTo>
                      <a:pt x="57903" y="853"/>
                      <a:pt x="54771" y="466"/>
                      <a:pt x="51573" y="260"/>
                    </a:cubicBezTo>
                    <a:cubicBezTo>
                      <a:pt x="48241" y="100"/>
                      <a:pt x="45110" y="0"/>
                      <a:pt x="42045" y="0"/>
                    </a:cubicBezTo>
                    <a:cubicBezTo>
                      <a:pt x="39046" y="0"/>
                      <a:pt x="35915" y="100"/>
                      <a:pt x="32650" y="260"/>
                    </a:cubicBezTo>
                    <a:cubicBezTo>
                      <a:pt x="29385" y="466"/>
                      <a:pt x="26187" y="853"/>
                      <a:pt x="23055" y="1426"/>
                    </a:cubicBezTo>
                    <a:cubicBezTo>
                      <a:pt x="19923" y="2052"/>
                      <a:pt x="16991" y="2965"/>
                      <a:pt x="14193" y="4164"/>
                    </a:cubicBezTo>
                    <a:cubicBezTo>
                      <a:pt x="11460" y="5303"/>
                      <a:pt x="8995" y="6895"/>
                      <a:pt x="6930" y="8974"/>
                    </a:cubicBezTo>
                    <a:cubicBezTo>
                      <a:pt x="4797" y="11006"/>
                      <a:pt x="3066" y="13530"/>
                      <a:pt x="1866" y="16655"/>
                    </a:cubicBezTo>
                    <a:cubicBezTo>
                      <a:pt x="666" y="19726"/>
                      <a:pt x="0" y="23363"/>
                      <a:pt x="0" y="27580"/>
                    </a:cubicBezTo>
                    <a:cubicBezTo>
                      <a:pt x="0" y="31851"/>
                      <a:pt x="666" y="35521"/>
                      <a:pt x="1866" y="38639"/>
                    </a:cubicBezTo>
                    <a:cubicBezTo>
                      <a:pt x="3066" y="41710"/>
                      <a:pt x="4797" y="44235"/>
                      <a:pt x="6930" y="46320"/>
                    </a:cubicBezTo>
                    <a:cubicBezTo>
                      <a:pt x="8995" y="48346"/>
                      <a:pt x="11460" y="49911"/>
                      <a:pt x="14193" y="51004"/>
                    </a:cubicBezTo>
                    <a:cubicBezTo>
                      <a:pt x="16991" y="52149"/>
                      <a:pt x="19923" y="53056"/>
                      <a:pt x="23055" y="53735"/>
                    </a:cubicBezTo>
                    <a:cubicBezTo>
                      <a:pt x="26187" y="54361"/>
                      <a:pt x="29385" y="54748"/>
                      <a:pt x="32650" y="54908"/>
                    </a:cubicBezTo>
                    <a:cubicBezTo>
                      <a:pt x="35915" y="55008"/>
                      <a:pt x="39046" y="55034"/>
                      <a:pt x="42045" y="550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6977662-BB3C-4F5B-BD8E-6A67C8AEE46C}"/>
                  </a:ext>
                </a:extLst>
              </p:cNvPr>
              <p:cNvSpPr/>
              <p:nvPr/>
            </p:nvSpPr>
            <p:spPr>
              <a:xfrm>
                <a:off x="7947434" y="4298211"/>
                <a:ext cx="9327" cy="33702"/>
              </a:xfrm>
              <a:custGeom>
                <a:avLst/>
                <a:gdLst>
                  <a:gd name="connsiteX0" fmla="*/ 0 w 9327"/>
                  <a:gd name="connsiteY0" fmla="*/ 33703 h 33702"/>
                  <a:gd name="connsiteX1" fmla="*/ 9328 w 9327"/>
                  <a:gd name="connsiteY1" fmla="*/ 33703 h 33702"/>
                  <a:gd name="connsiteX2" fmla="*/ 9328 w 9327"/>
                  <a:gd name="connsiteY2" fmla="*/ 0 h 33702"/>
                  <a:gd name="connsiteX3" fmla="*/ 0 w 9327"/>
                  <a:gd name="connsiteY3" fmla="*/ 0 h 33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7" h="33702">
                    <a:moveTo>
                      <a:pt x="0" y="33703"/>
                    </a:moveTo>
                    <a:lnTo>
                      <a:pt x="9328" y="33703"/>
                    </a:lnTo>
                    <a:lnTo>
                      <a:pt x="932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81E9DC-7C69-4891-BF0D-39C03CADA5E0}"/>
                  </a:ext>
                </a:extLst>
              </p:cNvPr>
              <p:cNvSpPr/>
              <p:nvPr/>
            </p:nvSpPr>
            <p:spPr>
              <a:xfrm>
                <a:off x="7901192" y="4196257"/>
                <a:ext cx="83289" cy="54647"/>
              </a:xfrm>
              <a:custGeom>
                <a:avLst/>
                <a:gdLst>
                  <a:gd name="connsiteX0" fmla="*/ 0 w 83289"/>
                  <a:gd name="connsiteY0" fmla="*/ 54648 h 54647"/>
                  <a:gd name="connsiteX1" fmla="*/ 83290 w 83289"/>
                  <a:gd name="connsiteY1" fmla="*/ 54648 h 54647"/>
                  <a:gd name="connsiteX2" fmla="*/ 83290 w 83289"/>
                  <a:gd name="connsiteY2" fmla="*/ 43589 h 54647"/>
                  <a:gd name="connsiteX3" fmla="*/ 45176 w 83289"/>
                  <a:gd name="connsiteY3" fmla="*/ 43589 h 54647"/>
                  <a:gd name="connsiteX4" fmla="*/ 45176 w 83289"/>
                  <a:gd name="connsiteY4" fmla="*/ 5329 h 54647"/>
                  <a:gd name="connsiteX5" fmla="*/ 35848 w 83289"/>
                  <a:gd name="connsiteY5" fmla="*/ 5329 h 54647"/>
                  <a:gd name="connsiteX6" fmla="*/ 35848 w 83289"/>
                  <a:gd name="connsiteY6" fmla="*/ 43589 h 54647"/>
                  <a:gd name="connsiteX7" fmla="*/ 9395 w 83289"/>
                  <a:gd name="connsiteY7" fmla="*/ 43589 h 54647"/>
                  <a:gd name="connsiteX8" fmla="*/ 9395 w 83289"/>
                  <a:gd name="connsiteY8" fmla="*/ 0 h 54647"/>
                  <a:gd name="connsiteX9" fmla="*/ 0 w 83289"/>
                  <a:gd name="connsiteY9" fmla="*/ 0 h 5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89" h="54647">
                    <a:moveTo>
                      <a:pt x="0" y="54648"/>
                    </a:moveTo>
                    <a:lnTo>
                      <a:pt x="83290" y="54648"/>
                    </a:lnTo>
                    <a:lnTo>
                      <a:pt x="83290" y="43589"/>
                    </a:lnTo>
                    <a:lnTo>
                      <a:pt x="45176" y="43589"/>
                    </a:lnTo>
                    <a:lnTo>
                      <a:pt x="45176" y="5329"/>
                    </a:lnTo>
                    <a:lnTo>
                      <a:pt x="35848" y="5329"/>
                    </a:lnTo>
                    <a:lnTo>
                      <a:pt x="35848" y="43589"/>
                    </a:lnTo>
                    <a:lnTo>
                      <a:pt x="9395" y="43589"/>
                    </a:lnTo>
                    <a:lnTo>
                      <a:pt x="93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F06C3CE-FEBB-4BDE-AFB0-4E0CF07D898C}"/>
                  </a:ext>
                </a:extLst>
              </p:cNvPr>
              <p:cNvSpPr/>
              <p:nvPr/>
            </p:nvSpPr>
            <p:spPr>
              <a:xfrm>
                <a:off x="7903191" y="4133748"/>
                <a:ext cx="82622" cy="55300"/>
              </a:xfrm>
              <a:custGeom>
                <a:avLst/>
                <a:gdLst>
                  <a:gd name="connsiteX0" fmla="*/ 8862 w 82622"/>
                  <a:gd name="connsiteY0" fmla="*/ 4550 h 55300"/>
                  <a:gd name="connsiteX1" fmla="*/ 0 w 82622"/>
                  <a:gd name="connsiteY1" fmla="*/ 4550 h 55300"/>
                  <a:gd name="connsiteX2" fmla="*/ 0 w 82622"/>
                  <a:gd name="connsiteY2" fmla="*/ 45281 h 55300"/>
                  <a:gd name="connsiteX3" fmla="*/ 42910 w 82622"/>
                  <a:gd name="connsiteY3" fmla="*/ 53089 h 55300"/>
                  <a:gd name="connsiteX4" fmla="*/ 43443 w 82622"/>
                  <a:gd name="connsiteY4" fmla="*/ 44495 h 55300"/>
                  <a:gd name="connsiteX5" fmla="*/ 37846 w 82622"/>
                  <a:gd name="connsiteY5" fmla="*/ 37860 h 55300"/>
                  <a:gd name="connsiteX6" fmla="*/ 35648 w 82622"/>
                  <a:gd name="connsiteY6" fmla="*/ 29146 h 55300"/>
                  <a:gd name="connsiteX7" fmla="*/ 37047 w 82622"/>
                  <a:gd name="connsiteY7" fmla="*/ 21598 h 55300"/>
                  <a:gd name="connsiteX8" fmla="*/ 40978 w 82622"/>
                  <a:gd name="connsiteY8" fmla="*/ 15609 h 55300"/>
                  <a:gd name="connsiteX9" fmla="*/ 46975 w 82622"/>
                  <a:gd name="connsiteY9" fmla="*/ 11838 h 55300"/>
                  <a:gd name="connsiteX10" fmla="*/ 54371 w 82622"/>
                  <a:gd name="connsiteY10" fmla="*/ 10539 h 55300"/>
                  <a:gd name="connsiteX11" fmla="*/ 62967 w 82622"/>
                  <a:gd name="connsiteY11" fmla="*/ 11972 h 55300"/>
                  <a:gd name="connsiteX12" fmla="*/ 69097 w 82622"/>
                  <a:gd name="connsiteY12" fmla="*/ 15742 h 55300"/>
                  <a:gd name="connsiteX13" fmla="*/ 72895 w 82622"/>
                  <a:gd name="connsiteY13" fmla="*/ 21338 h 55300"/>
                  <a:gd name="connsiteX14" fmla="*/ 74028 w 82622"/>
                  <a:gd name="connsiteY14" fmla="*/ 27973 h 55300"/>
                  <a:gd name="connsiteX15" fmla="*/ 73028 w 82622"/>
                  <a:gd name="connsiteY15" fmla="*/ 34869 h 55300"/>
                  <a:gd name="connsiteX16" fmla="*/ 69763 w 82622"/>
                  <a:gd name="connsiteY16" fmla="*/ 40205 h 55300"/>
                  <a:gd name="connsiteX17" fmla="*/ 64899 w 82622"/>
                  <a:gd name="connsiteY17" fmla="*/ 43849 h 55300"/>
                  <a:gd name="connsiteX18" fmla="*/ 59102 w 82622"/>
                  <a:gd name="connsiteY18" fmla="*/ 45281 h 55300"/>
                  <a:gd name="connsiteX19" fmla="*/ 59102 w 82622"/>
                  <a:gd name="connsiteY19" fmla="*/ 55301 h 55300"/>
                  <a:gd name="connsiteX20" fmla="*/ 69097 w 82622"/>
                  <a:gd name="connsiteY20" fmla="*/ 53089 h 55300"/>
                  <a:gd name="connsiteX21" fmla="*/ 76493 w 82622"/>
                  <a:gd name="connsiteY21" fmla="*/ 47360 h 55300"/>
                  <a:gd name="connsiteX22" fmla="*/ 81090 w 82622"/>
                  <a:gd name="connsiteY22" fmla="*/ 39032 h 55300"/>
                  <a:gd name="connsiteX23" fmla="*/ 82623 w 82622"/>
                  <a:gd name="connsiteY23" fmla="*/ 28886 h 55300"/>
                  <a:gd name="connsiteX24" fmla="*/ 80424 w 82622"/>
                  <a:gd name="connsiteY24" fmla="*/ 16262 h 55300"/>
                  <a:gd name="connsiteX25" fmla="*/ 74294 w 82622"/>
                  <a:gd name="connsiteY25" fmla="*/ 7281 h 55300"/>
                  <a:gd name="connsiteX26" fmla="*/ 65432 w 82622"/>
                  <a:gd name="connsiteY26" fmla="*/ 1819 h 55300"/>
                  <a:gd name="connsiteX27" fmla="*/ 55170 w 82622"/>
                  <a:gd name="connsiteY27" fmla="*/ 0 h 55300"/>
                  <a:gd name="connsiteX28" fmla="*/ 42777 w 82622"/>
                  <a:gd name="connsiteY28" fmla="*/ 2079 h 55300"/>
                  <a:gd name="connsiteX29" fmla="*/ 33982 w 82622"/>
                  <a:gd name="connsiteY29" fmla="*/ 7808 h 55300"/>
                  <a:gd name="connsiteX30" fmla="*/ 28584 w 82622"/>
                  <a:gd name="connsiteY30" fmla="*/ 16395 h 55300"/>
                  <a:gd name="connsiteX31" fmla="*/ 26919 w 82622"/>
                  <a:gd name="connsiteY31" fmla="*/ 26674 h 55300"/>
                  <a:gd name="connsiteX32" fmla="*/ 28385 w 82622"/>
                  <a:gd name="connsiteY32" fmla="*/ 35128 h 55300"/>
                  <a:gd name="connsiteX33" fmla="*/ 32782 w 82622"/>
                  <a:gd name="connsiteY33" fmla="*/ 42023 h 55300"/>
                  <a:gd name="connsiteX34" fmla="*/ 32516 w 82622"/>
                  <a:gd name="connsiteY34" fmla="*/ 42283 h 55300"/>
                  <a:gd name="connsiteX35" fmla="*/ 8862 w 82622"/>
                  <a:gd name="connsiteY35" fmla="*/ 37860 h 5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2622" h="55300">
                    <a:moveTo>
                      <a:pt x="8862" y="4550"/>
                    </a:moveTo>
                    <a:lnTo>
                      <a:pt x="0" y="4550"/>
                    </a:lnTo>
                    <a:lnTo>
                      <a:pt x="0" y="45281"/>
                    </a:lnTo>
                    <a:lnTo>
                      <a:pt x="42910" y="53089"/>
                    </a:lnTo>
                    <a:lnTo>
                      <a:pt x="43443" y="44495"/>
                    </a:lnTo>
                    <a:cubicBezTo>
                      <a:pt x="41111" y="42623"/>
                      <a:pt x="39246" y="40411"/>
                      <a:pt x="37846" y="37860"/>
                    </a:cubicBezTo>
                    <a:cubicBezTo>
                      <a:pt x="36381" y="35361"/>
                      <a:pt x="35648" y="32477"/>
                      <a:pt x="35648" y="29146"/>
                    </a:cubicBezTo>
                    <a:cubicBezTo>
                      <a:pt x="35648" y="26388"/>
                      <a:pt x="36114" y="23890"/>
                      <a:pt x="37047" y="21598"/>
                    </a:cubicBezTo>
                    <a:cubicBezTo>
                      <a:pt x="37980" y="19253"/>
                      <a:pt x="39246" y="17274"/>
                      <a:pt x="40978" y="15609"/>
                    </a:cubicBezTo>
                    <a:cubicBezTo>
                      <a:pt x="42644" y="13997"/>
                      <a:pt x="44643" y="12724"/>
                      <a:pt x="46975" y="11838"/>
                    </a:cubicBezTo>
                    <a:cubicBezTo>
                      <a:pt x="49241" y="11006"/>
                      <a:pt x="51706" y="10539"/>
                      <a:pt x="54371" y="10539"/>
                    </a:cubicBezTo>
                    <a:cubicBezTo>
                      <a:pt x="57702" y="10539"/>
                      <a:pt x="60568" y="11032"/>
                      <a:pt x="62967" y="11972"/>
                    </a:cubicBezTo>
                    <a:cubicBezTo>
                      <a:pt x="65432" y="12851"/>
                      <a:pt x="67498" y="14130"/>
                      <a:pt x="69097" y="15742"/>
                    </a:cubicBezTo>
                    <a:cubicBezTo>
                      <a:pt x="70763" y="17301"/>
                      <a:pt x="72028" y="19206"/>
                      <a:pt x="72895" y="21338"/>
                    </a:cubicBezTo>
                    <a:cubicBezTo>
                      <a:pt x="73628" y="23417"/>
                      <a:pt x="74028" y="25628"/>
                      <a:pt x="74028" y="27973"/>
                    </a:cubicBezTo>
                    <a:cubicBezTo>
                      <a:pt x="74028" y="30525"/>
                      <a:pt x="73694" y="32790"/>
                      <a:pt x="73028" y="34869"/>
                    </a:cubicBezTo>
                    <a:cubicBezTo>
                      <a:pt x="72229" y="36900"/>
                      <a:pt x="71162" y="38646"/>
                      <a:pt x="69763" y="40205"/>
                    </a:cubicBezTo>
                    <a:cubicBezTo>
                      <a:pt x="68364" y="41710"/>
                      <a:pt x="66764" y="42909"/>
                      <a:pt x="64899" y="43849"/>
                    </a:cubicBezTo>
                    <a:cubicBezTo>
                      <a:pt x="63100" y="44735"/>
                      <a:pt x="61167" y="45228"/>
                      <a:pt x="59102" y="45281"/>
                    </a:cubicBezTo>
                    <a:lnTo>
                      <a:pt x="59102" y="55301"/>
                    </a:lnTo>
                    <a:cubicBezTo>
                      <a:pt x="62833" y="55247"/>
                      <a:pt x="66165" y="54488"/>
                      <a:pt x="69097" y="53089"/>
                    </a:cubicBezTo>
                    <a:cubicBezTo>
                      <a:pt x="72028" y="51630"/>
                      <a:pt x="74560" y="49705"/>
                      <a:pt x="76493" y="47360"/>
                    </a:cubicBezTo>
                    <a:cubicBezTo>
                      <a:pt x="78491" y="44968"/>
                      <a:pt x="80025" y="42157"/>
                      <a:pt x="81090" y="39032"/>
                    </a:cubicBezTo>
                    <a:cubicBezTo>
                      <a:pt x="82090" y="35861"/>
                      <a:pt x="82623" y="32477"/>
                      <a:pt x="82623" y="28886"/>
                    </a:cubicBezTo>
                    <a:cubicBezTo>
                      <a:pt x="82623" y="24149"/>
                      <a:pt x="81890" y="19906"/>
                      <a:pt x="80424" y="16262"/>
                    </a:cubicBezTo>
                    <a:cubicBezTo>
                      <a:pt x="78825" y="12618"/>
                      <a:pt x="76826" y="9627"/>
                      <a:pt x="74294" y="7281"/>
                    </a:cubicBezTo>
                    <a:cubicBezTo>
                      <a:pt x="71696" y="4890"/>
                      <a:pt x="68764" y="3071"/>
                      <a:pt x="65432" y="1819"/>
                    </a:cubicBezTo>
                    <a:cubicBezTo>
                      <a:pt x="62167" y="620"/>
                      <a:pt x="58702" y="0"/>
                      <a:pt x="55170" y="0"/>
                    </a:cubicBezTo>
                    <a:cubicBezTo>
                      <a:pt x="50507" y="0"/>
                      <a:pt x="46375" y="726"/>
                      <a:pt x="42777" y="2079"/>
                    </a:cubicBezTo>
                    <a:cubicBezTo>
                      <a:pt x="39246" y="3484"/>
                      <a:pt x="36314" y="5410"/>
                      <a:pt x="33982" y="7808"/>
                    </a:cubicBezTo>
                    <a:cubicBezTo>
                      <a:pt x="31583" y="10253"/>
                      <a:pt x="29784" y="13117"/>
                      <a:pt x="28584" y="16395"/>
                    </a:cubicBezTo>
                    <a:cubicBezTo>
                      <a:pt x="27519" y="19619"/>
                      <a:pt x="26919" y="23030"/>
                      <a:pt x="26919" y="26674"/>
                    </a:cubicBezTo>
                    <a:cubicBezTo>
                      <a:pt x="26919" y="29486"/>
                      <a:pt x="27452" y="32264"/>
                      <a:pt x="28385" y="35128"/>
                    </a:cubicBezTo>
                    <a:cubicBezTo>
                      <a:pt x="29317" y="37993"/>
                      <a:pt x="30784" y="40311"/>
                      <a:pt x="32782" y="42023"/>
                    </a:cubicBezTo>
                    <a:lnTo>
                      <a:pt x="32516" y="42283"/>
                    </a:lnTo>
                    <a:lnTo>
                      <a:pt x="8862" y="3786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DAF1CE4-AB2A-417A-B30B-22C87B7039CE}"/>
                  </a:ext>
                </a:extLst>
              </p:cNvPr>
              <p:cNvSpPr/>
              <p:nvPr/>
            </p:nvSpPr>
            <p:spPr>
              <a:xfrm>
                <a:off x="7900325" y="4061246"/>
                <a:ext cx="84155" cy="33176"/>
              </a:xfrm>
              <a:custGeom>
                <a:avLst/>
                <a:gdLst>
                  <a:gd name="connsiteX0" fmla="*/ 32650 w 84155"/>
                  <a:gd name="connsiteY0" fmla="*/ 23030 h 33176"/>
                  <a:gd name="connsiteX1" fmla="*/ 84156 w 84155"/>
                  <a:gd name="connsiteY1" fmla="*/ 23030 h 33176"/>
                  <a:gd name="connsiteX2" fmla="*/ 84156 w 84155"/>
                  <a:gd name="connsiteY2" fmla="*/ 13144 h 33176"/>
                  <a:gd name="connsiteX3" fmla="*/ 32650 w 84155"/>
                  <a:gd name="connsiteY3" fmla="*/ 13144 h 33176"/>
                  <a:gd name="connsiteX4" fmla="*/ 32650 w 84155"/>
                  <a:gd name="connsiteY4" fmla="*/ 1559 h 33176"/>
                  <a:gd name="connsiteX5" fmla="*/ 23921 w 84155"/>
                  <a:gd name="connsiteY5" fmla="*/ 1559 h 33176"/>
                  <a:gd name="connsiteX6" fmla="*/ 23921 w 84155"/>
                  <a:gd name="connsiteY6" fmla="*/ 13144 h 33176"/>
                  <a:gd name="connsiteX7" fmla="*/ 15459 w 84155"/>
                  <a:gd name="connsiteY7" fmla="*/ 13144 h 33176"/>
                  <a:gd name="connsiteX8" fmla="*/ 10128 w 84155"/>
                  <a:gd name="connsiteY8" fmla="*/ 11192 h 33176"/>
                  <a:gd name="connsiteX9" fmla="*/ 8729 w 84155"/>
                  <a:gd name="connsiteY9" fmla="*/ 5596 h 33176"/>
                  <a:gd name="connsiteX10" fmla="*/ 8995 w 84155"/>
                  <a:gd name="connsiteY10" fmla="*/ 2865 h 33176"/>
                  <a:gd name="connsiteX11" fmla="*/ 9595 w 84155"/>
                  <a:gd name="connsiteY11" fmla="*/ 0 h 33176"/>
                  <a:gd name="connsiteX12" fmla="*/ 866 w 84155"/>
                  <a:gd name="connsiteY12" fmla="*/ 0 h 33176"/>
                  <a:gd name="connsiteX13" fmla="*/ 267 w 84155"/>
                  <a:gd name="connsiteY13" fmla="*/ 3251 h 33176"/>
                  <a:gd name="connsiteX14" fmla="*/ 0 w 84155"/>
                  <a:gd name="connsiteY14" fmla="*/ 6375 h 33176"/>
                  <a:gd name="connsiteX15" fmla="*/ 3732 w 84155"/>
                  <a:gd name="connsiteY15" fmla="*/ 18867 h 33176"/>
                  <a:gd name="connsiteX16" fmla="*/ 14925 w 84155"/>
                  <a:gd name="connsiteY16" fmla="*/ 23030 h 33176"/>
                  <a:gd name="connsiteX17" fmla="*/ 23921 w 84155"/>
                  <a:gd name="connsiteY17" fmla="*/ 23030 h 33176"/>
                  <a:gd name="connsiteX18" fmla="*/ 23921 w 84155"/>
                  <a:gd name="connsiteY18" fmla="*/ 33176 h 33176"/>
                  <a:gd name="connsiteX19" fmla="*/ 32650 w 84155"/>
                  <a:gd name="connsiteY19" fmla="*/ 33176 h 33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55" h="33176">
                    <a:moveTo>
                      <a:pt x="32650" y="23030"/>
                    </a:moveTo>
                    <a:lnTo>
                      <a:pt x="84156" y="23030"/>
                    </a:lnTo>
                    <a:lnTo>
                      <a:pt x="84156" y="13144"/>
                    </a:lnTo>
                    <a:lnTo>
                      <a:pt x="32650" y="13144"/>
                    </a:lnTo>
                    <a:lnTo>
                      <a:pt x="32650" y="1559"/>
                    </a:lnTo>
                    <a:lnTo>
                      <a:pt x="23921" y="1559"/>
                    </a:lnTo>
                    <a:lnTo>
                      <a:pt x="23921" y="13144"/>
                    </a:lnTo>
                    <a:lnTo>
                      <a:pt x="15459" y="13144"/>
                    </a:lnTo>
                    <a:cubicBezTo>
                      <a:pt x="12860" y="13144"/>
                      <a:pt x="11128" y="12491"/>
                      <a:pt x="10128" y="11192"/>
                    </a:cubicBezTo>
                    <a:cubicBezTo>
                      <a:pt x="9195" y="9886"/>
                      <a:pt x="8729" y="8041"/>
                      <a:pt x="8729" y="5596"/>
                    </a:cubicBezTo>
                    <a:cubicBezTo>
                      <a:pt x="8729" y="4737"/>
                      <a:pt x="8796" y="3851"/>
                      <a:pt x="8995" y="2865"/>
                    </a:cubicBezTo>
                    <a:cubicBezTo>
                      <a:pt x="9062" y="1819"/>
                      <a:pt x="9262" y="886"/>
                      <a:pt x="9595" y="0"/>
                    </a:cubicBezTo>
                    <a:lnTo>
                      <a:pt x="866" y="0"/>
                    </a:lnTo>
                    <a:cubicBezTo>
                      <a:pt x="666" y="986"/>
                      <a:pt x="400" y="2059"/>
                      <a:pt x="267" y="3251"/>
                    </a:cubicBezTo>
                    <a:cubicBezTo>
                      <a:pt x="67" y="4397"/>
                      <a:pt x="0" y="5436"/>
                      <a:pt x="0" y="6375"/>
                    </a:cubicBezTo>
                    <a:cubicBezTo>
                      <a:pt x="0" y="11838"/>
                      <a:pt x="1266" y="16002"/>
                      <a:pt x="3732" y="18867"/>
                    </a:cubicBezTo>
                    <a:cubicBezTo>
                      <a:pt x="6330" y="21651"/>
                      <a:pt x="9995" y="23030"/>
                      <a:pt x="14925" y="23030"/>
                    </a:cubicBezTo>
                    <a:lnTo>
                      <a:pt x="23921" y="23030"/>
                    </a:lnTo>
                    <a:lnTo>
                      <a:pt x="23921" y="33176"/>
                    </a:lnTo>
                    <a:lnTo>
                      <a:pt x="32650" y="33176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AD0499F-9F44-460A-8810-54FF9F92E436}"/>
                  </a:ext>
                </a:extLst>
              </p:cNvPr>
              <p:cNvSpPr/>
              <p:nvPr/>
            </p:nvSpPr>
            <p:spPr>
              <a:xfrm>
                <a:off x="7924246" y="4003967"/>
                <a:ext cx="61567" cy="49964"/>
              </a:xfrm>
              <a:custGeom>
                <a:avLst/>
                <a:gdLst>
                  <a:gd name="connsiteX0" fmla="*/ 60235 w 61567"/>
                  <a:gd name="connsiteY0" fmla="*/ 0 h 49964"/>
                  <a:gd name="connsiteX1" fmla="*/ 0 w 61567"/>
                  <a:gd name="connsiteY1" fmla="*/ 0 h 49964"/>
                  <a:gd name="connsiteX2" fmla="*/ 0 w 61567"/>
                  <a:gd name="connsiteY2" fmla="*/ 9893 h 49964"/>
                  <a:gd name="connsiteX3" fmla="*/ 33983 w 61567"/>
                  <a:gd name="connsiteY3" fmla="*/ 9893 h 49964"/>
                  <a:gd name="connsiteX4" fmla="*/ 41645 w 61567"/>
                  <a:gd name="connsiteY4" fmla="*/ 11059 h 49964"/>
                  <a:gd name="connsiteX5" fmla="*/ 47642 w 61567"/>
                  <a:gd name="connsiteY5" fmla="*/ 14316 h 49964"/>
                  <a:gd name="connsiteX6" fmla="*/ 51573 w 61567"/>
                  <a:gd name="connsiteY6" fmla="*/ 19912 h 49964"/>
                  <a:gd name="connsiteX7" fmla="*/ 52973 w 61567"/>
                  <a:gd name="connsiteY7" fmla="*/ 27713 h 49964"/>
                  <a:gd name="connsiteX8" fmla="*/ 49708 w 61567"/>
                  <a:gd name="connsiteY8" fmla="*/ 36694 h 49964"/>
                  <a:gd name="connsiteX9" fmla="*/ 40779 w 61567"/>
                  <a:gd name="connsiteY9" fmla="*/ 39945 h 49964"/>
                  <a:gd name="connsiteX10" fmla="*/ 0 w 61567"/>
                  <a:gd name="connsiteY10" fmla="*/ 39945 h 49964"/>
                  <a:gd name="connsiteX11" fmla="*/ 0 w 61567"/>
                  <a:gd name="connsiteY11" fmla="*/ 49964 h 49964"/>
                  <a:gd name="connsiteX12" fmla="*/ 39580 w 61567"/>
                  <a:gd name="connsiteY12" fmla="*/ 49964 h 49964"/>
                  <a:gd name="connsiteX13" fmla="*/ 48575 w 61567"/>
                  <a:gd name="connsiteY13" fmla="*/ 48925 h 49964"/>
                  <a:gd name="connsiteX14" fmla="*/ 55571 w 61567"/>
                  <a:gd name="connsiteY14" fmla="*/ 45541 h 49964"/>
                  <a:gd name="connsiteX15" fmla="*/ 60035 w 61567"/>
                  <a:gd name="connsiteY15" fmla="*/ 39165 h 49964"/>
                  <a:gd name="connsiteX16" fmla="*/ 61568 w 61567"/>
                  <a:gd name="connsiteY16" fmla="*/ 29146 h 49964"/>
                  <a:gd name="connsiteX17" fmla="*/ 58970 w 61567"/>
                  <a:gd name="connsiteY17" fmla="*/ 17701 h 49964"/>
                  <a:gd name="connsiteX18" fmla="*/ 50773 w 61567"/>
                  <a:gd name="connsiteY18" fmla="*/ 9633 h 49964"/>
                  <a:gd name="connsiteX19" fmla="*/ 50773 w 61567"/>
                  <a:gd name="connsiteY19" fmla="*/ 9373 h 49964"/>
                  <a:gd name="connsiteX20" fmla="*/ 60235 w 61567"/>
                  <a:gd name="connsiteY20" fmla="*/ 9373 h 4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567" h="49964">
                    <a:moveTo>
                      <a:pt x="60235" y="0"/>
                    </a:moveTo>
                    <a:lnTo>
                      <a:pt x="0" y="0"/>
                    </a:lnTo>
                    <a:lnTo>
                      <a:pt x="0" y="9893"/>
                    </a:lnTo>
                    <a:lnTo>
                      <a:pt x="33983" y="9893"/>
                    </a:lnTo>
                    <a:cubicBezTo>
                      <a:pt x="36781" y="9893"/>
                      <a:pt x="39313" y="10279"/>
                      <a:pt x="41645" y="11059"/>
                    </a:cubicBezTo>
                    <a:cubicBezTo>
                      <a:pt x="43911" y="11765"/>
                      <a:pt x="45909" y="12857"/>
                      <a:pt x="47642" y="14316"/>
                    </a:cubicBezTo>
                    <a:cubicBezTo>
                      <a:pt x="49308" y="15795"/>
                      <a:pt x="50641" y="17674"/>
                      <a:pt x="51573" y="19912"/>
                    </a:cubicBezTo>
                    <a:cubicBezTo>
                      <a:pt x="52506" y="22097"/>
                      <a:pt x="52973" y="24696"/>
                      <a:pt x="52973" y="27713"/>
                    </a:cubicBezTo>
                    <a:cubicBezTo>
                      <a:pt x="52973" y="31544"/>
                      <a:pt x="51906" y="34535"/>
                      <a:pt x="49708" y="36694"/>
                    </a:cubicBezTo>
                    <a:cubicBezTo>
                      <a:pt x="47508" y="38879"/>
                      <a:pt x="44510" y="39945"/>
                      <a:pt x="40779" y="39945"/>
                    </a:cubicBezTo>
                    <a:lnTo>
                      <a:pt x="0" y="39945"/>
                    </a:lnTo>
                    <a:lnTo>
                      <a:pt x="0" y="49964"/>
                    </a:lnTo>
                    <a:lnTo>
                      <a:pt x="39580" y="49964"/>
                    </a:lnTo>
                    <a:cubicBezTo>
                      <a:pt x="42911" y="49964"/>
                      <a:pt x="45909" y="49631"/>
                      <a:pt x="48575" y="48925"/>
                    </a:cubicBezTo>
                    <a:cubicBezTo>
                      <a:pt x="51240" y="48245"/>
                      <a:pt x="53572" y="47106"/>
                      <a:pt x="55571" y="45541"/>
                    </a:cubicBezTo>
                    <a:cubicBezTo>
                      <a:pt x="57503" y="43902"/>
                      <a:pt x="58970" y="41770"/>
                      <a:pt x="60035" y="39165"/>
                    </a:cubicBezTo>
                    <a:cubicBezTo>
                      <a:pt x="61035" y="36487"/>
                      <a:pt x="61568" y="33156"/>
                      <a:pt x="61568" y="29146"/>
                    </a:cubicBezTo>
                    <a:cubicBezTo>
                      <a:pt x="61568" y="24722"/>
                      <a:pt x="60701" y="20925"/>
                      <a:pt x="58970" y="17701"/>
                    </a:cubicBezTo>
                    <a:cubicBezTo>
                      <a:pt x="57237" y="14416"/>
                      <a:pt x="54505" y="11712"/>
                      <a:pt x="50773" y="9633"/>
                    </a:cubicBezTo>
                    <a:lnTo>
                      <a:pt x="50773" y="9373"/>
                    </a:lnTo>
                    <a:lnTo>
                      <a:pt x="60235" y="9373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A7261D4-6FBF-40CA-A26F-6C0D9676D153}"/>
                  </a:ext>
                </a:extLst>
              </p:cNvPr>
              <p:cNvSpPr/>
              <p:nvPr/>
            </p:nvSpPr>
            <p:spPr>
              <a:xfrm>
                <a:off x="7901192" y="3978572"/>
                <a:ext cx="83289" cy="9886"/>
              </a:xfrm>
              <a:custGeom>
                <a:avLst/>
                <a:gdLst>
                  <a:gd name="connsiteX0" fmla="*/ 0 w 83289"/>
                  <a:gd name="connsiteY0" fmla="*/ 9886 h 9886"/>
                  <a:gd name="connsiteX1" fmla="*/ 83290 w 83289"/>
                  <a:gd name="connsiteY1" fmla="*/ 9886 h 9886"/>
                  <a:gd name="connsiteX2" fmla="*/ 83290 w 83289"/>
                  <a:gd name="connsiteY2" fmla="*/ 0 h 9886"/>
                  <a:gd name="connsiteX3" fmla="*/ 0 w 83289"/>
                  <a:gd name="connsiteY3" fmla="*/ 0 h 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86">
                    <a:moveTo>
                      <a:pt x="0" y="9886"/>
                    </a:moveTo>
                    <a:lnTo>
                      <a:pt x="83290" y="9886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B6AE95ED-CC2E-4BFB-9837-4493B0667919}"/>
                  </a:ext>
                </a:extLst>
              </p:cNvPr>
              <p:cNvSpPr/>
              <p:nvPr/>
            </p:nvSpPr>
            <p:spPr>
              <a:xfrm>
                <a:off x="7901192" y="3952677"/>
                <a:ext cx="83289" cy="9886"/>
              </a:xfrm>
              <a:custGeom>
                <a:avLst/>
                <a:gdLst>
                  <a:gd name="connsiteX0" fmla="*/ 0 w 83289"/>
                  <a:gd name="connsiteY0" fmla="*/ 9886 h 9886"/>
                  <a:gd name="connsiteX1" fmla="*/ 83290 w 83289"/>
                  <a:gd name="connsiteY1" fmla="*/ 9886 h 9886"/>
                  <a:gd name="connsiteX2" fmla="*/ 83290 w 83289"/>
                  <a:gd name="connsiteY2" fmla="*/ 0 h 9886"/>
                  <a:gd name="connsiteX3" fmla="*/ 0 w 83289"/>
                  <a:gd name="connsiteY3" fmla="*/ 0 h 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86">
                    <a:moveTo>
                      <a:pt x="0" y="9886"/>
                    </a:moveTo>
                    <a:lnTo>
                      <a:pt x="83290" y="9886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924BC72-EE44-4F93-8E84-0EE1491C62B9}"/>
                  </a:ext>
                </a:extLst>
              </p:cNvPr>
              <p:cNvSpPr/>
              <p:nvPr/>
            </p:nvSpPr>
            <p:spPr>
              <a:xfrm>
                <a:off x="8277194" y="4472127"/>
                <a:ext cx="83955" cy="55427"/>
              </a:xfrm>
              <a:custGeom>
                <a:avLst/>
                <a:gdLst>
                  <a:gd name="connsiteX0" fmla="*/ 21455 w 83955"/>
                  <a:gd name="connsiteY0" fmla="*/ 42023 h 55427"/>
                  <a:gd name="connsiteX1" fmla="*/ 15991 w 83955"/>
                  <a:gd name="connsiteY1" fmla="*/ 40857 h 55427"/>
                  <a:gd name="connsiteX2" fmla="*/ 11993 w 83955"/>
                  <a:gd name="connsiteY2" fmla="*/ 37860 h 55427"/>
                  <a:gd name="connsiteX3" fmla="*/ 9528 w 83955"/>
                  <a:gd name="connsiteY3" fmla="*/ 33176 h 55427"/>
                  <a:gd name="connsiteX4" fmla="*/ 8728 w 83955"/>
                  <a:gd name="connsiteY4" fmla="*/ 27580 h 55427"/>
                  <a:gd name="connsiteX5" fmla="*/ 11993 w 83955"/>
                  <a:gd name="connsiteY5" fmla="*/ 17561 h 55427"/>
                  <a:gd name="connsiteX6" fmla="*/ 21455 w 83955"/>
                  <a:gd name="connsiteY6" fmla="*/ 13657 h 55427"/>
                  <a:gd name="connsiteX7" fmla="*/ 31250 w 83955"/>
                  <a:gd name="connsiteY7" fmla="*/ 17561 h 55427"/>
                  <a:gd name="connsiteX8" fmla="*/ 34782 w 83955"/>
                  <a:gd name="connsiteY8" fmla="*/ 27321 h 55427"/>
                  <a:gd name="connsiteX9" fmla="*/ 33982 w 83955"/>
                  <a:gd name="connsiteY9" fmla="*/ 33176 h 55427"/>
                  <a:gd name="connsiteX10" fmla="*/ 31517 w 83955"/>
                  <a:gd name="connsiteY10" fmla="*/ 37733 h 55427"/>
                  <a:gd name="connsiteX11" fmla="*/ 27319 w 83955"/>
                  <a:gd name="connsiteY11" fmla="*/ 40857 h 55427"/>
                  <a:gd name="connsiteX12" fmla="*/ 21455 w 83955"/>
                  <a:gd name="connsiteY12" fmla="*/ 42023 h 55427"/>
                  <a:gd name="connsiteX13" fmla="*/ 21055 w 83955"/>
                  <a:gd name="connsiteY13" fmla="*/ 52563 h 55427"/>
                  <a:gd name="connsiteX14" fmla="*/ 31383 w 83955"/>
                  <a:gd name="connsiteY14" fmla="*/ 49445 h 55427"/>
                  <a:gd name="connsiteX15" fmla="*/ 38247 w 83955"/>
                  <a:gd name="connsiteY15" fmla="*/ 40984 h 55427"/>
                  <a:gd name="connsiteX16" fmla="*/ 46042 w 83955"/>
                  <a:gd name="connsiteY16" fmla="*/ 51783 h 55427"/>
                  <a:gd name="connsiteX17" fmla="*/ 58835 w 83955"/>
                  <a:gd name="connsiteY17" fmla="*/ 55427 h 55427"/>
                  <a:gd name="connsiteX18" fmla="*/ 69897 w 83955"/>
                  <a:gd name="connsiteY18" fmla="*/ 53349 h 55427"/>
                  <a:gd name="connsiteX19" fmla="*/ 77825 w 83955"/>
                  <a:gd name="connsiteY19" fmla="*/ 47360 h 55427"/>
                  <a:gd name="connsiteX20" fmla="*/ 82490 w 83955"/>
                  <a:gd name="connsiteY20" fmla="*/ 38513 h 55427"/>
                  <a:gd name="connsiteX21" fmla="*/ 83956 w 83955"/>
                  <a:gd name="connsiteY21" fmla="*/ 27321 h 55427"/>
                  <a:gd name="connsiteX22" fmla="*/ 82357 w 83955"/>
                  <a:gd name="connsiteY22" fmla="*/ 16655 h 55427"/>
                  <a:gd name="connsiteX23" fmla="*/ 77426 w 83955"/>
                  <a:gd name="connsiteY23" fmla="*/ 7934 h 55427"/>
                  <a:gd name="connsiteX24" fmla="*/ 69630 w 83955"/>
                  <a:gd name="connsiteY24" fmla="*/ 2212 h 55427"/>
                  <a:gd name="connsiteX25" fmla="*/ 58835 w 83955"/>
                  <a:gd name="connsiteY25" fmla="*/ 0 h 55427"/>
                  <a:gd name="connsiteX26" fmla="*/ 45975 w 83955"/>
                  <a:gd name="connsiteY26" fmla="*/ 3644 h 55427"/>
                  <a:gd name="connsiteX27" fmla="*/ 38247 w 83955"/>
                  <a:gd name="connsiteY27" fmla="*/ 14703 h 55427"/>
                  <a:gd name="connsiteX28" fmla="*/ 31383 w 83955"/>
                  <a:gd name="connsiteY28" fmla="*/ 6375 h 55427"/>
                  <a:gd name="connsiteX29" fmla="*/ 21055 w 83955"/>
                  <a:gd name="connsiteY29" fmla="*/ 3251 h 55427"/>
                  <a:gd name="connsiteX30" fmla="*/ 13260 w 83955"/>
                  <a:gd name="connsiteY30" fmla="*/ 4683 h 55427"/>
                  <a:gd name="connsiteX31" fmla="*/ 6663 w 83955"/>
                  <a:gd name="connsiteY31" fmla="*/ 8974 h 55427"/>
                  <a:gd name="connsiteX32" fmla="*/ 1798 w 83955"/>
                  <a:gd name="connsiteY32" fmla="*/ 16781 h 55427"/>
                  <a:gd name="connsiteX33" fmla="*/ 0 w 83955"/>
                  <a:gd name="connsiteY33" fmla="*/ 28233 h 55427"/>
                  <a:gd name="connsiteX34" fmla="*/ 1466 w 83955"/>
                  <a:gd name="connsiteY34" fmla="*/ 37473 h 55427"/>
                  <a:gd name="connsiteX35" fmla="*/ 5463 w 83955"/>
                  <a:gd name="connsiteY35" fmla="*/ 45148 h 55427"/>
                  <a:gd name="connsiteX36" fmla="*/ 11993 w 83955"/>
                  <a:gd name="connsiteY36" fmla="*/ 50611 h 55427"/>
                  <a:gd name="connsiteX37" fmla="*/ 21055 w 83955"/>
                  <a:gd name="connsiteY37" fmla="*/ 52563 h 55427"/>
                  <a:gd name="connsiteX38" fmla="*/ 59368 w 83955"/>
                  <a:gd name="connsiteY38" fmla="*/ 45021 h 55427"/>
                  <a:gd name="connsiteX39" fmla="*/ 52838 w 83955"/>
                  <a:gd name="connsiteY39" fmla="*/ 43716 h 55427"/>
                  <a:gd name="connsiteX40" fmla="*/ 47774 w 83955"/>
                  <a:gd name="connsiteY40" fmla="*/ 39945 h 55427"/>
                  <a:gd name="connsiteX41" fmla="*/ 44643 w 83955"/>
                  <a:gd name="connsiteY41" fmla="*/ 34349 h 55427"/>
                  <a:gd name="connsiteX42" fmla="*/ 43443 w 83955"/>
                  <a:gd name="connsiteY42" fmla="*/ 27454 h 55427"/>
                  <a:gd name="connsiteX43" fmla="*/ 44776 w 83955"/>
                  <a:gd name="connsiteY43" fmla="*/ 20945 h 55427"/>
                  <a:gd name="connsiteX44" fmla="*/ 48041 w 83955"/>
                  <a:gd name="connsiteY44" fmla="*/ 15482 h 55427"/>
                  <a:gd name="connsiteX45" fmla="*/ 52972 w 83955"/>
                  <a:gd name="connsiteY45" fmla="*/ 11838 h 55427"/>
                  <a:gd name="connsiteX46" fmla="*/ 59235 w 83955"/>
                  <a:gd name="connsiteY46" fmla="*/ 10406 h 55427"/>
                  <a:gd name="connsiteX47" fmla="*/ 65699 w 83955"/>
                  <a:gd name="connsiteY47" fmla="*/ 11712 h 55427"/>
                  <a:gd name="connsiteX48" fmla="*/ 70829 w 83955"/>
                  <a:gd name="connsiteY48" fmla="*/ 15222 h 55427"/>
                  <a:gd name="connsiteX49" fmla="*/ 74161 w 83955"/>
                  <a:gd name="connsiteY49" fmla="*/ 20559 h 55427"/>
                  <a:gd name="connsiteX50" fmla="*/ 75360 w 83955"/>
                  <a:gd name="connsiteY50" fmla="*/ 27321 h 55427"/>
                  <a:gd name="connsiteX51" fmla="*/ 71029 w 83955"/>
                  <a:gd name="connsiteY51" fmla="*/ 40072 h 55427"/>
                  <a:gd name="connsiteX52" fmla="*/ 59368 w 83955"/>
                  <a:gd name="connsiteY52" fmla="*/ 45021 h 55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83955" h="55427">
                    <a:moveTo>
                      <a:pt x="21455" y="42023"/>
                    </a:moveTo>
                    <a:cubicBezTo>
                      <a:pt x="19323" y="42023"/>
                      <a:pt x="17524" y="41637"/>
                      <a:pt x="15991" y="40857"/>
                    </a:cubicBezTo>
                    <a:cubicBezTo>
                      <a:pt x="14459" y="40072"/>
                      <a:pt x="13126" y="39085"/>
                      <a:pt x="11993" y="37860"/>
                    </a:cubicBezTo>
                    <a:cubicBezTo>
                      <a:pt x="10861" y="36561"/>
                      <a:pt x="9995" y="35002"/>
                      <a:pt x="9528" y="33176"/>
                    </a:cubicBezTo>
                    <a:cubicBezTo>
                      <a:pt x="8995" y="31358"/>
                      <a:pt x="8728" y="29486"/>
                      <a:pt x="8728" y="27580"/>
                    </a:cubicBezTo>
                    <a:cubicBezTo>
                      <a:pt x="8728" y="23497"/>
                      <a:pt x="9795" y="20166"/>
                      <a:pt x="11993" y="17561"/>
                    </a:cubicBezTo>
                    <a:cubicBezTo>
                      <a:pt x="14059" y="14963"/>
                      <a:pt x="17257" y="13657"/>
                      <a:pt x="21455" y="13657"/>
                    </a:cubicBezTo>
                    <a:cubicBezTo>
                      <a:pt x="25653" y="13657"/>
                      <a:pt x="28918" y="14963"/>
                      <a:pt x="31250" y="17561"/>
                    </a:cubicBezTo>
                    <a:cubicBezTo>
                      <a:pt x="33582" y="20166"/>
                      <a:pt x="34782" y="23417"/>
                      <a:pt x="34782" y="27321"/>
                    </a:cubicBezTo>
                    <a:cubicBezTo>
                      <a:pt x="34782" y="29406"/>
                      <a:pt x="34515" y="31358"/>
                      <a:pt x="33982" y="33176"/>
                    </a:cubicBezTo>
                    <a:cubicBezTo>
                      <a:pt x="33383" y="34922"/>
                      <a:pt x="32516" y="36427"/>
                      <a:pt x="31517" y="37733"/>
                    </a:cubicBezTo>
                    <a:cubicBezTo>
                      <a:pt x="30384" y="39032"/>
                      <a:pt x="28985" y="40072"/>
                      <a:pt x="27319" y="40857"/>
                    </a:cubicBezTo>
                    <a:cubicBezTo>
                      <a:pt x="25720" y="41637"/>
                      <a:pt x="23787" y="42023"/>
                      <a:pt x="21455" y="42023"/>
                    </a:cubicBezTo>
                    <a:close/>
                    <a:moveTo>
                      <a:pt x="21055" y="52563"/>
                    </a:moveTo>
                    <a:cubicBezTo>
                      <a:pt x="24853" y="52563"/>
                      <a:pt x="28252" y="51523"/>
                      <a:pt x="31383" y="49445"/>
                    </a:cubicBezTo>
                    <a:cubicBezTo>
                      <a:pt x="34515" y="47280"/>
                      <a:pt x="36780" y="44448"/>
                      <a:pt x="38247" y="40984"/>
                    </a:cubicBezTo>
                    <a:cubicBezTo>
                      <a:pt x="39846" y="45667"/>
                      <a:pt x="42444" y="49258"/>
                      <a:pt x="46042" y="51783"/>
                    </a:cubicBezTo>
                    <a:cubicBezTo>
                      <a:pt x="49707" y="54201"/>
                      <a:pt x="53971" y="55427"/>
                      <a:pt x="58835" y="55427"/>
                    </a:cubicBezTo>
                    <a:cubicBezTo>
                      <a:pt x="63100" y="55427"/>
                      <a:pt x="66764" y="54728"/>
                      <a:pt x="69897" y="53349"/>
                    </a:cubicBezTo>
                    <a:cubicBezTo>
                      <a:pt x="73028" y="51863"/>
                      <a:pt x="75693" y="49884"/>
                      <a:pt x="77825" y="47360"/>
                    </a:cubicBezTo>
                    <a:cubicBezTo>
                      <a:pt x="79891" y="44835"/>
                      <a:pt x="81490" y="41897"/>
                      <a:pt x="82490" y="38513"/>
                    </a:cubicBezTo>
                    <a:cubicBezTo>
                      <a:pt x="83422" y="35048"/>
                      <a:pt x="83956" y="31304"/>
                      <a:pt x="83956" y="27321"/>
                    </a:cubicBezTo>
                    <a:cubicBezTo>
                      <a:pt x="83956" y="23497"/>
                      <a:pt x="83422" y="19959"/>
                      <a:pt x="82357" y="16655"/>
                    </a:cubicBezTo>
                    <a:cubicBezTo>
                      <a:pt x="81290" y="13271"/>
                      <a:pt x="79625" y="10353"/>
                      <a:pt x="77426" y="7934"/>
                    </a:cubicBezTo>
                    <a:cubicBezTo>
                      <a:pt x="75293" y="5516"/>
                      <a:pt x="72695" y="3591"/>
                      <a:pt x="69630" y="2212"/>
                    </a:cubicBezTo>
                    <a:cubicBezTo>
                      <a:pt x="66498" y="726"/>
                      <a:pt x="62900" y="0"/>
                      <a:pt x="58835" y="0"/>
                    </a:cubicBezTo>
                    <a:cubicBezTo>
                      <a:pt x="53705" y="0"/>
                      <a:pt x="49440" y="1219"/>
                      <a:pt x="45975" y="3644"/>
                    </a:cubicBezTo>
                    <a:cubicBezTo>
                      <a:pt x="42378" y="5982"/>
                      <a:pt x="39846" y="9680"/>
                      <a:pt x="38247" y="14703"/>
                    </a:cubicBezTo>
                    <a:cubicBezTo>
                      <a:pt x="36714" y="11139"/>
                      <a:pt x="34448" y="8381"/>
                      <a:pt x="31383" y="6375"/>
                    </a:cubicBezTo>
                    <a:cubicBezTo>
                      <a:pt x="28252" y="4290"/>
                      <a:pt x="24853" y="3251"/>
                      <a:pt x="21055" y="3251"/>
                    </a:cubicBezTo>
                    <a:cubicBezTo>
                      <a:pt x="18390" y="3251"/>
                      <a:pt x="15792" y="3717"/>
                      <a:pt x="13260" y="4683"/>
                    </a:cubicBezTo>
                    <a:cubicBezTo>
                      <a:pt x="10794" y="5543"/>
                      <a:pt x="8595" y="6975"/>
                      <a:pt x="6663" y="8974"/>
                    </a:cubicBezTo>
                    <a:cubicBezTo>
                      <a:pt x="4664" y="10979"/>
                      <a:pt x="3065" y="13584"/>
                      <a:pt x="1798" y="16781"/>
                    </a:cubicBezTo>
                    <a:cubicBezTo>
                      <a:pt x="599" y="19906"/>
                      <a:pt x="0" y="23730"/>
                      <a:pt x="0" y="28233"/>
                    </a:cubicBezTo>
                    <a:cubicBezTo>
                      <a:pt x="0" y="31431"/>
                      <a:pt x="466" y="34529"/>
                      <a:pt x="1466" y="37473"/>
                    </a:cubicBezTo>
                    <a:cubicBezTo>
                      <a:pt x="2332" y="40331"/>
                      <a:pt x="3664" y="42883"/>
                      <a:pt x="5463" y="45148"/>
                    </a:cubicBezTo>
                    <a:cubicBezTo>
                      <a:pt x="7196" y="47413"/>
                      <a:pt x="9394" y="49232"/>
                      <a:pt x="11993" y="50611"/>
                    </a:cubicBezTo>
                    <a:cubicBezTo>
                      <a:pt x="14592" y="51916"/>
                      <a:pt x="17657" y="52563"/>
                      <a:pt x="21055" y="52563"/>
                    </a:cubicBezTo>
                    <a:close/>
                    <a:moveTo>
                      <a:pt x="59368" y="45021"/>
                    </a:moveTo>
                    <a:cubicBezTo>
                      <a:pt x="56903" y="45021"/>
                      <a:pt x="54771" y="44575"/>
                      <a:pt x="52838" y="43716"/>
                    </a:cubicBezTo>
                    <a:cubicBezTo>
                      <a:pt x="50840" y="42756"/>
                      <a:pt x="49174" y="41504"/>
                      <a:pt x="47774" y="39945"/>
                    </a:cubicBezTo>
                    <a:cubicBezTo>
                      <a:pt x="46442" y="38306"/>
                      <a:pt x="45376" y="36427"/>
                      <a:pt x="44643" y="34349"/>
                    </a:cubicBezTo>
                    <a:cubicBezTo>
                      <a:pt x="43843" y="32190"/>
                      <a:pt x="43443" y="29872"/>
                      <a:pt x="43443" y="27454"/>
                    </a:cubicBezTo>
                    <a:cubicBezTo>
                      <a:pt x="43443" y="25109"/>
                      <a:pt x="43910" y="22950"/>
                      <a:pt x="44776" y="20945"/>
                    </a:cubicBezTo>
                    <a:cubicBezTo>
                      <a:pt x="45576" y="18867"/>
                      <a:pt x="46642" y="17041"/>
                      <a:pt x="48041" y="15482"/>
                    </a:cubicBezTo>
                    <a:cubicBezTo>
                      <a:pt x="49440" y="13923"/>
                      <a:pt x="51106" y="12698"/>
                      <a:pt x="52972" y="11838"/>
                    </a:cubicBezTo>
                    <a:cubicBezTo>
                      <a:pt x="54904" y="10879"/>
                      <a:pt x="56970" y="10406"/>
                      <a:pt x="59235" y="10406"/>
                    </a:cubicBezTo>
                    <a:cubicBezTo>
                      <a:pt x="61568" y="10406"/>
                      <a:pt x="63766" y="10852"/>
                      <a:pt x="65699" y="11712"/>
                    </a:cubicBezTo>
                    <a:cubicBezTo>
                      <a:pt x="67630" y="12491"/>
                      <a:pt x="69363" y="13657"/>
                      <a:pt x="70829" y="15222"/>
                    </a:cubicBezTo>
                    <a:cubicBezTo>
                      <a:pt x="72229" y="16708"/>
                      <a:pt x="73295" y="18474"/>
                      <a:pt x="74161" y="20559"/>
                    </a:cubicBezTo>
                    <a:cubicBezTo>
                      <a:pt x="74961" y="22637"/>
                      <a:pt x="75360" y="24902"/>
                      <a:pt x="75360" y="27321"/>
                    </a:cubicBezTo>
                    <a:cubicBezTo>
                      <a:pt x="75360" y="32450"/>
                      <a:pt x="73894" y="36694"/>
                      <a:pt x="71029" y="40072"/>
                    </a:cubicBezTo>
                    <a:cubicBezTo>
                      <a:pt x="68231" y="43376"/>
                      <a:pt x="64299" y="45021"/>
                      <a:pt x="59368" y="450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91CEE62-A280-496D-AB46-84A002E0D08E}"/>
                  </a:ext>
                </a:extLst>
              </p:cNvPr>
              <p:cNvSpPr/>
              <p:nvPr/>
            </p:nvSpPr>
            <p:spPr>
              <a:xfrm>
                <a:off x="8277194" y="4407433"/>
                <a:ext cx="82622" cy="56726"/>
              </a:xfrm>
              <a:custGeom>
                <a:avLst/>
                <a:gdLst>
                  <a:gd name="connsiteX0" fmla="*/ 54504 w 82622"/>
                  <a:gd name="connsiteY0" fmla="*/ 20425 h 56726"/>
                  <a:gd name="connsiteX1" fmla="*/ 54504 w 82622"/>
                  <a:gd name="connsiteY1" fmla="*/ 48272 h 56726"/>
                  <a:gd name="connsiteX2" fmla="*/ 14059 w 82622"/>
                  <a:gd name="connsiteY2" fmla="*/ 20685 h 56726"/>
                  <a:gd name="connsiteX3" fmla="*/ 14059 w 82622"/>
                  <a:gd name="connsiteY3" fmla="*/ 20425 h 56726"/>
                  <a:gd name="connsiteX4" fmla="*/ 54504 w 82622"/>
                  <a:gd name="connsiteY4" fmla="*/ 11185 h 56726"/>
                  <a:gd name="connsiteX5" fmla="*/ 0 w 82622"/>
                  <a:gd name="connsiteY5" fmla="*/ 11185 h 56726"/>
                  <a:gd name="connsiteX6" fmla="*/ 0 w 82622"/>
                  <a:gd name="connsiteY6" fmla="*/ 19126 h 56726"/>
                  <a:gd name="connsiteX7" fmla="*/ 53771 w 82622"/>
                  <a:gd name="connsiteY7" fmla="*/ 56726 h 56726"/>
                  <a:gd name="connsiteX8" fmla="*/ 63233 w 82622"/>
                  <a:gd name="connsiteY8" fmla="*/ 56726 h 56726"/>
                  <a:gd name="connsiteX9" fmla="*/ 63233 w 82622"/>
                  <a:gd name="connsiteY9" fmla="*/ 20425 h 56726"/>
                  <a:gd name="connsiteX10" fmla="*/ 82623 w 82622"/>
                  <a:gd name="connsiteY10" fmla="*/ 20425 h 56726"/>
                  <a:gd name="connsiteX11" fmla="*/ 82623 w 82622"/>
                  <a:gd name="connsiteY11" fmla="*/ 11185 h 56726"/>
                  <a:gd name="connsiteX12" fmla="*/ 63233 w 82622"/>
                  <a:gd name="connsiteY12" fmla="*/ 11185 h 56726"/>
                  <a:gd name="connsiteX13" fmla="*/ 63233 w 82622"/>
                  <a:gd name="connsiteY13" fmla="*/ 0 h 56726"/>
                  <a:gd name="connsiteX14" fmla="*/ 54504 w 82622"/>
                  <a:gd name="connsiteY14" fmla="*/ 0 h 5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2622" h="56726">
                    <a:moveTo>
                      <a:pt x="54504" y="20425"/>
                    </a:moveTo>
                    <a:lnTo>
                      <a:pt x="54504" y="48272"/>
                    </a:lnTo>
                    <a:lnTo>
                      <a:pt x="14059" y="20685"/>
                    </a:lnTo>
                    <a:lnTo>
                      <a:pt x="14059" y="20425"/>
                    </a:lnTo>
                    <a:close/>
                    <a:moveTo>
                      <a:pt x="54504" y="11185"/>
                    </a:moveTo>
                    <a:lnTo>
                      <a:pt x="0" y="11185"/>
                    </a:lnTo>
                    <a:lnTo>
                      <a:pt x="0" y="19126"/>
                    </a:lnTo>
                    <a:lnTo>
                      <a:pt x="53771" y="56726"/>
                    </a:lnTo>
                    <a:lnTo>
                      <a:pt x="63233" y="56726"/>
                    </a:lnTo>
                    <a:lnTo>
                      <a:pt x="63233" y="20425"/>
                    </a:lnTo>
                    <a:lnTo>
                      <a:pt x="82623" y="20425"/>
                    </a:lnTo>
                    <a:lnTo>
                      <a:pt x="82623" y="11185"/>
                    </a:lnTo>
                    <a:lnTo>
                      <a:pt x="63233" y="11185"/>
                    </a:lnTo>
                    <a:lnTo>
                      <a:pt x="63233" y="0"/>
                    </a:lnTo>
                    <a:lnTo>
                      <a:pt x="545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23AF54CF-585B-4972-8891-0B4CD38F2464}"/>
                  </a:ext>
                </a:extLst>
              </p:cNvPr>
              <p:cNvSpPr/>
              <p:nvPr/>
            </p:nvSpPr>
            <p:spPr>
              <a:xfrm>
                <a:off x="8322770" y="4330614"/>
                <a:ext cx="9328" cy="33695"/>
              </a:xfrm>
              <a:custGeom>
                <a:avLst/>
                <a:gdLst>
                  <a:gd name="connsiteX0" fmla="*/ 0 w 9328"/>
                  <a:gd name="connsiteY0" fmla="*/ 33696 h 33695"/>
                  <a:gd name="connsiteX1" fmla="*/ 9329 w 9328"/>
                  <a:gd name="connsiteY1" fmla="*/ 33696 h 33695"/>
                  <a:gd name="connsiteX2" fmla="*/ 9329 w 9328"/>
                  <a:gd name="connsiteY2" fmla="*/ 0 h 33695"/>
                  <a:gd name="connsiteX3" fmla="*/ 0 w 9328"/>
                  <a:gd name="connsiteY3" fmla="*/ 0 h 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28" h="33695">
                    <a:moveTo>
                      <a:pt x="0" y="33696"/>
                    </a:moveTo>
                    <a:lnTo>
                      <a:pt x="9329" y="33696"/>
                    </a:lnTo>
                    <a:lnTo>
                      <a:pt x="932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A67F9D7-707F-4F68-B157-AB55E335FE55}"/>
                  </a:ext>
                </a:extLst>
              </p:cNvPr>
              <p:cNvSpPr/>
              <p:nvPr/>
            </p:nvSpPr>
            <p:spPr>
              <a:xfrm>
                <a:off x="8276527" y="4228654"/>
                <a:ext cx="83289" cy="54647"/>
              </a:xfrm>
              <a:custGeom>
                <a:avLst/>
                <a:gdLst>
                  <a:gd name="connsiteX0" fmla="*/ 0 w 83289"/>
                  <a:gd name="connsiteY0" fmla="*/ 54648 h 54647"/>
                  <a:gd name="connsiteX1" fmla="*/ 83290 w 83289"/>
                  <a:gd name="connsiteY1" fmla="*/ 54648 h 54647"/>
                  <a:gd name="connsiteX2" fmla="*/ 83290 w 83289"/>
                  <a:gd name="connsiteY2" fmla="*/ 43589 h 54647"/>
                  <a:gd name="connsiteX3" fmla="*/ 45176 w 83289"/>
                  <a:gd name="connsiteY3" fmla="*/ 43589 h 54647"/>
                  <a:gd name="connsiteX4" fmla="*/ 45176 w 83289"/>
                  <a:gd name="connsiteY4" fmla="*/ 5336 h 54647"/>
                  <a:gd name="connsiteX5" fmla="*/ 35781 w 83289"/>
                  <a:gd name="connsiteY5" fmla="*/ 5336 h 54647"/>
                  <a:gd name="connsiteX6" fmla="*/ 35781 w 83289"/>
                  <a:gd name="connsiteY6" fmla="*/ 43589 h 54647"/>
                  <a:gd name="connsiteX7" fmla="*/ 9395 w 83289"/>
                  <a:gd name="connsiteY7" fmla="*/ 43589 h 54647"/>
                  <a:gd name="connsiteX8" fmla="*/ 9395 w 83289"/>
                  <a:gd name="connsiteY8" fmla="*/ 0 h 54647"/>
                  <a:gd name="connsiteX9" fmla="*/ 0 w 83289"/>
                  <a:gd name="connsiteY9" fmla="*/ 0 h 54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289" h="54647">
                    <a:moveTo>
                      <a:pt x="0" y="54648"/>
                    </a:moveTo>
                    <a:lnTo>
                      <a:pt x="83290" y="54648"/>
                    </a:lnTo>
                    <a:lnTo>
                      <a:pt x="83290" y="43589"/>
                    </a:lnTo>
                    <a:lnTo>
                      <a:pt x="45176" y="43589"/>
                    </a:lnTo>
                    <a:lnTo>
                      <a:pt x="45176" y="5336"/>
                    </a:lnTo>
                    <a:lnTo>
                      <a:pt x="35781" y="5336"/>
                    </a:lnTo>
                    <a:lnTo>
                      <a:pt x="35781" y="43589"/>
                    </a:lnTo>
                    <a:lnTo>
                      <a:pt x="9395" y="43589"/>
                    </a:lnTo>
                    <a:lnTo>
                      <a:pt x="939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FC437F1-6BC5-442A-93C9-50A1B05A3CD0}"/>
                  </a:ext>
                </a:extLst>
              </p:cNvPr>
              <p:cNvSpPr/>
              <p:nvPr/>
            </p:nvSpPr>
            <p:spPr>
              <a:xfrm>
                <a:off x="8277194" y="4164999"/>
                <a:ext cx="83955" cy="56079"/>
              </a:xfrm>
              <a:custGeom>
                <a:avLst/>
                <a:gdLst>
                  <a:gd name="connsiteX0" fmla="*/ 21055 w 83955"/>
                  <a:gd name="connsiteY0" fmla="*/ 12231 h 56079"/>
                  <a:gd name="connsiteX1" fmla="*/ 21055 w 83955"/>
                  <a:gd name="connsiteY1" fmla="*/ 2345 h 56079"/>
                  <a:gd name="connsiteX2" fmla="*/ 5463 w 83955"/>
                  <a:gd name="connsiteY2" fmla="*/ 9367 h 56079"/>
                  <a:gd name="connsiteX3" fmla="*/ 0 w 83955"/>
                  <a:gd name="connsiteY3" fmla="*/ 25635 h 56079"/>
                  <a:gd name="connsiteX4" fmla="*/ 3798 w 83955"/>
                  <a:gd name="connsiteY4" fmla="*/ 40338 h 56079"/>
                  <a:gd name="connsiteX5" fmla="*/ 13659 w 83955"/>
                  <a:gd name="connsiteY5" fmla="*/ 49705 h 56079"/>
                  <a:gd name="connsiteX6" fmla="*/ 27852 w 83955"/>
                  <a:gd name="connsiteY6" fmla="*/ 54648 h 56079"/>
                  <a:gd name="connsiteX7" fmla="*/ 44243 w 83955"/>
                  <a:gd name="connsiteY7" fmla="*/ 56080 h 56079"/>
                  <a:gd name="connsiteX8" fmla="*/ 57769 w 83955"/>
                  <a:gd name="connsiteY8" fmla="*/ 55167 h 56079"/>
                  <a:gd name="connsiteX9" fmla="*/ 70696 w 83955"/>
                  <a:gd name="connsiteY9" fmla="*/ 51137 h 56079"/>
                  <a:gd name="connsiteX10" fmla="*/ 80291 w 83955"/>
                  <a:gd name="connsiteY10" fmla="*/ 42416 h 56079"/>
                  <a:gd name="connsiteX11" fmla="*/ 83956 w 83955"/>
                  <a:gd name="connsiteY11" fmla="*/ 27587 h 56079"/>
                  <a:gd name="connsiteX12" fmla="*/ 81357 w 83955"/>
                  <a:gd name="connsiteY12" fmla="*/ 14576 h 56079"/>
                  <a:gd name="connsiteX13" fmla="*/ 74694 w 83955"/>
                  <a:gd name="connsiteY13" fmla="*/ 5989 h 56079"/>
                  <a:gd name="connsiteX14" fmla="*/ 65699 w 83955"/>
                  <a:gd name="connsiteY14" fmla="*/ 1432 h 56079"/>
                  <a:gd name="connsiteX15" fmla="*/ 56370 w 83955"/>
                  <a:gd name="connsiteY15" fmla="*/ 0 h 56079"/>
                  <a:gd name="connsiteX16" fmla="*/ 45709 w 83955"/>
                  <a:gd name="connsiteY16" fmla="*/ 1825 h 56079"/>
                  <a:gd name="connsiteX17" fmla="*/ 37247 w 83955"/>
                  <a:gd name="connsiteY17" fmla="*/ 6768 h 56079"/>
                  <a:gd name="connsiteX18" fmla="*/ 31517 w 83955"/>
                  <a:gd name="connsiteY18" fmla="*/ 14703 h 56079"/>
                  <a:gd name="connsiteX19" fmla="*/ 29384 w 83955"/>
                  <a:gd name="connsiteY19" fmla="*/ 25242 h 56079"/>
                  <a:gd name="connsiteX20" fmla="*/ 32049 w 83955"/>
                  <a:gd name="connsiteY20" fmla="*/ 37213 h 56079"/>
                  <a:gd name="connsiteX21" fmla="*/ 40378 w 83955"/>
                  <a:gd name="connsiteY21" fmla="*/ 45934 h 56079"/>
                  <a:gd name="connsiteX22" fmla="*/ 40112 w 83955"/>
                  <a:gd name="connsiteY22" fmla="*/ 46194 h 56079"/>
                  <a:gd name="connsiteX23" fmla="*/ 29784 w 83955"/>
                  <a:gd name="connsiteY23" fmla="*/ 45281 h 56079"/>
                  <a:gd name="connsiteX24" fmla="*/ 19656 w 83955"/>
                  <a:gd name="connsiteY24" fmla="*/ 42290 h 56079"/>
                  <a:gd name="connsiteX25" fmla="*/ 11860 w 83955"/>
                  <a:gd name="connsiteY25" fmla="*/ 36301 h 56079"/>
                  <a:gd name="connsiteX26" fmla="*/ 8728 w 83955"/>
                  <a:gd name="connsiteY26" fmla="*/ 26155 h 56079"/>
                  <a:gd name="connsiteX27" fmla="*/ 12127 w 83955"/>
                  <a:gd name="connsiteY27" fmla="*/ 16528 h 56079"/>
                  <a:gd name="connsiteX28" fmla="*/ 21055 w 83955"/>
                  <a:gd name="connsiteY28" fmla="*/ 12231 h 56079"/>
                  <a:gd name="connsiteX29" fmla="*/ 38247 w 83955"/>
                  <a:gd name="connsiteY29" fmla="*/ 27194 h 56079"/>
                  <a:gd name="connsiteX30" fmla="*/ 39846 w 83955"/>
                  <a:gd name="connsiteY30" fmla="*/ 19779 h 56079"/>
                  <a:gd name="connsiteX31" fmla="*/ 43710 w 83955"/>
                  <a:gd name="connsiteY31" fmla="*/ 14576 h 56079"/>
                  <a:gd name="connsiteX32" fmla="*/ 49707 w 83955"/>
                  <a:gd name="connsiteY32" fmla="*/ 11578 h 56079"/>
                  <a:gd name="connsiteX33" fmla="*/ 57036 w 83955"/>
                  <a:gd name="connsiteY33" fmla="*/ 10539 h 56079"/>
                  <a:gd name="connsiteX34" fmla="*/ 64033 w 83955"/>
                  <a:gd name="connsiteY34" fmla="*/ 11712 h 56079"/>
                  <a:gd name="connsiteX35" fmla="*/ 69897 w 83955"/>
                  <a:gd name="connsiteY35" fmla="*/ 14836 h 56079"/>
                  <a:gd name="connsiteX36" fmla="*/ 73894 w 83955"/>
                  <a:gd name="connsiteY36" fmla="*/ 20039 h 56079"/>
                  <a:gd name="connsiteX37" fmla="*/ 75360 w 83955"/>
                  <a:gd name="connsiteY37" fmla="*/ 27194 h 56079"/>
                  <a:gd name="connsiteX38" fmla="*/ 73894 w 83955"/>
                  <a:gd name="connsiteY38" fmla="*/ 34482 h 56079"/>
                  <a:gd name="connsiteX39" fmla="*/ 70030 w 83955"/>
                  <a:gd name="connsiteY39" fmla="*/ 39818 h 56079"/>
                  <a:gd name="connsiteX40" fmla="*/ 64166 w 83955"/>
                  <a:gd name="connsiteY40" fmla="*/ 43203 h 56079"/>
                  <a:gd name="connsiteX41" fmla="*/ 56903 w 83955"/>
                  <a:gd name="connsiteY41" fmla="*/ 44242 h 56079"/>
                  <a:gd name="connsiteX42" fmla="*/ 49574 w 83955"/>
                  <a:gd name="connsiteY42" fmla="*/ 43203 h 56079"/>
                  <a:gd name="connsiteX43" fmla="*/ 43710 w 83955"/>
                  <a:gd name="connsiteY43" fmla="*/ 39818 h 56079"/>
                  <a:gd name="connsiteX44" fmla="*/ 39712 w 83955"/>
                  <a:gd name="connsiteY44" fmla="*/ 34482 h 56079"/>
                  <a:gd name="connsiteX45" fmla="*/ 38247 w 83955"/>
                  <a:gd name="connsiteY45" fmla="*/ 27194 h 5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955" h="56079">
                    <a:moveTo>
                      <a:pt x="21055" y="12231"/>
                    </a:moveTo>
                    <a:lnTo>
                      <a:pt x="21055" y="2345"/>
                    </a:lnTo>
                    <a:cubicBezTo>
                      <a:pt x="14258" y="2964"/>
                      <a:pt x="9062" y="5310"/>
                      <a:pt x="5463" y="9367"/>
                    </a:cubicBezTo>
                    <a:cubicBezTo>
                      <a:pt x="1798" y="13377"/>
                      <a:pt x="0" y="18787"/>
                      <a:pt x="0" y="25635"/>
                    </a:cubicBezTo>
                    <a:cubicBezTo>
                      <a:pt x="0" y="31544"/>
                      <a:pt x="1266" y="36434"/>
                      <a:pt x="3798" y="40338"/>
                    </a:cubicBezTo>
                    <a:cubicBezTo>
                      <a:pt x="6196" y="44242"/>
                      <a:pt x="9528" y="47366"/>
                      <a:pt x="13659" y="49705"/>
                    </a:cubicBezTo>
                    <a:cubicBezTo>
                      <a:pt x="17790" y="52050"/>
                      <a:pt x="22522" y="53715"/>
                      <a:pt x="27852" y="54648"/>
                    </a:cubicBezTo>
                    <a:cubicBezTo>
                      <a:pt x="33182" y="55614"/>
                      <a:pt x="38646" y="56080"/>
                      <a:pt x="44243" y="56080"/>
                    </a:cubicBezTo>
                    <a:cubicBezTo>
                      <a:pt x="48574" y="56080"/>
                      <a:pt x="53105" y="55794"/>
                      <a:pt x="57769" y="55167"/>
                    </a:cubicBezTo>
                    <a:cubicBezTo>
                      <a:pt x="62501" y="54494"/>
                      <a:pt x="66764" y="53142"/>
                      <a:pt x="70696" y="51137"/>
                    </a:cubicBezTo>
                    <a:cubicBezTo>
                      <a:pt x="74560" y="49052"/>
                      <a:pt x="77825" y="46167"/>
                      <a:pt x="80291" y="42416"/>
                    </a:cubicBezTo>
                    <a:cubicBezTo>
                      <a:pt x="82689" y="38699"/>
                      <a:pt x="83956" y="33756"/>
                      <a:pt x="83956" y="27587"/>
                    </a:cubicBezTo>
                    <a:cubicBezTo>
                      <a:pt x="83956" y="22384"/>
                      <a:pt x="83089" y="18060"/>
                      <a:pt x="81357" y="14576"/>
                    </a:cubicBezTo>
                    <a:cubicBezTo>
                      <a:pt x="79625" y="11032"/>
                      <a:pt x="77426" y="8174"/>
                      <a:pt x="74694" y="5989"/>
                    </a:cubicBezTo>
                    <a:cubicBezTo>
                      <a:pt x="72028" y="3824"/>
                      <a:pt x="69030" y="2318"/>
                      <a:pt x="65699" y="1432"/>
                    </a:cubicBezTo>
                    <a:cubicBezTo>
                      <a:pt x="62434" y="493"/>
                      <a:pt x="59302" y="0"/>
                      <a:pt x="56370" y="0"/>
                    </a:cubicBezTo>
                    <a:cubicBezTo>
                      <a:pt x="52572" y="0"/>
                      <a:pt x="49041" y="626"/>
                      <a:pt x="45709" y="1825"/>
                    </a:cubicBezTo>
                    <a:cubicBezTo>
                      <a:pt x="42378" y="2964"/>
                      <a:pt x="39579" y="4610"/>
                      <a:pt x="37247" y="6768"/>
                    </a:cubicBezTo>
                    <a:cubicBezTo>
                      <a:pt x="34782" y="8847"/>
                      <a:pt x="32916" y="11505"/>
                      <a:pt x="31517" y="14703"/>
                    </a:cubicBezTo>
                    <a:cubicBezTo>
                      <a:pt x="30117" y="17827"/>
                      <a:pt x="29384" y="21338"/>
                      <a:pt x="29384" y="25242"/>
                    </a:cubicBezTo>
                    <a:cubicBezTo>
                      <a:pt x="29384" y="29772"/>
                      <a:pt x="30317" y="33756"/>
                      <a:pt x="32049" y="37213"/>
                    </a:cubicBezTo>
                    <a:cubicBezTo>
                      <a:pt x="33782" y="40704"/>
                      <a:pt x="36581" y="43589"/>
                      <a:pt x="40378" y="45934"/>
                    </a:cubicBezTo>
                    <a:lnTo>
                      <a:pt x="40112" y="46194"/>
                    </a:lnTo>
                    <a:cubicBezTo>
                      <a:pt x="36913" y="46114"/>
                      <a:pt x="33448" y="45801"/>
                      <a:pt x="29784" y="45281"/>
                    </a:cubicBezTo>
                    <a:cubicBezTo>
                      <a:pt x="26186" y="44681"/>
                      <a:pt x="22788" y="43695"/>
                      <a:pt x="19656" y="42290"/>
                    </a:cubicBezTo>
                    <a:cubicBezTo>
                      <a:pt x="16458" y="40831"/>
                      <a:pt x="13859" y="38826"/>
                      <a:pt x="11860" y="36301"/>
                    </a:cubicBezTo>
                    <a:cubicBezTo>
                      <a:pt x="9795" y="33703"/>
                      <a:pt x="8728" y="30318"/>
                      <a:pt x="8728" y="26155"/>
                    </a:cubicBezTo>
                    <a:cubicBezTo>
                      <a:pt x="8728" y="22171"/>
                      <a:pt x="9861" y="18973"/>
                      <a:pt x="12127" y="16528"/>
                    </a:cubicBezTo>
                    <a:cubicBezTo>
                      <a:pt x="14392" y="14103"/>
                      <a:pt x="17391" y="12671"/>
                      <a:pt x="21055" y="12231"/>
                    </a:cubicBezTo>
                    <a:close/>
                    <a:moveTo>
                      <a:pt x="38247" y="27194"/>
                    </a:moveTo>
                    <a:cubicBezTo>
                      <a:pt x="38247" y="24329"/>
                      <a:pt x="38779" y="21858"/>
                      <a:pt x="39846" y="19779"/>
                    </a:cubicBezTo>
                    <a:cubicBezTo>
                      <a:pt x="40779" y="17694"/>
                      <a:pt x="42111" y="15982"/>
                      <a:pt x="43710" y="14576"/>
                    </a:cubicBezTo>
                    <a:cubicBezTo>
                      <a:pt x="45376" y="13197"/>
                      <a:pt x="47375" y="12205"/>
                      <a:pt x="49707" y="11578"/>
                    </a:cubicBezTo>
                    <a:cubicBezTo>
                      <a:pt x="51972" y="10906"/>
                      <a:pt x="54371" y="10539"/>
                      <a:pt x="57036" y="10539"/>
                    </a:cubicBezTo>
                    <a:cubicBezTo>
                      <a:pt x="59435" y="10539"/>
                      <a:pt x="61767" y="10932"/>
                      <a:pt x="64033" y="11712"/>
                    </a:cubicBezTo>
                    <a:cubicBezTo>
                      <a:pt x="66231" y="12411"/>
                      <a:pt x="68164" y="13457"/>
                      <a:pt x="69897" y="14836"/>
                    </a:cubicBezTo>
                    <a:cubicBezTo>
                      <a:pt x="71562" y="16242"/>
                      <a:pt x="72895" y="17954"/>
                      <a:pt x="73894" y="20039"/>
                    </a:cubicBezTo>
                    <a:cubicBezTo>
                      <a:pt x="74894" y="22044"/>
                      <a:pt x="75360" y="24436"/>
                      <a:pt x="75360" y="27194"/>
                    </a:cubicBezTo>
                    <a:cubicBezTo>
                      <a:pt x="75360" y="29899"/>
                      <a:pt x="74894" y="32324"/>
                      <a:pt x="73894" y="34482"/>
                    </a:cubicBezTo>
                    <a:cubicBezTo>
                      <a:pt x="72895" y="36561"/>
                      <a:pt x="71562" y="38359"/>
                      <a:pt x="70030" y="39818"/>
                    </a:cubicBezTo>
                    <a:cubicBezTo>
                      <a:pt x="68364" y="41297"/>
                      <a:pt x="66432" y="42416"/>
                      <a:pt x="64166" y="43203"/>
                    </a:cubicBezTo>
                    <a:cubicBezTo>
                      <a:pt x="61900" y="43902"/>
                      <a:pt x="59502" y="44242"/>
                      <a:pt x="56903" y="44242"/>
                    </a:cubicBezTo>
                    <a:cubicBezTo>
                      <a:pt x="54304" y="44242"/>
                      <a:pt x="51906" y="43902"/>
                      <a:pt x="49574" y="43203"/>
                    </a:cubicBezTo>
                    <a:cubicBezTo>
                      <a:pt x="47375" y="42416"/>
                      <a:pt x="45376" y="41297"/>
                      <a:pt x="43710" y="39818"/>
                    </a:cubicBezTo>
                    <a:cubicBezTo>
                      <a:pt x="42044" y="38359"/>
                      <a:pt x="40712" y="36561"/>
                      <a:pt x="39712" y="34482"/>
                    </a:cubicBezTo>
                    <a:cubicBezTo>
                      <a:pt x="38779" y="32397"/>
                      <a:pt x="38247" y="29979"/>
                      <a:pt x="38247" y="27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BC20B54-FB9A-418C-98A6-6EBFAD33733F}"/>
                  </a:ext>
                </a:extLst>
              </p:cNvPr>
              <p:cNvSpPr/>
              <p:nvPr/>
            </p:nvSpPr>
            <p:spPr>
              <a:xfrm>
                <a:off x="8275661" y="4093643"/>
                <a:ext cx="84155" cy="33182"/>
              </a:xfrm>
              <a:custGeom>
                <a:avLst/>
                <a:gdLst>
                  <a:gd name="connsiteX0" fmla="*/ 32650 w 84155"/>
                  <a:gd name="connsiteY0" fmla="*/ 23030 h 33182"/>
                  <a:gd name="connsiteX1" fmla="*/ 84156 w 84155"/>
                  <a:gd name="connsiteY1" fmla="*/ 23030 h 33182"/>
                  <a:gd name="connsiteX2" fmla="*/ 84156 w 84155"/>
                  <a:gd name="connsiteY2" fmla="*/ 13144 h 33182"/>
                  <a:gd name="connsiteX3" fmla="*/ 32650 w 84155"/>
                  <a:gd name="connsiteY3" fmla="*/ 13144 h 33182"/>
                  <a:gd name="connsiteX4" fmla="*/ 32650 w 84155"/>
                  <a:gd name="connsiteY4" fmla="*/ 1566 h 33182"/>
                  <a:gd name="connsiteX5" fmla="*/ 23921 w 84155"/>
                  <a:gd name="connsiteY5" fmla="*/ 1566 h 33182"/>
                  <a:gd name="connsiteX6" fmla="*/ 23921 w 84155"/>
                  <a:gd name="connsiteY6" fmla="*/ 13144 h 33182"/>
                  <a:gd name="connsiteX7" fmla="*/ 15459 w 84155"/>
                  <a:gd name="connsiteY7" fmla="*/ 13144 h 33182"/>
                  <a:gd name="connsiteX8" fmla="*/ 10128 w 84155"/>
                  <a:gd name="connsiteY8" fmla="*/ 11192 h 33182"/>
                  <a:gd name="connsiteX9" fmla="*/ 8662 w 84155"/>
                  <a:gd name="connsiteY9" fmla="*/ 5596 h 33182"/>
                  <a:gd name="connsiteX10" fmla="*/ 8929 w 84155"/>
                  <a:gd name="connsiteY10" fmla="*/ 2865 h 33182"/>
                  <a:gd name="connsiteX11" fmla="*/ 9595 w 84155"/>
                  <a:gd name="connsiteY11" fmla="*/ 0 h 33182"/>
                  <a:gd name="connsiteX12" fmla="*/ 866 w 84155"/>
                  <a:gd name="connsiteY12" fmla="*/ 0 h 33182"/>
                  <a:gd name="connsiteX13" fmla="*/ 267 w 84155"/>
                  <a:gd name="connsiteY13" fmla="*/ 3258 h 33182"/>
                  <a:gd name="connsiteX14" fmla="*/ 0 w 84155"/>
                  <a:gd name="connsiteY14" fmla="*/ 6375 h 33182"/>
                  <a:gd name="connsiteX15" fmla="*/ 3732 w 84155"/>
                  <a:gd name="connsiteY15" fmla="*/ 18867 h 33182"/>
                  <a:gd name="connsiteX16" fmla="*/ 14926 w 84155"/>
                  <a:gd name="connsiteY16" fmla="*/ 23030 h 33182"/>
                  <a:gd name="connsiteX17" fmla="*/ 23921 w 84155"/>
                  <a:gd name="connsiteY17" fmla="*/ 23030 h 33182"/>
                  <a:gd name="connsiteX18" fmla="*/ 23921 w 84155"/>
                  <a:gd name="connsiteY18" fmla="*/ 33183 h 33182"/>
                  <a:gd name="connsiteX19" fmla="*/ 32650 w 84155"/>
                  <a:gd name="connsiteY19" fmla="*/ 33183 h 33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4155" h="33182">
                    <a:moveTo>
                      <a:pt x="32650" y="23030"/>
                    </a:moveTo>
                    <a:lnTo>
                      <a:pt x="84156" y="23030"/>
                    </a:lnTo>
                    <a:lnTo>
                      <a:pt x="84156" y="13144"/>
                    </a:lnTo>
                    <a:lnTo>
                      <a:pt x="32650" y="13144"/>
                    </a:lnTo>
                    <a:lnTo>
                      <a:pt x="32650" y="1566"/>
                    </a:lnTo>
                    <a:lnTo>
                      <a:pt x="23921" y="1566"/>
                    </a:lnTo>
                    <a:lnTo>
                      <a:pt x="23921" y="13144"/>
                    </a:lnTo>
                    <a:lnTo>
                      <a:pt x="15459" y="13144"/>
                    </a:lnTo>
                    <a:cubicBezTo>
                      <a:pt x="12860" y="13144"/>
                      <a:pt x="11061" y="12491"/>
                      <a:pt x="10128" y="11192"/>
                    </a:cubicBezTo>
                    <a:cubicBezTo>
                      <a:pt x="9195" y="9893"/>
                      <a:pt x="8662" y="8041"/>
                      <a:pt x="8662" y="5596"/>
                    </a:cubicBezTo>
                    <a:cubicBezTo>
                      <a:pt x="8662" y="4763"/>
                      <a:pt x="8796" y="3851"/>
                      <a:pt x="8929" y="2865"/>
                    </a:cubicBezTo>
                    <a:cubicBezTo>
                      <a:pt x="9063" y="1825"/>
                      <a:pt x="9262" y="886"/>
                      <a:pt x="9595" y="0"/>
                    </a:cubicBezTo>
                    <a:lnTo>
                      <a:pt x="866" y="0"/>
                    </a:lnTo>
                    <a:cubicBezTo>
                      <a:pt x="600" y="993"/>
                      <a:pt x="400" y="2058"/>
                      <a:pt x="267" y="3258"/>
                    </a:cubicBezTo>
                    <a:cubicBezTo>
                      <a:pt x="67" y="4397"/>
                      <a:pt x="0" y="5443"/>
                      <a:pt x="0" y="6375"/>
                    </a:cubicBezTo>
                    <a:cubicBezTo>
                      <a:pt x="0" y="11845"/>
                      <a:pt x="1266" y="16009"/>
                      <a:pt x="3732" y="18867"/>
                    </a:cubicBezTo>
                    <a:cubicBezTo>
                      <a:pt x="6330" y="21678"/>
                      <a:pt x="9995" y="23030"/>
                      <a:pt x="14926" y="23030"/>
                    </a:cubicBezTo>
                    <a:lnTo>
                      <a:pt x="23921" y="23030"/>
                    </a:lnTo>
                    <a:lnTo>
                      <a:pt x="23921" y="33183"/>
                    </a:lnTo>
                    <a:lnTo>
                      <a:pt x="32650" y="33183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827A1F-8CB9-4977-A87F-108C491C8AC8}"/>
                  </a:ext>
                </a:extLst>
              </p:cNvPr>
              <p:cNvSpPr/>
              <p:nvPr/>
            </p:nvSpPr>
            <p:spPr>
              <a:xfrm>
                <a:off x="8299583" y="4036371"/>
                <a:ext cx="61567" cy="49964"/>
              </a:xfrm>
              <a:custGeom>
                <a:avLst/>
                <a:gdLst>
                  <a:gd name="connsiteX0" fmla="*/ 60234 w 61567"/>
                  <a:gd name="connsiteY0" fmla="*/ 0 h 49964"/>
                  <a:gd name="connsiteX1" fmla="*/ 0 w 61567"/>
                  <a:gd name="connsiteY1" fmla="*/ 0 h 49964"/>
                  <a:gd name="connsiteX2" fmla="*/ 0 w 61567"/>
                  <a:gd name="connsiteY2" fmla="*/ 9886 h 49964"/>
                  <a:gd name="connsiteX3" fmla="*/ 33982 w 61567"/>
                  <a:gd name="connsiteY3" fmla="*/ 9886 h 49964"/>
                  <a:gd name="connsiteX4" fmla="*/ 41645 w 61567"/>
                  <a:gd name="connsiteY4" fmla="*/ 11059 h 49964"/>
                  <a:gd name="connsiteX5" fmla="*/ 47642 w 61567"/>
                  <a:gd name="connsiteY5" fmla="*/ 14310 h 49964"/>
                  <a:gd name="connsiteX6" fmla="*/ 51506 w 61567"/>
                  <a:gd name="connsiteY6" fmla="*/ 19906 h 49964"/>
                  <a:gd name="connsiteX7" fmla="*/ 52972 w 61567"/>
                  <a:gd name="connsiteY7" fmla="*/ 27713 h 49964"/>
                  <a:gd name="connsiteX8" fmla="*/ 49707 w 61567"/>
                  <a:gd name="connsiteY8" fmla="*/ 36687 h 49964"/>
                  <a:gd name="connsiteX9" fmla="*/ 40712 w 61567"/>
                  <a:gd name="connsiteY9" fmla="*/ 39945 h 49964"/>
                  <a:gd name="connsiteX10" fmla="*/ 0 w 61567"/>
                  <a:gd name="connsiteY10" fmla="*/ 39945 h 49964"/>
                  <a:gd name="connsiteX11" fmla="*/ 0 w 61567"/>
                  <a:gd name="connsiteY11" fmla="*/ 49964 h 49964"/>
                  <a:gd name="connsiteX12" fmla="*/ 39579 w 61567"/>
                  <a:gd name="connsiteY12" fmla="*/ 49964 h 49964"/>
                  <a:gd name="connsiteX13" fmla="*/ 48574 w 61567"/>
                  <a:gd name="connsiteY13" fmla="*/ 48918 h 49964"/>
                  <a:gd name="connsiteX14" fmla="*/ 55571 w 61567"/>
                  <a:gd name="connsiteY14" fmla="*/ 45541 h 49964"/>
                  <a:gd name="connsiteX15" fmla="*/ 59968 w 61567"/>
                  <a:gd name="connsiteY15" fmla="*/ 39159 h 49964"/>
                  <a:gd name="connsiteX16" fmla="*/ 61568 w 61567"/>
                  <a:gd name="connsiteY16" fmla="*/ 29146 h 49964"/>
                  <a:gd name="connsiteX17" fmla="*/ 58969 w 61567"/>
                  <a:gd name="connsiteY17" fmla="*/ 17694 h 49964"/>
                  <a:gd name="connsiteX18" fmla="*/ 50773 w 61567"/>
                  <a:gd name="connsiteY18" fmla="*/ 9626 h 49964"/>
                  <a:gd name="connsiteX19" fmla="*/ 50773 w 61567"/>
                  <a:gd name="connsiteY19" fmla="*/ 9367 h 49964"/>
                  <a:gd name="connsiteX20" fmla="*/ 60234 w 61567"/>
                  <a:gd name="connsiteY20" fmla="*/ 9367 h 4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567" h="49964">
                    <a:moveTo>
                      <a:pt x="60234" y="0"/>
                    </a:moveTo>
                    <a:lnTo>
                      <a:pt x="0" y="0"/>
                    </a:lnTo>
                    <a:lnTo>
                      <a:pt x="0" y="9886"/>
                    </a:lnTo>
                    <a:lnTo>
                      <a:pt x="33982" y="9886"/>
                    </a:lnTo>
                    <a:cubicBezTo>
                      <a:pt x="36781" y="9886"/>
                      <a:pt x="39313" y="10279"/>
                      <a:pt x="41645" y="11059"/>
                    </a:cubicBezTo>
                    <a:cubicBezTo>
                      <a:pt x="43910" y="11785"/>
                      <a:pt x="45909" y="12851"/>
                      <a:pt x="47642" y="14310"/>
                    </a:cubicBezTo>
                    <a:cubicBezTo>
                      <a:pt x="49308" y="15822"/>
                      <a:pt x="50573" y="17667"/>
                      <a:pt x="51506" y="19906"/>
                    </a:cubicBezTo>
                    <a:cubicBezTo>
                      <a:pt x="52506" y="22091"/>
                      <a:pt x="52972" y="24696"/>
                      <a:pt x="52972" y="27713"/>
                    </a:cubicBezTo>
                    <a:cubicBezTo>
                      <a:pt x="52972" y="31564"/>
                      <a:pt x="51906" y="34555"/>
                      <a:pt x="49707" y="36687"/>
                    </a:cubicBezTo>
                    <a:cubicBezTo>
                      <a:pt x="47508" y="38879"/>
                      <a:pt x="44509" y="39945"/>
                      <a:pt x="40712" y="39945"/>
                    </a:cubicBezTo>
                    <a:lnTo>
                      <a:pt x="0" y="39945"/>
                    </a:lnTo>
                    <a:lnTo>
                      <a:pt x="0" y="49964"/>
                    </a:lnTo>
                    <a:lnTo>
                      <a:pt x="39579" y="49964"/>
                    </a:lnTo>
                    <a:cubicBezTo>
                      <a:pt x="42844" y="49964"/>
                      <a:pt x="45909" y="49651"/>
                      <a:pt x="48574" y="48918"/>
                    </a:cubicBezTo>
                    <a:cubicBezTo>
                      <a:pt x="51239" y="48245"/>
                      <a:pt x="53571" y="47100"/>
                      <a:pt x="55571" y="45541"/>
                    </a:cubicBezTo>
                    <a:cubicBezTo>
                      <a:pt x="57503" y="43922"/>
                      <a:pt x="58969" y="41764"/>
                      <a:pt x="59968" y="39159"/>
                    </a:cubicBezTo>
                    <a:cubicBezTo>
                      <a:pt x="61034" y="36507"/>
                      <a:pt x="61568" y="33150"/>
                      <a:pt x="61568" y="29146"/>
                    </a:cubicBezTo>
                    <a:cubicBezTo>
                      <a:pt x="61568" y="24716"/>
                      <a:pt x="60701" y="20918"/>
                      <a:pt x="58969" y="17694"/>
                    </a:cubicBezTo>
                    <a:cubicBezTo>
                      <a:pt x="57236" y="14416"/>
                      <a:pt x="54504" y="11705"/>
                      <a:pt x="50773" y="9626"/>
                    </a:cubicBezTo>
                    <a:lnTo>
                      <a:pt x="50773" y="9367"/>
                    </a:lnTo>
                    <a:lnTo>
                      <a:pt x="60234" y="936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3B8BF06-2936-4EF7-99EB-58ABB080F279}"/>
                  </a:ext>
                </a:extLst>
              </p:cNvPr>
              <p:cNvSpPr/>
              <p:nvPr/>
            </p:nvSpPr>
            <p:spPr>
              <a:xfrm>
                <a:off x="8276527" y="4010969"/>
                <a:ext cx="83289" cy="9886"/>
              </a:xfrm>
              <a:custGeom>
                <a:avLst/>
                <a:gdLst>
                  <a:gd name="connsiteX0" fmla="*/ 0 w 83289"/>
                  <a:gd name="connsiteY0" fmla="*/ 9886 h 9886"/>
                  <a:gd name="connsiteX1" fmla="*/ 83290 w 83289"/>
                  <a:gd name="connsiteY1" fmla="*/ 9886 h 9886"/>
                  <a:gd name="connsiteX2" fmla="*/ 83290 w 83289"/>
                  <a:gd name="connsiteY2" fmla="*/ 0 h 9886"/>
                  <a:gd name="connsiteX3" fmla="*/ 0 w 83289"/>
                  <a:gd name="connsiteY3" fmla="*/ 0 h 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86">
                    <a:moveTo>
                      <a:pt x="0" y="9886"/>
                    </a:moveTo>
                    <a:lnTo>
                      <a:pt x="83290" y="9886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63893C-ECC4-463F-97CD-45358AE7EDEF}"/>
                  </a:ext>
                </a:extLst>
              </p:cNvPr>
              <p:cNvSpPr/>
              <p:nvPr/>
            </p:nvSpPr>
            <p:spPr>
              <a:xfrm>
                <a:off x="8276527" y="3985101"/>
                <a:ext cx="83289" cy="9892"/>
              </a:xfrm>
              <a:custGeom>
                <a:avLst/>
                <a:gdLst>
                  <a:gd name="connsiteX0" fmla="*/ 0 w 83289"/>
                  <a:gd name="connsiteY0" fmla="*/ 9893 h 9892"/>
                  <a:gd name="connsiteX1" fmla="*/ 83290 w 83289"/>
                  <a:gd name="connsiteY1" fmla="*/ 9893 h 9892"/>
                  <a:gd name="connsiteX2" fmla="*/ 83290 w 83289"/>
                  <a:gd name="connsiteY2" fmla="*/ 0 h 9892"/>
                  <a:gd name="connsiteX3" fmla="*/ 0 w 83289"/>
                  <a:gd name="connsiteY3" fmla="*/ 0 h 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289" h="9892">
                    <a:moveTo>
                      <a:pt x="0" y="9893"/>
                    </a:moveTo>
                    <a:lnTo>
                      <a:pt x="83290" y="9893"/>
                    </a:lnTo>
                    <a:lnTo>
                      <a:pt x="832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BF4CD1F7-2373-4393-B25B-FBD4729E3CD1}"/>
                  </a:ext>
                </a:extLst>
              </p:cNvPr>
              <p:cNvSpPr/>
              <p:nvPr/>
            </p:nvSpPr>
            <p:spPr>
              <a:xfrm>
                <a:off x="8639004" y="4428171"/>
                <a:ext cx="82623" cy="31357"/>
              </a:xfrm>
              <a:custGeom>
                <a:avLst/>
                <a:gdLst>
                  <a:gd name="connsiteX0" fmla="*/ 82623 w 82623"/>
                  <a:gd name="connsiteY0" fmla="*/ 0 h 31357"/>
                  <a:gd name="connsiteX1" fmla="*/ 0 w 82623"/>
                  <a:gd name="connsiteY1" fmla="*/ 0 h 31357"/>
                  <a:gd name="connsiteX2" fmla="*/ 0 w 82623"/>
                  <a:gd name="connsiteY2" fmla="*/ 7548 h 31357"/>
                  <a:gd name="connsiteX3" fmla="*/ 7663 w 82623"/>
                  <a:gd name="connsiteY3" fmla="*/ 10672 h 31357"/>
                  <a:gd name="connsiteX4" fmla="*/ 12460 w 82623"/>
                  <a:gd name="connsiteY4" fmla="*/ 16135 h 31357"/>
                  <a:gd name="connsiteX5" fmla="*/ 14792 w 82623"/>
                  <a:gd name="connsiteY5" fmla="*/ 23290 h 31357"/>
                  <a:gd name="connsiteX6" fmla="*/ 15459 w 82623"/>
                  <a:gd name="connsiteY6" fmla="*/ 31358 h 31357"/>
                  <a:gd name="connsiteX7" fmla="*/ 23388 w 82623"/>
                  <a:gd name="connsiteY7" fmla="*/ 31358 h 31357"/>
                  <a:gd name="connsiteX8" fmla="*/ 23388 w 82623"/>
                  <a:gd name="connsiteY8" fmla="*/ 9886 h 31357"/>
                  <a:gd name="connsiteX9" fmla="*/ 82623 w 82623"/>
                  <a:gd name="connsiteY9" fmla="*/ 9886 h 3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623" h="31357">
                    <a:moveTo>
                      <a:pt x="82623" y="0"/>
                    </a:moveTo>
                    <a:lnTo>
                      <a:pt x="0" y="0"/>
                    </a:lnTo>
                    <a:lnTo>
                      <a:pt x="0" y="7548"/>
                    </a:lnTo>
                    <a:cubicBezTo>
                      <a:pt x="3131" y="8174"/>
                      <a:pt x="5664" y="9213"/>
                      <a:pt x="7663" y="10672"/>
                    </a:cubicBezTo>
                    <a:cubicBezTo>
                      <a:pt x="9662" y="12178"/>
                      <a:pt x="11261" y="14003"/>
                      <a:pt x="12460" y="16135"/>
                    </a:cubicBezTo>
                    <a:cubicBezTo>
                      <a:pt x="13593" y="18214"/>
                      <a:pt x="14393" y="20639"/>
                      <a:pt x="14792" y="23290"/>
                    </a:cubicBezTo>
                    <a:cubicBezTo>
                      <a:pt x="15259" y="25895"/>
                      <a:pt x="15459" y="28600"/>
                      <a:pt x="15459" y="31358"/>
                    </a:cubicBezTo>
                    <a:lnTo>
                      <a:pt x="23388" y="31358"/>
                    </a:lnTo>
                    <a:lnTo>
                      <a:pt x="23388" y="9886"/>
                    </a:lnTo>
                    <a:lnTo>
                      <a:pt x="82623" y="9886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CC16E97-CBD1-4589-9467-697C79EBBE1E}"/>
                  </a:ext>
                </a:extLst>
              </p:cNvPr>
              <p:cNvSpPr/>
              <p:nvPr/>
            </p:nvSpPr>
            <p:spPr>
              <a:xfrm>
                <a:off x="8639004" y="4344871"/>
                <a:ext cx="83955" cy="55040"/>
              </a:xfrm>
              <a:custGeom>
                <a:avLst/>
                <a:gdLst>
                  <a:gd name="connsiteX0" fmla="*/ 41912 w 83955"/>
                  <a:gd name="connsiteY0" fmla="*/ 44628 h 55040"/>
                  <a:gd name="connsiteX1" fmla="*/ 35248 w 83955"/>
                  <a:gd name="connsiteY1" fmla="*/ 44628 h 55040"/>
                  <a:gd name="connsiteX2" fmla="*/ 27986 w 83955"/>
                  <a:gd name="connsiteY2" fmla="*/ 43982 h 55040"/>
                  <a:gd name="connsiteX3" fmla="*/ 20656 w 83955"/>
                  <a:gd name="connsiteY3" fmla="*/ 42550 h 55040"/>
                  <a:gd name="connsiteX4" fmla="*/ 14593 w 83955"/>
                  <a:gd name="connsiteY4" fmla="*/ 39558 h 55040"/>
                  <a:gd name="connsiteX5" fmla="*/ 10395 w 83955"/>
                  <a:gd name="connsiteY5" fmla="*/ 34742 h 55040"/>
                  <a:gd name="connsiteX6" fmla="*/ 8729 w 83955"/>
                  <a:gd name="connsiteY6" fmla="*/ 27587 h 55040"/>
                  <a:gd name="connsiteX7" fmla="*/ 10395 w 83955"/>
                  <a:gd name="connsiteY7" fmla="*/ 20559 h 55040"/>
                  <a:gd name="connsiteX8" fmla="*/ 14593 w 83955"/>
                  <a:gd name="connsiteY8" fmla="*/ 15615 h 55040"/>
                  <a:gd name="connsiteX9" fmla="*/ 20656 w 83955"/>
                  <a:gd name="connsiteY9" fmla="*/ 12751 h 55040"/>
                  <a:gd name="connsiteX10" fmla="*/ 27986 w 83955"/>
                  <a:gd name="connsiteY10" fmla="*/ 11192 h 55040"/>
                  <a:gd name="connsiteX11" fmla="*/ 35248 w 83955"/>
                  <a:gd name="connsiteY11" fmla="*/ 10672 h 55040"/>
                  <a:gd name="connsiteX12" fmla="*/ 41912 w 83955"/>
                  <a:gd name="connsiteY12" fmla="*/ 10539 h 55040"/>
                  <a:gd name="connsiteX13" fmla="*/ 52439 w 83955"/>
                  <a:gd name="connsiteY13" fmla="*/ 10932 h 55040"/>
                  <a:gd name="connsiteX14" fmla="*/ 63233 w 83955"/>
                  <a:gd name="connsiteY14" fmla="*/ 12751 h 55040"/>
                  <a:gd name="connsiteX15" fmla="*/ 71829 w 83955"/>
                  <a:gd name="connsiteY15" fmla="*/ 17827 h 55040"/>
                  <a:gd name="connsiteX16" fmla="*/ 75361 w 83955"/>
                  <a:gd name="connsiteY16" fmla="*/ 27587 h 55040"/>
                  <a:gd name="connsiteX17" fmla="*/ 71829 w 83955"/>
                  <a:gd name="connsiteY17" fmla="*/ 37347 h 55040"/>
                  <a:gd name="connsiteX18" fmla="*/ 63233 w 83955"/>
                  <a:gd name="connsiteY18" fmla="*/ 42416 h 55040"/>
                  <a:gd name="connsiteX19" fmla="*/ 52439 w 83955"/>
                  <a:gd name="connsiteY19" fmla="*/ 44368 h 55040"/>
                  <a:gd name="connsiteX20" fmla="*/ 41912 w 83955"/>
                  <a:gd name="connsiteY20" fmla="*/ 44628 h 55040"/>
                  <a:gd name="connsiteX21" fmla="*/ 42045 w 83955"/>
                  <a:gd name="connsiteY21" fmla="*/ 55041 h 55040"/>
                  <a:gd name="connsiteX22" fmla="*/ 51506 w 83955"/>
                  <a:gd name="connsiteY22" fmla="*/ 54908 h 55040"/>
                  <a:gd name="connsiteX23" fmla="*/ 61035 w 83955"/>
                  <a:gd name="connsiteY23" fmla="*/ 53742 h 55040"/>
                  <a:gd name="connsiteX24" fmla="*/ 69897 w 83955"/>
                  <a:gd name="connsiteY24" fmla="*/ 51004 h 55040"/>
                  <a:gd name="connsiteX25" fmla="*/ 77160 w 83955"/>
                  <a:gd name="connsiteY25" fmla="*/ 46320 h 55040"/>
                  <a:gd name="connsiteX26" fmla="*/ 82091 w 83955"/>
                  <a:gd name="connsiteY26" fmla="*/ 38646 h 55040"/>
                  <a:gd name="connsiteX27" fmla="*/ 83956 w 83955"/>
                  <a:gd name="connsiteY27" fmla="*/ 27587 h 55040"/>
                  <a:gd name="connsiteX28" fmla="*/ 82091 w 83955"/>
                  <a:gd name="connsiteY28" fmla="*/ 16528 h 55040"/>
                  <a:gd name="connsiteX29" fmla="*/ 77160 w 83955"/>
                  <a:gd name="connsiteY29" fmla="*/ 8980 h 55040"/>
                  <a:gd name="connsiteX30" fmla="*/ 69897 w 83955"/>
                  <a:gd name="connsiteY30" fmla="*/ 4164 h 55040"/>
                  <a:gd name="connsiteX31" fmla="*/ 61035 w 83955"/>
                  <a:gd name="connsiteY31" fmla="*/ 1432 h 55040"/>
                  <a:gd name="connsiteX32" fmla="*/ 51506 w 83955"/>
                  <a:gd name="connsiteY32" fmla="*/ 260 h 55040"/>
                  <a:gd name="connsiteX33" fmla="*/ 42045 w 83955"/>
                  <a:gd name="connsiteY33" fmla="*/ 0 h 55040"/>
                  <a:gd name="connsiteX34" fmla="*/ 32650 w 83955"/>
                  <a:gd name="connsiteY34" fmla="*/ 260 h 55040"/>
                  <a:gd name="connsiteX35" fmla="*/ 22988 w 83955"/>
                  <a:gd name="connsiteY35" fmla="*/ 1432 h 55040"/>
                  <a:gd name="connsiteX36" fmla="*/ 14193 w 83955"/>
                  <a:gd name="connsiteY36" fmla="*/ 4164 h 55040"/>
                  <a:gd name="connsiteX37" fmla="*/ 6863 w 83955"/>
                  <a:gd name="connsiteY37" fmla="*/ 8980 h 55040"/>
                  <a:gd name="connsiteX38" fmla="*/ 1799 w 83955"/>
                  <a:gd name="connsiteY38" fmla="*/ 16655 h 55040"/>
                  <a:gd name="connsiteX39" fmla="*/ 0 w 83955"/>
                  <a:gd name="connsiteY39" fmla="*/ 27587 h 55040"/>
                  <a:gd name="connsiteX40" fmla="*/ 1799 w 83955"/>
                  <a:gd name="connsiteY40" fmla="*/ 38646 h 55040"/>
                  <a:gd name="connsiteX41" fmla="*/ 6863 w 83955"/>
                  <a:gd name="connsiteY41" fmla="*/ 46320 h 55040"/>
                  <a:gd name="connsiteX42" fmla="*/ 14193 w 83955"/>
                  <a:gd name="connsiteY42" fmla="*/ 51004 h 55040"/>
                  <a:gd name="connsiteX43" fmla="*/ 22988 w 83955"/>
                  <a:gd name="connsiteY43" fmla="*/ 53742 h 55040"/>
                  <a:gd name="connsiteX44" fmla="*/ 32650 w 83955"/>
                  <a:gd name="connsiteY44" fmla="*/ 54908 h 55040"/>
                  <a:gd name="connsiteX45" fmla="*/ 42045 w 83955"/>
                  <a:gd name="connsiteY45" fmla="*/ 55041 h 5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83955" h="55040">
                    <a:moveTo>
                      <a:pt x="41912" y="44628"/>
                    </a:moveTo>
                    <a:cubicBezTo>
                      <a:pt x="39912" y="44628"/>
                      <a:pt x="37714" y="44628"/>
                      <a:pt x="35248" y="44628"/>
                    </a:cubicBezTo>
                    <a:cubicBezTo>
                      <a:pt x="32850" y="44581"/>
                      <a:pt x="30384" y="44342"/>
                      <a:pt x="27986" y="43982"/>
                    </a:cubicBezTo>
                    <a:cubicBezTo>
                      <a:pt x="25454" y="43669"/>
                      <a:pt x="22988" y="43176"/>
                      <a:pt x="20656" y="42550"/>
                    </a:cubicBezTo>
                    <a:cubicBezTo>
                      <a:pt x="18324" y="41870"/>
                      <a:pt x="16325" y="40857"/>
                      <a:pt x="14593" y="39558"/>
                    </a:cubicBezTo>
                    <a:cubicBezTo>
                      <a:pt x="12860" y="38253"/>
                      <a:pt x="11460" y="36667"/>
                      <a:pt x="10395" y="34742"/>
                    </a:cubicBezTo>
                    <a:cubicBezTo>
                      <a:pt x="9262" y="32763"/>
                      <a:pt x="8729" y="30398"/>
                      <a:pt x="8729" y="27587"/>
                    </a:cubicBezTo>
                    <a:cubicBezTo>
                      <a:pt x="8729" y="24829"/>
                      <a:pt x="9262" y="22484"/>
                      <a:pt x="10395" y="20559"/>
                    </a:cubicBezTo>
                    <a:cubicBezTo>
                      <a:pt x="11460" y="18580"/>
                      <a:pt x="12860" y="16915"/>
                      <a:pt x="14593" y="15615"/>
                    </a:cubicBezTo>
                    <a:cubicBezTo>
                      <a:pt x="16325" y="14316"/>
                      <a:pt x="18324" y="13377"/>
                      <a:pt x="20656" y="12751"/>
                    </a:cubicBezTo>
                    <a:cubicBezTo>
                      <a:pt x="22988" y="12078"/>
                      <a:pt x="25454" y="11558"/>
                      <a:pt x="27986" y="11192"/>
                    </a:cubicBezTo>
                    <a:cubicBezTo>
                      <a:pt x="30384" y="10879"/>
                      <a:pt x="32850" y="10672"/>
                      <a:pt x="35248" y="10672"/>
                    </a:cubicBezTo>
                    <a:cubicBezTo>
                      <a:pt x="37714" y="10619"/>
                      <a:pt x="39912" y="10539"/>
                      <a:pt x="41912" y="10539"/>
                    </a:cubicBezTo>
                    <a:cubicBezTo>
                      <a:pt x="45043" y="10539"/>
                      <a:pt x="48508" y="10672"/>
                      <a:pt x="52439" y="10932"/>
                    </a:cubicBezTo>
                    <a:cubicBezTo>
                      <a:pt x="56304" y="11139"/>
                      <a:pt x="59835" y="11712"/>
                      <a:pt x="63233" y="12751"/>
                    </a:cubicBezTo>
                    <a:cubicBezTo>
                      <a:pt x="66632" y="13790"/>
                      <a:pt x="69497" y="15482"/>
                      <a:pt x="71829" y="17827"/>
                    </a:cubicBezTo>
                    <a:cubicBezTo>
                      <a:pt x="74161" y="20172"/>
                      <a:pt x="75361" y="23423"/>
                      <a:pt x="75361" y="27587"/>
                    </a:cubicBezTo>
                    <a:cubicBezTo>
                      <a:pt x="75361" y="31751"/>
                      <a:pt x="74161" y="35002"/>
                      <a:pt x="71829" y="37347"/>
                    </a:cubicBezTo>
                    <a:cubicBezTo>
                      <a:pt x="69497" y="39685"/>
                      <a:pt x="66632" y="41377"/>
                      <a:pt x="63233" y="42416"/>
                    </a:cubicBezTo>
                    <a:cubicBezTo>
                      <a:pt x="59835" y="43462"/>
                      <a:pt x="56304" y="44109"/>
                      <a:pt x="52439" y="44368"/>
                    </a:cubicBezTo>
                    <a:cubicBezTo>
                      <a:pt x="48508" y="44581"/>
                      <a:pt x="45043" y="44628"/>
                      <a:pt x="41912" y="44628"/>
                    </a:cubicBezTo>
                    <a:close/>
                    <a:moveTo>
                      <a:pt x="42045" y="55041"/>
                    </a:moveTo>
                    <a:cubicBezTo>
                      <a:pt x="45110" y="55041"/>
                      <a:pt x="48241" y="55014"/>
                      <a:pt x="51506" y="54908"/>
                    </a:cubicBezTo>
                    <a:cubicBezTo>
                      <a:pt x="54771" y="54754"/>
                      <a:pt x="57903" y="54361"/>
                      <a:pt x="61035" y="53742"/>
                    </a:cubicBezTo>
                    <a:cubicBezTo>
                      <a:pt x="64166" y="53062"/>
                      <a:pt x="67099" y="52149"/>
                      <a:pt x="69897" y="51004"/>
                    </a:cubicBezTo>
                    <a:cubicBezTo>
                      <a:pt x="72695" y="49911"/>
                      <a:pt x="75094" y="48352"/>
                      <a:pt x="77160" y="46320"/>
                    </a:cubicBezTo>
                    <a:cubicBezTo>
                      <a:pt x="79225" y="44242"/>
                      <a:pt x="80891" y="41717"/>
                      <a:pt x="82091" y="38646"/>
                    </a:cubicBezTo>
                    <a:cubicBezTo>
                      <a:pt x="83290" y="35521"/>
                      <a:pt x="83956" y="31851"/>
                      <a:pt x="83956" y="27587"/>
                    </a:cubicBezTo>
                    <a:cubicBezTo>
                      <a:pt x="83956" y="23263"/>
                      <a:pt x="83290" y="19599"/>
                      <a:pt x="82091" y="16528"/>
                    </a:cubicBezTo>
                    <a:cubicBezTo>
                      <a:pt x="80891" y="13510"/>
                      <a:pt x="79225" y="11005"/>
                      <a:pt x="77160" y="8980"/>
                    </a:cubicBezTo>
                    <a:cubicBezTo>
                      <a:pt x="75094" y="6895"/>
                      <a:pt x="72695" y="5310"/>
                      <a:pt x="69897" y="4164"/>
                    </a:cubicBezTo>
                    <a:cubicBezTo>
                      <a:pt x="67099" y="2964"/>
                      <a:pt x="64166" y="2058"/>
                      <a:pt x="61035" y="1432"/>
                    </a:cubicBezTo>
                    <a:cubicBezTo>
                      <a:pt x="57903" y="859"/>
                      <a:pt x="54771" y="466"/>
                      <a:pt x="51506" y="260"/>
                    </a:cubicBezTo>
                    <a:cubicBezTo>
                      <a:pt x="48241" y="107"/>
                      <a:pt x="45110" y="0"/>
                      <a:pt x="42045" y="0"/>
                    </a:cubicBezTo>
                    <a:cubicBezTo>
                      <a:pt x="38979" y="0"/>
                      <a:pt x="35848" y="107"/>
                      <a:pt x="32650" y="260"/>
                    </a:cubicBezTo>
                    <a:cubicBezTo>
                      <a:pt x="29385" y="466"/>
                      <a:pt x="26120" y="859"/>
                      <a:pt x="22988" y="1432"/>
                    </a:cubicBezTo>
                    <a:cubicBezTo>
                      <a:pt x="19923" y="2058"/>
                      <a:pt x="16991" y="2964"/>
                      <a:pt x="14193" y="4164"/>
                    </a:cubicBezTo>
                    <a:cubicBezTo>
                      <a:pt x="11395" y="5310"/>
                      <a:pt x="8995" y="6895"/>
                      <a:pt x="6863" y="8980"/>
                    </a:cubicBezTo>
                    <a:cubicBezTo>
                      <a:pt x="4731" y="11005"/>
                      <a:pt x="2999" y="13530"/>
                      <a:pt x="1799" y="16655"/>
                    </a:cubicBezTo>
                    <a:cubicBezTo>
                      <a:pt x="599" y="19726"/>
                      <a:pt x="0" y="23370"/>
                      <a:pt x="0" y="27587"/>
                    </a:cubicBezTo>
                    <a:cubicBezTo>
                      <a:pt x="0" y="31851"/>
                      <a:pt x="599" y="35521"/>
                      <a:pt x="1799" y="38646"/>
                    </a:cubicBezTo>
                    <a:cubicBezTo>
                      <a:pt x="2999" y="41717"/>
                      <a:pt x="4731" y="44242"/>
                      <a:pt x="6863" y="46320"/>
                    </a:cubicBezTo>
                    <a:cubicBezTo>
                      <a:pt x="8995" y="48352"/>
                      <a:pt x="11395" y="49911"/>
                      <a:pt x="14193" y="51004"/>
                    </a:cubicBezTo>
                    <a:cubicBezTo>
                      <a:pt x="16991" y="52149"/>
                      <a:pt x="19923" y="53062"/>
                      <a:pt x="22988" y="53742"/>
                    </a:cubicBezTo>
                    <a:cubicBezTo>
                      <a:pt x="26120" y="54361"/>
                      <a:pt x="29385" y="54754"/>
                      <a:pt x="32650" y="54908"/>
                    </a:cubicBezTo>
                    <a:cubicBezTo>
                      <a:pt x="35848" y="55014"/>
                      <a:pt x="38979" y="55041"/>
                      <a:pt x="42045" y="550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4EB5E3C-E769-4A97-8A42-C059E8AEEE15}"/>
                  </a:ext>
                </a:extLst>
              </p:cNvPr>
              <p:cNvSpPr/>
              <p:nvPr/>
            </p:nvSpPr>
            <p:spPr>
              <a:xfrm>
                <a:off x="8684514" y="4268079"/>
                <a:ext cx="9394" cy="33695"/>
              </a:xfrm>
              <a:custGeom>
                <a:avLst/>
                <a:gdLst>
                  <a:gd name="connsiteX0" fmla="*/ 0 w 9394"/>
                  <a:gd name="connsiteY0" fmla="*/ 33696 h 33695"/>
                  <a:gd name="connsiteX1" fmla="*/ 9394 w 9394"/>
                  <a:gd name="connsiteY1" fmla="*/ 33696 h 33695"/>
                  <a:gd name="connsiteX2" fmla="*/ 9394 w 9394"/>
                  <a:gd name="connsiteY2" fmla="*/ 0 h 33695"/>
                  <a:gd name="connsiteX3" fmla="*/ 0 w 9394"/>
                  <a:gd name="connsiteY3" fmla="*/ 0 h 3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4" h="33695">
                    <a:moveTo>
                      <a:pt x="0" y="33696"/>
                    </a:moveTo>
                    <a:lnTo>
                      <a:pt x="9394" y="33696"/>
                    </a:lnTo>
                    <a:lnTo>
                      <a:pt x="939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1FBC212-B9DC-41A5-89AD-0ACBB663441D}"/>
                  </a:ext>
                </a:extLst>
              </p:cNvPr>
              <p:cNvSpPr/>
              <p:nvPr/>
            </p:nvSpPr>
            <p:spPr>
              <a:xfrm>
                <a:off x="8636405" y="4145693"/>
                <a:ext cx="87021" cy="79756"/>
              </a:xfrm>
              <a:custGeom>
                <a:avLst/>
                <a:gdLst>
                  <a:gd name="connsiteX0" fmla="*/ 43577 w 87021"/>
                  <a:gd name="connsiteY0" fmla="*/ 68698 h 79756"/>
                  <a:gd name="connsiteX1" fmla="*/ 31184 w 87021"/>
                  <a:gd name="connsiteY1" fmla="*/ 67139 h 79756"/>
                  <a:gd name="connsiteX2" fmla="*/ 20123 w 87021"/>
                  <a:gd name="connsiteY2" fmla="*/ 61936 h 79756"/>
                  <a:gd name="connsiteX3" fmla="*/ 12328 w 87021"/>
                  <a:gd name="connsiteY3" fmla="*/ 52956 h 79756"/>
                  <a:gd name="connsiteX4" fmla="*/ 9329 w 87021"/>
                  <a:gd name="connsiteY4" fmla="*/ 39945 h 79756"/>
                  <a:gd name="connsiteX5" fmla="*/ 12328 w 87021"/>
                  <a:gd name="connsiteY5" fmla="*/ 26801 h 79756"/>
                  <a:gd name="connsiteX6" fmla="*/ 20123 w 87021"/>
                  <a:gd name="connsiteY6" fmla="*/ 17827 h 79756"/>
                  <a:gd name="connsiteX7" fmla="*/ 31184 w 87021"/>
                  <a:gd name="connsiteY7" fmla="*/ 12751 h 79756"/>
                  <a:gd name="connsiteX8" fmla="*/ 43577 w 87021"/>
                  <a:gd name="connsiteY8" fmla="*/ 11059 h 79756"/>
                  <a:gd name="connsiteX9" fmla="*/ 56104 w 87021"/>
                  <a:gd name="connsiteY9" fmla="*/ 12751 h 79756"/>
                  <a:gd name="connsiteX10" fmla="*/ 67165 w 87021"/>
                  <a:gd name="connsiteY10" fmla="*/ 17827 h 79756"/>
                  <a:gd name="connsiteX11" fmla="*/ 74961 w 87021"/>
                  <a:gd name="connsiteY11" fmla="*/ 26801 h 79756"/>
                  <a:gd name="connsiteX12" fmla="*/ 77960 w 87021"/>
                  <a:gd name="connsiteY12" fmla="*/ 39945 h 79756"/>
                  <a:gd name="connsiteX13" fmla="*/ 74961 w 87021"/>
                  <a:gd name="connsiteY13" fmla="*/ 52956 h 79756"/>
                  <a:gd name="connsiteX14" fmla="*/ 67165 w 87021"/>
                  <a:gd name="connsiteY14" fmla="*/ 61936 h 79756"/>
                  <a:gd name="connsiteX15" fmla="*/ 56104 w 87021"/>
                  <a:gd name="connsiteY15" fmla="*/ 67139 h 79756"/>
                  <a:gd name="connsiteX16" fmla="*/ 43577 w 87021"/>
                  <a:gd name="connsiteY16" fmla="*/ 68698 h 79756"/>
                  <a:gd name="connsiteX17" fmla="*/ 43577 w 87021"/>
                  <a:gd name="connsiteY17" fmla="*/ 79756 h 79756"/>
                  <a:gd name="connsiteX18" fmla="*/ 59968 w 87021"/>
                  <a:gd name="connsiteY18" fmla="*/ 77285 h 79756"/>
                  <a:gd name="connsiteX19" fmla="*/ 73895 w 87021"/>
                  <a:gd name="connsiteY19" fmla="*/ 69737 h 79756"/>
                  <a:gd name="connsiteX20" fmla="*/ 83556 w 87021"/>
                  <a:gd name="connsiteY20" fmla="*/ 57246 h 79756"/>
                  <a:gd name="connsiteX21" fmla="*/ 87021 w 87021"/>
                  <a:gd name="connsiteY21" fmla="*/ 39945 h 79756"/>
                  <a:gd name="connsiteX22" fmla="*/ 83556 w 87021"/>
                  <a:gd name="connsiteY22" fmla="*/ 22511 h 79756"/>
                  <a:gd name="connsiteX23" fmla="*/ 73895 w 87021"/>
                  <a:gd name="connsiteY23" fmla="*/ 10146 h 79756"/>
                  <a:gd name="connsiteX24" fmla="*/ 59968 w 87021"/>
                  <a:gd name="connsiteY24" fmla="*/ 2598 h 79756"/>
                  <a:gd name="connsiteX25" fmla="*/ 43577 w 87021"/>
                  <a:gd name="connsiteY25" fmla="*/ 0 h 79756"/>
                  <a:gd name="connsiteX26" fmla="*/ 27320 w 87021"/>
                  <a:gd name="connsiteY26" fmla="*/ 2598 h 79756"/>
                  <a:gd name="connsiteX27" fmla="*/ 13393 w 87021"/>
                  <a:gd name="connsiteY27" fmla="*/ 10146 h 79756"/>
                  <a:gd name="connsiteX28" fmla="*/ 3598 w 87021"/>
                  <a:gd name="connsiteY28" fmla="*/ 22511 h 79756"/>
                  <a:gd name="connsiteX29" fmla="*/ 0 w 87021"/>
                  <a:gd name="connsiteY29" fmla="*/ 39945 h 79756"/>
                  <a:gd name="connsiteX30" fmla="*/ 3598 w 87021"/>
                  <a:gd name="connsiteY30" fmla="*/ 57246 h 79756"/>
                  <a:gd name="connsiteX31" fmla="*/ 13393 w 87021"/>
                  <a:gd name="connsiteY31" fmla="*/ 69737 h 79756"/>
                  <a:gd name="connsiteX32" fmla="*/ 27320 w 87021"/>
                  <a:gd name="connsiteY32" fmla="*/ 77285 h 79756"/>
                  <a:gd name="connsiteX33" fmla="*/ 43577 w 87021"/>
                  <a:gd name="connsiteY33" fmla="*/ 79756 h 79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7021" h="79756">
                    <a:moveTo>
                      <a:pt x="43577" y="68698"/>
                    </a:moveTo>
                    <a:cubicBezTo>
                      <a:pt x="39446" y="68698"/>
                      <a:pt x="35315" y="68178"/>
                      <a:pt x="31184" y="67139"/>
                    </a:cubicBezTo>
                    <a:cubicBezTo>
                      <a:pt x="27186" y="66020"/>
                      <a:pt x="23454" y="64274"/>
                      <a:pt x="20123" y="61936"/>
                    </a:cubicBezTo>
                    <a:cubicBezTo>
                      <a:pt x="16858" y="59591"/>
                      <a:pt x="14259" y="56600"/>
                      <a:pt x="12328" y="52956"/>
                    </a:cubicBezTo>
                    <a:cubicBezTo>
                      <a:pt x="10395" y="49312"/>
                      <a:pt x="9329" y="44995"/>
                      <a:pt x="9329" y="39945"/>
                    </a:cubicBezTo>
                    <a:cubicBezTo>
                      <a:pt x="9329" y="34842"/>
                      <a:pt x="10395" y="30445"/>
                      <a:pt x="12328" y="26801"/>
                    </a:cubicBezTo>
                    <a:cubicBezTo>
                      <a:pt x="14259" y="23157"/>
                      <a:pt x="16858" y="20166"/>
                      <a:pt x="20123" y="17827"/>
                    </a:cubicBezTo>
                    <a:cubicBezTo>
                      <a:pt x="23454" y="15482"/>
                      <a:pt x="27186" y="13790"/>
                      <a:pt x="31184" y="12751"/>
                    </a:cubicBezTo>
                    <a:cubicBezTo>
                      <a:pt x="35315" y="11632"/>
                      <a:pt x="39446" y="11059"/>
                      <a:pt x="43577" y="11059"/>
                    </a:cubicBezTo>
                    <a:cubicBezTo>
                      <a:pt x="47842" y="11059"/>
                      <a:pt x="52040" y="11632"/>
                      <a:pt x="56104" y="12751"/>
                    </a:cubicBezTo>
                    <a:cubicBezTo>
                      <a:pt x="60169" y="13790"/>
                      <a:pt x="63834" y="15482"/>
                      <a:pt x="67165" y="17827"/>
                    </a:cubicBezTo>
                    <a:cubicBezTo>
                      <a:pt x="70363" y="20166"/>
                      <a:pt x="72962" y="23157"/>
                      <a:pt x="74961" y="26801"/>
                    </a:cubicBezTo>
                    <a:cubicBezTo>
                      <a:pt x="76960" y="30445"/>
                      <a:pt x="77960" y="34842"/>
                      <a:pt x="77960" y="39945"/>
                    </a:cubicBezTo>
                    <a:cubicBezTo>
                      <a:pt x="77960" y="44995"/>
                      <a:pt x="76960" y="49312"/>
                      <a:pt x="74961" y="52956"/>
                    </a:cubicBezTo>
                    <a:cubicBezTo>
                      <a:pt x="72962" y="56600"/>
                      <a:pt x="70363" y="59591"/>
                      <a:pt x="67165" y="61936"/>
                    </a:cubicBezTo>
                    <a:cubicBezTo>
                      <a:pt x="63834" y="64274"/>
                      <a:pt x="60169" y="66020"/>
                      <a:pt x="56104" y="67139"/>
                    </a:cubicBezTo>
                    <a:cubicBezTo>
                      <a:pt x="52040" y="68178"/>
                      <a:pt x="47842" y="68698"/>
                      <a:pt x="43577" y="68698"/>
                    </a:cubicBezTo>
                    <a:close/>
                    <a:moveTo>
                      <a:pt x="43577" y="79756"/>
                    </a:moveTo>
                    <a:cubicBezTo>
                      <a:pt x="49308" y="79756"/>
                      <a:pt x="54772" y="78950"/>
                      <a:pt x="59968" y="77285"/>
                    </a:cubicBezTo>
                    <a:cubicBezTo>
                      <a:pt x="65166" y="75566"/>
                      <a:pt x="69830" y="73048"/>
                      <a:pt x="73895" y="69737"/>
                    </a:cubicBezTo>
                    <a:cubicBezTo>
                      <a:pt x="77960" y="66359"/>
                      <a:pt x="81158" y="62196"/>
                      <a:pt x="83556" y="57246"/>
                    </a:cubicBezTo>
                    <a:cubicBezTo>
                      <a:pt x="85888" y="52303"/>
                      <a:pt x="87021" y="46553"/>
                      <a:pt x="87021" y="39945"/>
                    </a:cubicBezTo>
                    <a:cubicBezTo>
                      <a:pt x="87021" y="33283"/>
                      <a:pt x="85888" y="27454"/>
                      <a:pt x="83556" y="22511"/>
                    </a:cubicBezTo>
                    <a:cubicBezTo>
                      <a:pt x="81158" y="17561"/>
                      <a:pt x="77960" y="13450"/>
                      <a:pt x="73895" y="10146"/>
                    </a:cubicBezTo>
                    <a:cubicBezTo>
                      <a:pt x="69830" y="6762"/>
                      <a:pt x="65166" y="4264"/>
                      <a:pt x="59968" y="2598"/>
                    </a:cubicBezTo>
                    <a:cubicBezTo>
                      <a:pt x="54772" y="886"/>
                      <a:pt x="49308" y="0"/>
                      <a:pt x="43577" y="0"/>
                    </a:cubicBezTo>
                    <a:cubicBezTo>
                      <a:pt x="37981" y="0"/>
                      <a:pt x="32516" y="886"/>
                      <a:pt x="27320" y="2598"/>
                    </a:cubicBezTo>
                    <a:cubicBezTo>
                      <a:pt x="22055" y="4264"/>
                      <a:pt x="17391" y="6762"/>
                      <a:pt x="13393" y="10146"/>
                    </a:cubicBezTo>
                    <a:cubicBezTo>
                      <a:pt x="9329" y="13450"/>
                      <a:pt x="6064" y="17561"/>
                      <a:pt x="3598" y="22511"/>
                    </a:cubicBezTo>
                    <a:cubicBezTo>
                      <a:pt x="1200" y="27454"/>
                      <a:pt x="0" y="33283"/>
                      <a:pt x="0" y="39945"/>
                    </a:cubicBezTo>
                    <a:cubicBezTo>
                      <a:pt x="0" y="46553"/>
                      <a:pt x="1200" y="52303"/>
                      <a:pt x="3598" y="57246"/>
                    </a:cubicBezTo>
                    <a:cubicBezTo>
                      <a:pt x="6064" y="62196"/>
                      <a:pt x="9329" y="66359"/>
                      <a:pt x="13393" y="69737"/>
                    </a:cubicBezTo>
                    <a:cubicBezTo>
                      <a:pt x="17391" y="73048"/>
                      <a:pt x="22055" y="75566"/>
                      <a:pt x="27320" y="77285"/>
                    </a:cubicBezTo>
                    <a:cubicBezTo>
                      <a:pt x="32516" y="78950"/>
                      <a:pt x="37981" y="79756"/>
                      <a:pt x="43577" y="797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3FCAFCA-C2C2-457F-B665-1D866816C5EF}"/>
                  </a:ext>
                </a:extLst>
              </p:cNvPr>
              <p:cNvSpPr/>
              <p:nvPr/>
            </p:nvSpPr>
            <p:spPr>
              <a:xfrm>
                <a:off x="8661392" y="4083884"/>
                <a:ext cx="61567" cy="49964"/>
              </a:xfrm>
              <a:custGeom>
                <a:avLst/>
                <a:gdLst>
                  <a:gd name="connsiteX0" fmla="*/ 60235 w 61567"/>
                  <a:gd name="connsiteY0" fmla="*/ 0 h 49964"/>
                  <a:gd name="connsiteX1" fmla="*/ 0 w 61567"/>
                  <a:gd name="connsiteY1" fmla="*/ 0 h 49964"/>
                  <a:gd name="connsiteX2" fmla="*/ 0 w 61567"/>
                  <a:gd name="connsiteY2" fmla="*/ 9893 h 49964"/>
                  <a:gd name="connsiteX3" fmla="*/ 33916 w 61567"/>
                  <a:gd name="connsiteY3" fmla="*/ 9893 h 49964"/>
                  <a:gd name="connsiteX4" fmla="*/ 41645 w 61567"/>
                  <a:gd name="connsiteY4" fmla="*/ 11066 h 49964"/>
                  <a:gd name="connsiteX5" fmla="*/ 47642 w 61567"/>
                  <a:gd name="connsiteY5" fmla="*/ 14316 h 49964"/>
                  <a:gd name="connsiteX6" fmla="*/ 51506 w 61567"/>
                  <a:gd name="connsiteY6" fmla="*/ 19913 h 49964"/>
                  <a:gd name="connsiteX7" fmla="*/ 52973 w 61567"/>
                  <a:gd name="connsiteY7" fmla="*/ 27720 h 49964"/>
                  <a:gd name="connsiteX8" fmla="*/ 49708 w 61567"/>
                  <a:gd name="connsiteY8" fmla="*/ 36694 h 49964"/>
                  <a:gd name="connsiteX9" fmla="*/ 40712 w 61567"/>
                  <a:gd name="connsiteY9" fmla="*/ 39945 h 49964"/>
                  <a:gd name="connsiteX10" fmla="*/ 0 w 61567"/>
                  <a:gd name="connsiteY10" fmla="*/ 39945 h 49964"/>
                  <a:gd name="connsiteX11" fmla="*/ 0 w 61567"/>
                  <a:gd name="connsiteY11" fmla="*/ 49964 h 49964"/>
                  <a:gd name="connsiteX12" fmla="*/ 39513 w 61567"/>
                  <a:gd name="connsiteY12" fmla="*/ 49964 h 49964"/>
                  <a:gd name="connsiteX13" fmla="*/ 48508 w 61567"/>
                  <a:gd name="connsiteY13" fmla="*/ 48925 h 49964"/>
                  <a:gd name="connsiteX14" fmla="*/ 55571 w 61567"/>
                  <a:gd name="connsiteY14" fmla="*/ 45541 h 49964"/>
                  <a:gd name="connsiteX15" fmla="*/ 59968 w 61567"/>
                  <a:gd name="connsiteY15" fmla="*/ 39165 h 49964"/>
                  <a:gd name="connsiteX16" fmla="*/ 61568 w 61567"/>
                  <a:gd name="connsiteY16" fmla="*/ 29146 h 49964"/>
                  <a:gd name="connsiteX17" fmla="*/ 58903 w 61567"/>
                  <a:gd name="connsiteY17" fmla="*/ 17701 h 49964"/>
                  <a:gd name="connsiteX18" fmla="*/ 50707 w 61567"/>
                  <a:gd name="connsiteY18" fmla="*/ 9633 h 49964"/>
                  <a:gd name="connsiteX19" fmla="*/ 50707 w 61567"/>
                  <a:gd name="connsiteY19" fmla="*/ 9373 h 49964"/>
                  <a:gd name="connsiteX20" fmla="*/ 60235 w 61567"/>
                  <a:gd name="connsiteY20" fmla="*/ 9373 h 4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1567" h="49964">
                    <a:moveTo>
                      <a:pt x="60235" y="0"/>
                    </a:moveTo>
                    <a:lnTo>
                      <a:pt x="0" y="0"/>
                    </a:lnTo>
                    <a:lnTo>
                      <a:pt x="0" y="9893"/>
                    </a:lnTo>
                    <a:lnTo>
                      <a:pt x="33916" y="9893"/>
                    </a:lnTo>
                    <a:cubicBezTo>
                      <a:pt x="36781" y="9893"/>
                      <a:pt x="39313" y="10279"/>
                      <a:pt x="41645" y="11066"/>
                    </a:cubicBezTo>
                    <a:cubicBezTo>
                      <a:pt x="43911" y="11765"/>
                      <a:pt x="45909" y="12858"/>
                      <a:pt x="47642" y="14316"/>
                    </a:cubicBezTo>
                    <a:cubicBezTo>
                      <a:pt x="49308" y="15795"/>
                      <a:pt x="50574" y="17674"/>
                      <a:pt x="51506" y="19913"/>
                    </a:cubicBezTo>
                    <a:cubicBezTo>
                      <a:pt x="52506" y="22098"/>
                      <a:pt x="52973" y="24696"/>
                      <a:pt x="52973" y="27720"/>
                    </a:cubicBezTo>
                    <a:cubicBezTo>
                      <a:pt x="52973" y="31544"/>
                      <a:pt x="51906" y="34535"/>
                      <a:pt x="49708" y="36694"/>
                    </a:cubicBezTo>
                    <a:cubicBezTo>
                      <a:pt x="47442" y="38879"/>
                      <a:pt x="44444" y="39945"/>
                      <a:pt x="40712" y="39945"/>
                    </a:cubicBezTo>
                    <a:lnTo>
                      <a:pt x="0" y="39945"/>
                    </a:lnTo>
                    <a:lnTo>
                      <a:pt x="0" y="49964"/>
                    </a:lnTo>
                    <a:lnTo>
                      <a:pt x="39513" y="49964"/>
                    </a:lnTo>
                    <a:cubicBezTo>
                      <a:pt x="42845" y="49964"/>
                      <a:pt x="45843" y="49631"/>
                      <a:pt x="48508" y="48925"/>
                    </a:cubicBezTo>
                    <a:cubicBezTo>
                      <a:pt x="51240" y="48252"/>
                      <a:pt x="53572" y="47106"/>
                      <a:pt x="55571" y="45541"/>
                    </a:cubicBezTo>
                    <a:cubicBezTo>
                      <a:pt x="57503" y="43902"/>
                      <a:pt x="58903" y="41770"/>
                      <a:pt x="59968" y="39165"/>
                    </a:cubicBezTo>
                    <a:cubicBezTo>
                      <a:pt x="61035" y="36487"/>
                      <a:pt x="61568" y="33156"/>
                      <a:pt x="61568" y="29146"/>
                    </a:cubicBezTo>
                    <a:cubicBezTo>
                      <a:pt x="61568" y="24722"/>
                      <a:pt x="60635" y="20925"/>
                      <a:pt x="58903" y="17701"/>
                    </a:cubicBezTo>
                    <a:cubicBezTo>
                      <a:pt x="57237" y="14416"/>
                      <a:pt x="54505" y="11712"/>
                      <a:pt x="50707" y="9633"/>
                    </a:cubicBezTo>
                    <a:lnTo>
                      <a:pt x="50707" y="9373"/>
                    </a:lnTo>
                    <a:lnTo>
                      <a:pt x="60235" y="9373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E18B697-042C-4233-AA56-F8F3DE10531C}"/>
                  </a:ext>
                </a:extLst>
              </p:cNvPr>
              <p:cNvSpPr/>
              <p:nvPr/>
            </p:nvSpPr>
            <p:spPr>
              <a:xfrm>
                <a:off x="8643268" y="4043266"/>
                <a:ext cx="78358" cy="32137"/>
              </a:xfrm>
              <a:custGeom>
                <a:avLst/>
                <a:gdLst>
                  <a:gd name="connsiteX0" fmla="*/ 18124 w 78358"/>
                  <a:gd name="connsiteY0" fmla="*/ 11972 h 32137"/>
                  <a:gd name="connsiteX1" fmla="*/ 0 w 78358"/>
                  <a:gd name="connsiteY1" fmla="*/ 11972 h 32137"/>
                  <a:gd name="connsiteX2" fmla="*/ 0 w 78358"/>
                  <a:gd name="connsiteY2" fmla="*/ 21858 h 32137"/>
                  <a:gd name="connsiteX3" fmla="*/ 18124 w 78358"/>
                  <a:gd name="connsiteY3" fmla="*/ 21858 h 32137"/>
                  <a:gd name="connsiteX4" fmla="*/ 18124 w 78358"/>
                  <a:gd name="connsiteY4" fmla="*/ 32137 h 32137"/>
                  <a:gd name="connsiteX5" fmla="*/ 26853 w 78358"/>
                  <a:gd name="connsiteY5" fmla="*/ 32137 h 32137"/>
                  <a:gd name="connsiteX6" fmla="*/ 26853 w 78358"/>
                  <a:gd name="connsiteY6" fmla="*/ 21858 h 32137"/>
                  <a:gd name="connsiteX7" fmla="*/ 65233 w 78358"/>
                  <a:gd name="connsiteY7" fmla="*/ 21858 h 32137"/>
                  <a:gd name="connsiteX8" fmla="*/ 71963 w 78358"/>
                  <a:gd name="connsiteY8" fmla="*/ 21078 h 32137"/>
                  <a:gd name="connsiteX9" fmla="*/ 75894 w 78358"/>
                  <a:gd name="connsiteY9" fmla="*/ 18607 h 32137"/>
                  <a:gd name="connsiteX10" fmla="*/ 77826 w 78358"/>
                  <a:gd name="connsiteY10" fmla="*/ 14183 h 32137"/>
                  <a:gd name="connsiteX11" fmla="*/ 78359 w 78358"/>
                  <a:gd name="connsiteY11" fmla="*/ 7548 h 32137"/>
                  <a:gd name="connsiteX12" fmla="*/ 78359 w 78358"/>
                  <a:gd name="connsiteY12" fmla="*/ 0 h 32137"/>
                  <a:gd name="connsiteX13" fmla="*/ 69630 w 78358"/>
                  <a:gd name="connsiteY13" fmla="*/ 0 h 32137"/>
                  <a:gd name="connsiteX14" fmla="*/ 69630 w 78358"/>
                  <a:gd name="connsiteY14" fmla="*/ 4550 h 32137"/>
                  <a:gd name="connsiteX15" fmla="*/ 69497 w 78358"/>
                  <a:gd name="connsiteY15" fmla="*/ 8327 h 32137"/>
                  <a:gd name="connsiteX16" fmla="*/ 68698 w 78358"/>
                  <a:gd name="connsiteY16" fmla="*/ 10539 h 32137"/>
                  <a:gd name="connsiteX17" fmla="*/ 67032 w 78358"/>
                  <a:gd name="connsiteY17" fmla="*/ 11712 h 32137"/>
                  <a:gd name="connsiteX18" fmla="*/ 64300 w 78358"/>
                  <a:gd name="connsiteY18" fmla="*/ 11972 h 32137"/>
                  <a:gd name="connsiteX19" fmla="*/ 26853 w 78358"/>
                  <a:gd name="connsiteY19" fmla="*/ 11972 h 32137"/>
                  <a:gd name="connsiteX20" fmla="*/ 26853 w 78358"/>
                  <a:gd name="connsiteY20" fmla="*/ 0 h 32137"/>
                  <a:gd name="connsiteX21" fmla="*/ 18124 w 78358"/>
                  <a:gd name="connsiteY21" fmla="*/ 0 h 3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358" h="32137">
                    <a:moveTo>
                      <a:pt x="18124" y="11972"/>
                    </a:moveTo>
                    <a:lnTo>
                      <a:pt x="0" y="11972"/>
                    </a:lnTo>
                    <a:lnTo>
                      <a:pt x="0" y="21858"/>
                    </a:lnTo>
                    <a:lnTo>
                      <a:pt x="18124" y="21858"/>
                    </a:lnTo>
                    <a:lnTo>
                      <a:pt x="18124" y="32137"/>
                    </a:lnTo>
                    <a:lnTo>
                      <a:pt x="26853" y="32137"/>
                    </a:lnTo>
                    <a:lnTo>
                      <a:pt x="26853" y="21858"/>
                    </a:lnTo>
                    <a:lnTo>
                      <a:pt x="65233" y="21858"/>
                    </a:lnTo>
                    <a:cubicBezTo>
                      <a:pt x="68031" y="21858"/>
                      <a:pt x="70297" y="21598"/>
                      <a:pt x="71963" y="21078"/>
                    </a:cubicBezTo>
                    <a:cubicBezTo>
                      <a:pt x="73628" y="20559"/>
                      <a:pt x="74961" y="19753"/>
                      <a:pt x="75894" y="18607"/>
                    </a:cubicBezTo>
                    <a:cubicBezTo>
                      <a:pt x="76827" y="17514"/>
                      <a:pt x="77493" y="16002"/>
                      <a:pt x="77826" y="14183"/>
                    </a:cubicBezTo>
                    <a:cubicBezTo>
                      <a:pt x="78226" y="12305"/>
                      <a:pt x="78359" y="10093"/>
                      <a:pt x="78359" y="7548"/>
                    </a:cubicBezTo>
                    <a:lnTo>
                      <a:pt x="78359" y="0"/>
                    </a:lnTo>
                    <a:lnTo>
                      <a:pt x="69630" y="0"/>
                    </a:lnTo>
                    <a:lnTo>
                      <a:pt x="69630" y="4550"/>
                    </a:lnTo>
                    <a:cubicBezTo>
                      <a:pt x="69630" y="6116"/>
                      <a:pt x="69630" y="7388"/>
                      <a:pt x="69497" y="8327"/>
                    </a:cubicBezTo>
                    <a:cubicBezTo>
                      <a:pt x="69364" y="9313"/>
                      <a:pt x="69097" y="10020"/>
                      <a:pt x="68698" y="10539"/>
                    </a:cubicBezTo>
                    <a:cubicBezTo>
                      <a:pt x="68297" y="11059"/>
                      <a:pt x="67765" y="11445"/>
                      <a:pt x="67032" y="11712"/>
                    </a:cubicBezTo>
                    <a:cubicBezTo>
                      <a:pt x="66365" y="11918"/>
                      <a:pt x="65433" y="11972"/>
                      <a:pt x="64300" y="11972"/>
                    </a:cubicBezTo>
                    <a:lnTo>
                      <a:pt x="26853" y="11972"/>
                    </a:lnTo>
                    <a:lnTo>
                      <a:pt x="26853" y="0"/>
                    </a:lnTo>
                    <a:lnTo>
                      <a:pt x="181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9474278-53DC-4FCA-9CE8-C243663CC1B3}"/>
                  </a:ext>
                </a:extLst>
              </p:cNvPr>
              <p:cNvSpPr/>
              <p:nvPr/>
            </p:nvSpPr>
            <p:spPr>
              <a:xfrm>
                <a:off x="2464055" y="3481034"/>
                <a:ext cx="54791" cy="62975"/>
              </a:xfrm>
              <a:custGeom>
                <a:avLst/>
                <a:gdLst>
                  <a:gd name="connsiteX0" fmla="*/ 44250 w 54791"/>
                  <a:gd name="connsiteY0" fmla="*/ 20818 h 62975"/>
                  <a:gd name="connsiteX1" fmla="*/ 54531 w 54791"/>
                  <a:gd name="connsiteY1" fmla="*/ 20818 h 62975"/>
                  <a:gd name="connsiteX2" fmla="*/ 51666 w 54791"/>
                  <a:gd name="connsiteY2" fmla="*/ 11452 h 62975"/>
                  <a:gd name="connsiteX3" fmla="*/ 45942 w 54791"/>
                  <a:gd name="connsiteY3" fmla="*/ 5076 h 62975"/>
                  <a:gd name="connsiteX4" fmla="*/ 38000 w 54791"/>
                  <a:gd name="connsiteY4" fmla="*/ 1306 h 62975"/>
                  <a:gd name="connsiteX5" fmla="*/ 28498 w 54791"/>
                  <a:gd name="connsiteY5" fmla="*/ 0 h 62975"/>
                  <a:gd name="connsiteX6" fmla="*/ 16005 w 54791"/>
                  <a:gd name="connsiteY6" fmla="*/ 2605 h 62975"/>
                  <a:gd name="connsiteX7" fmla="*/ 7030 w 54791"/>
                  <a:gd name="connsiteY7" fmla="*/ 9500 h 62975"/>
                  <a:gd name="connsiteX8" fmla="*/ 1692 w 54791"/>
                  <a:gd name="connsiteY8" fmla="*/ 19646 h 62975"/>
                  <a:gd name="connsiteX9" fmla="*/ 0 w 54791"/>
                  <a:gd name="connsiteY9" fmla="*/ 32270 h 62975"/>
                  <a:gd name="connsiteX10" fmla="*/ 1826 w 54791"/>
                  <a:gd name="connsiteY10" fmla="*/ 44761 h 62975"/>
                  <a:gd name="connsiteX11" fmla="*/ 7156 w 54791"/>
                  <a:gd name="connsiteY11" fmla="*/ 54521 h 62975"/>
                  <a:gd name="connsiteX12" fmla="*/ 16005 w 54791"/>
                  <a:gd name="connsiteY12" fmla="*/ 60763 h 62975"/>
                  <a:gd name="connsiteX13" fmla="*/ 28239 w 54791"/>
                  <a:gd name="connsiteY13" fmla="*/ 62975 h 62975"/>
                  <a:gd name="connsiteX14" fmla="*/ 46462 w 54791"/>
                  <a:gd name="connsiteY14" fmla="*/ 56993 h 62975"/>
                  <a:gd name="connsiteX15" fmla="*/ 54791 w 54791"/>
                  <a:gd name="connsiteY15" fmla="*/ 39685 h 62975"/>
                  <a:gd name="connsiteX16" fmla="*/ 44637 w 54791"/>
                  <a:gd name="connsiteY16" fmla="*/ 39685 h 62975"/>
                  <a:gd name="connsiteX17" fmla="*/ 39566 w 54791"/>
                  <a:gd name="connsiteY17" fmla="*/ 50484 h 62975"/>
                  <a:gd name="connsiteX18" fmla="*/ 28112 w 54791"/>
                  <a:gd name="connsiteY18" fmla="*/ 54388 h 62975"/>
                  <a:gd name="connsiteX19" fmla="*/ 20043 w 54791"/>
                  <a:gd name="connsiteY19" fmla="*/ 52569 h 62975"/>
                  <a:gd name="connsiteX20" fmla="*/ 14579 w 54791"/>
                  <a:gd name="connsiteY20" fmla="*/ 47493 h 62975"/>
                  <a:gd name="connsiteX21" fmla="*/ 11454 w 54791"/>
                  <a:gd name="connsiteY21" fmla="*/ 40464 h 62975"/>
                  <a:gd name="connsiteX22" fmla="*/ 10541 w 54791"/>
                  <a:gd name="connsiteY22" fmla="*/ 32270 h 62975"/>
                  <a:gd name="connsiteX23" fmla="*/ 11454 w 54791"/>
                  <a:gd name="connsiteY23" fmla="*/ 23550 h 62975"/>
                  <a:gd name="connsiteX24" fmla="*/ 14446 w 54791"/>
                  <a:gd name="connsiteY24" fmla="*/ 16009 h 62975"/>
                  <a:gd name="connsiteX25" fmla="*/ 20303 w 54791"/>
                  <a:gd name="connsiteY25" fmla="*/ 10799 h 62975"/>
                  <a:gd name="connsiteX26" fmla="*/ 29285 w 54791"/>
                  <a:gd name="connsiteY26" fmla="*/ 8720 h 62975"/>
                  <a:gd name="connsiteX27" fmla="*/ 39306 w 54791"/>
                  <a:gd name="connsiteY27" fmla="*/ 11971 h 62975"/>
                  <a:gd name="connsiteX28" fmla="*/ 44250 w 54791"/>
                  <a:gd name="connsiteY28" fmla="*/ 20818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791" h="62975">
                    <a:moveTo>
                      <a:pt x="44250" y="20818"/>
                    </a:moveTo>
                    <a:lnTo>
                      <a:pt x="54531" y="20818"/>
                    </a:lnTo>
                    <a:cubicBezTo>
                      <a:pt x="54085" y="17174"/>
                      <a:pt x="53152" y="14057"/>
                      <a:pt x="51666" y="11452"/>
                    </a:cubicBezTo>
                    <a:cubicBezTo>
                      <a:pt x="50180" y="8847"/>
                      <a:pt x="48281" y="6742"/>
                      <a:pt x="45942" y="5076"/>
                    </a:cubicBezTo>
                    <a:cubicBezTo>
                      <a:pt x="43677" y="3358"/>
                      <a:pt x="41045" y="2085"/>
                      <a:pt x="38000" y="1306"/>
                    </a:cubicBezTo>
                    <a:cubicBezTo>
                      <a:pt x="35062" y="466"/>
                      <a:pt x="31883" y="0"/>
                      <a:pt x="28498" y="0"/>
                    </a:cubicBezTo>
                    <a:cubicBezTo>
                      <a:pt x="23741" y="0"/>
                      <a:pt x="19576" y="886"/>
                      <a:pt x="16005" y="2605"/>
                    </a:cubicBezTo>
                    <a:cubicBezTo>
                      <a:pt x="12440" y="4270"/>
                      <a:pt x="9448" y="6562"/>
                      <a:pt x="7030" y="9500"/>
                    </a:cubicBezTo>
                    <a:cubicBezTo>
                      <a:pt x="4684" y="12365"/>
                      <a:pt x="2918" y="15742"/>
                      <a:pt x="1692" y="19646"/>
                    </a:cubicBezTo>
                    <a:cubicBezTo>
                      <a:pt x="573" y="23550"/>
                      <a:pt x="0" y="27794"/>
                      <a:pt x="0" y="32270"/>
                    </a:cubicBezTo>
                    <a:cubicBezTo>
                      <a:pt x="0" y="36800"/>
                      <a:pt x="600" y="40964"/>
                      <a:pt x="1826" y="44761"/>
                    </a:cubicBezTo>
                    <a:cubicBezTo>
                      <a:pt x="3045" y="48505"/>
                      <a:pt x="4817" y="51763"/>
                      <a:pt x="7156" y="54521"/>
                    </a:cubicBezTo>
                    <a:cubicBezTo>
                      <a:pt x="9582" y="57226"/>
                      <a:pt x="12547" y="59311"/>
                      <a:pt x="16005" y="60763"/>
                    </a:cubicBezTo>
                    <a:cubicBezTo>
                      <a:pt x="19576" y="62222"/>
                      <a:pt x="23634" y="62975"/>
                      <a:pt x="28239" y="62975"/>
                    </a:cubicBezTo>
                    <a:cubicBezTo>
                      <a:pt x="35974" y="62975"/>
                      <a:pt x="42038" y="60996"/>
                      <a:pt x="46462" y="56993"/>
                    </a:cubicBezTo>
                    <a:cubicBezTo>
                      <a:pt x="50966" y="52936"/>
                      <a:pt x="53752" y="47153"/>
                      <a:pt x="54791" y="39685"/>
                    </a:cubicBezTo>
                    <a:lnTo>
                      <a:pt x="44637" y="39685"/>
                    </a:lnTo>
                    <a:cubicBezTo>
                      <a:pt x="44037" y="44295"/>
                      <a:pt x="42351" y="47886"/>
                      <a:pt x="39566" y="50484"/>
                    </a:cubicBezTo>
                    <a:cubicBezTo>
                      <a:pt x="36881" y="53089"/>
                      <a:pt x="33056" y="54388"/>
                      <a:pt x="28112" y="54388"/>
                    </a:cubicBezTo>
                    <a:cubicBezTo>
                      <a:pt x="24987" y="54388"/>
                      <a:pt x="22308" y="53815"/>
                      <a:pt x="20043" y="52569"/>
                    </a:cubicBezTo>
                    <a:cubicBezTo>
                      <a:pt x="17777" y="51270"/>
                      <a:pt x="15958" y="49578"/>
                      <a:pt x="14579" y="47493"/>
                    </a:cubicBezTo>
                    <a:cubicBezTo>
                      <a:pt x="13200" y="45414"/>
                      <a:pt x="12154" y="43069"/>
                      <a:pt x="11454" y="40464"/>
                    </a:cubicBezTo>
                    <a:cubicBezTo>
                      <a:pt x="10854" y="37786"/>
                      <a:pt x="10541" y="35082"/>
                      <a:pt x="10541" y="32270"/>
                    </a:cubicBezTo>
                    <a:cubicBezTo>
                      <a:pt x="10541" y="29253"/>
                      <a:pt x="10854" y="26335"/>
                      <a:pt x="11454" y="23550"/>
                    </a:cubicBezTo>
                    <a:cubicBezTo>
                      <a:pt x="12054" y="20692"/>
                      <a:pt x="13066" y="18194"/>
                      <a:pt x="14446" y="16009"/>
                    </a:cubicBezTo>
                    <a:cubicBezTo>
                      <a:pt x="15932" y="13843"/>
                      <a:pt x="17884" y="12105"/>
                      <a:pt x="20303" y="10799"/>
                    </a:cubicBezTo>
                    <a:cubicBezTo>
                      <a:pt x="22721" y="9420"/>
                      <a:pt x="25713" y="8720"/>
                      <a:pt x="29285" y="8720"/>
                    </a:cubicBezTo>
                    <a:cubicBezTo>
                      <a:pt x="33522" y="8720"/>
                      <a:pt x="36881" y="9840"/>
                      <a:pt x="39306" y="11971"/>
                    </a:cubicBezTo>
                    <a:cubicBezTo>
                      <a:pt x="41825" y="14057"/>
                      <a:pt x="43470" y="17021"/>
                      <a:pt x="44250" y="20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D1E74E5-B1FC-4611-AEBE-90728110CD95}"/>
                  </a:ext>
                </a:extLst>
              </p:cNvPr>
              <p:cNvSpPr/>
              <p:nvPr/>
            </p:nvSpPr>
            <p:spPr>
              <a:xfrm>
                <a:off x="2526682" y="3481034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67 w 58562"/>
                  <a:gd name="connsiteY1" fmla="*/ 21858 h 62975"/>
                  <a:gd name="connsiteX2" fmla="*/ 16005 w 58562"/>
                  <a:gd name="connsiteY2" fmla="*/ 14703 h 62975"/>
                  <a:gd name="connsiteX3" fmla="*/ 21989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89 w 58562"/>
                  <a:gd name="connsiteY13" fmla="*/ 52829 h 62975"/>
                  <a:gd name="connsiteX14" fmla="*/ 16005 w 58562"/>
                  <a:gd name="connsiteY14" fmla="*/ 48405 h 62975"/>
                  <a:gd name="connsiteX15" fmla="*/ 11967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2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2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8" y="24722"/>
                      <a:pt x="11967" y="21858"/>
                    </a:cubicBezTo>
                    <a:cubicBezTo>
                      <a:pt x="12907" y="19000"/>
                      <a:pt x="14259" y="16628"/>
                      <a:pt x="16005" y="14703"/>
                    </a:cubicBezTo>
                    <a:cubicBezTo>
                      <a:pt x="17724" y="12804"/>
                      <a:pt x="19723" y="11319"/>
                      <a:pt x="21989" y="10279"/>
                    </a:cubicBezTo>
                    <a:cubicBezTo>
                      <a:pt x="24334" y="9240"/>
                      <a:pt x="26753" y="8720"/>
                      <a:pt x="29278" y="8720"/>
                    </a:cubicBezTo>
                    <a:cubicBezTo>
                      <a:pt x="31883" y="8720"/>
                      <a:pt x="34302" y="9240"/>
                      <a:pt x="36568" y="10279"/>
                    </a:cubicBezTo>
                    <a:cubicBezTo>
                      <a:pt x="38906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2" y="24722"/>
                      <a:pt x="48021" y="27973"/>
                      <a:pt x="48021" y="31617"/>
                    </a:cubicBezTo>
                    <a:cubicBezTo>
                      <a:pt x="48021" y="35262"/>
                      <a:pt x="47522" y="38513"/>
                      <a:pt x="46589" y="41377"/>
                    </a:cubicBezTo>
                    <a:cubicBezTo>
                      <a:pt x="45623" y="44188"/>
                      <a:pt x="44270" y="46534"/>
                      <a:pt x="42551" y="48405"/>
                    </a:cubicBezTo>
                    <a:cubicBezTo>
                      <a:pt x="40885" y="50331"/>
                      <a:pt x="38906" y="51790"/>
                      <a:pt x="36568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3" y="54388"/>
                      <a:pt x="24334" y="53868"/>
                      <a:pt x="21989" y="52829"/>
                    </a:cubicBezTo>
                    <a:cubicBezTo>
                      <a:pt x="19723" y="51790"/>
                      <a:pt x="17724" y="50331"/>
                      <a:pt x="16005" y="48405"/>
                    </a:cubicBezTo>
                    <a:cubicBezTo>
                      <a:pt x="14259" y="46534"/>
                      <a:pt x="12907" y="44188"/>
                      <a:pt x="11967" y="41377"/>
                    </a:cubicBezTo>
                    <a:cubicBezTo>
                      <a:pt x="11008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93" y="40178"/>
                      <a:pt x="1819" y="43982"/>
                    </a:cubicBezTo>
                    <a:cubicBezTo>
                      <a:pt x="3118" y="47833"/>
                      <a:pt x="4971" y="51137"/>
                      <a:pt x="7416" y="54002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296" y="62196"/>
                      <a:pt x="24487" y="62975"/>
                      <a:pt x="29278" y="62975"/>
                    </a:cubicBezTo>
                    <a:cubicBezTo>
                      <a:pt x="34122" y="62975"/>
                      <a:pt x="38333" y="62196"/>
                      <a:pt x="41905" y="60637"/>
                    </a:cubicBezTo>
                    <a:cubicBezTo>
                      <a:pt x="45543" y="59025"/>
                      <a:pt x="48568" y="56786"/>
                      <a:pt x="51013" y="54002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3" y="4137"/>
                      <a:pt x="41905" y="2472"/>
                    </a:cubicBezTo>
                    <a:cubicBezTo>
                      <a:pt x="38333" y="833"/>
                      <a:pt x="34122" y="0"/>
                      <a:pt x="29278" y="0"/>
                    </a:cubicBezTo>
                    <a:cubicBezTo>
                      <a:pt x="24487" y="0"/>
                      <a:pt x="20296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59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C01A0A8-1CF0-4BF1-A027-AE60C6504236}"/>
                  </a:ext>
                </a:extLst>
              </p:cNvPr>
              <p:cNvSpPr/>
              <p:nvPr/>
            </p:nvSpPr>
            <p:spPr>
              <a:xfrm>
                <a:off x="2596878" y="3481034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1 w 49973"/>
                  <a:gd name="connsiteY2" fmla="*/ 61676 h 61676"/>
                  <a:gd name="connsiteX3" fmla="*/ 10021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10 w 49973"/>
                  <a:gd name="connsiteY6" fmla="*/ 10153 h 61676"/>
                  <a:gd name="connsiteX7" fmla="*/ 27845 w 49973"/>
                  <a:gd name="connsiteY7" fmla="*/ 8720 h 61676"/>
                  <a:gd name="connsiteX8" fmla="*/ 36694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28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7587"/>
                    </a:lnTo>
                    <a:cubicBezTo>
                      <a:pt x="10021" y="24929"/>
                      <a:pt x="10328" y="22431"/>
                      <a:pt x="11061" y="20172"/>
                    </a:cubicBezTo>
                    <a:cubicBezTo>
                      <a:pt x="11841" y="17827"/>
                      <a:pt x="12933" y="15849"/>
                      <a:pt x="14446" y="14183"/>
                    </a:cubicBezTo>
                    <a:cubicBezTo>
                      <a:pt x="15898" y="12464"/>
                      <a:pt x="17724" y="11139"/>
                      <a:pt x="19910" y="10153"/>
                    </a:cubicBezTo>
                    <a:cubicBezTo>
                      <a:pt x="22148" y="9213"/>
                      <a:pt x="24774" y="8720"/>
                      <a:pt x="27845" y="8720"/>
                    </a:cubicBezTo>
                    <a:cubicBezTo>
                      <a:pt x="31543" y="8720"/>
                      <a:pt x="34509" y="9840"/>
                      <a:pt x="36694" y="11971"/>
                    </a:cubicBezTo>
                    <a:cubicBezTo>
                      <a:pt x="38933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28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2" y="2731"/>
                      <a:pt x="39040" y="1692"/>
                    </a:cubicBezTo>
                    <a:cubicBezTo>
                      <a:pt x="36434" y="573"/>
                      <a:pt x="33103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A6CFB4C-9F1D-40F9-934F-1828EE1B773D}"/>
                  </a:ext>
                </a:extLst>
              </p:cNvPr>
              <p:cNvSpPr/>
              <p:nvPr/>
            </p:nvSpPr>
            <p:spPr>
              <a:xfrm>
                <a:off x="2655987" y="3482466"/>
                <a:ext cx="54917" cy="60243"/>
              </a:xfrm>
              <a:custGeom>
                <a:avLst/>
                <a:gdLst>
                  <a:gd name="connsiteX0" fmla="*/ 32923 w 54917"/>
                  <a:gd name="connsiteY0" fmla="*/ 60244 h 60243"/>
                  <a:gd name="connsiteX1" fmla="*/ 54918 w 54917"/>
                  <a:gd name="connsiteY1" fmla="*/ 0 h 60243"/>
                  <a:gd name="connsiteX2" fmla="*/ 44637 w 54917"/>
                  <a:gd name="connsiteY2" fmla="*/ 0 h 60243"/>
                  <a:gd name="connsiteX3" fmla="*/ 28112 w 54917"/>
                  <a:gd name="connsiteY3" fmla="*/ 50224 h 60243"/>
                  <a:gd name="connsiteX4" fmla="*/ 27979 w 54917"/>
                  <a:gd name="connsiteY4" fmla="*/ 50224 h 60243"/>
                  <a:gd name="connsiteX5" fmla="*/ 11061 w 54917"/>
                  <a:gd name="connsiteY5" fmla="*/ 0 h 60243"/>
                  <a:gd name="connsiteX6" fmla="*/ 0 w 54917"/>
                  <a:gd name="connsiteY6" fmla="*/ 0 h 60243"/>
                  <a:gd name="connsiteX7" fmla="*/ 22382 w 54917"/>
                  <a:gd name="connsiteY7" fmla="*/ 60244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917" h="60243">
                    <a:moveTo>
                      <a:pt x="32923" y="60244"/>
                    </a:moveTo>
                    <a:lnTo>
                      <a:pt x="54918" y="0"/>
                    </a:lnTo>
                    <a:lnTo>
                      <a:pt x="44637" y="0"/>
                    </a:lnTo>
                    <a:lnTo>
                      <a:pt x="28112" y="50224"/>
                    </a:lnTo>
                    <a:lnTo>
                      <a:pt x="27979" y="50224"/>
                    </a:lnTo>
                    <a:lnTo>
                      <a:pt x="11061" y="0"/>
                    </a:lnTo>
                    <a:lnTo>
                      <a:pt x="0" y="0"/>
                    </a:lnTo>
                    <a:lnTo>
                      <a:pt x="22382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F92438E4-F660-4241-9AD8-0D166BED3333}"/>
                  </a:ext>
                </a:extLst>
              </p:cNvPr>
              <p:cNvSpPr/>
              <p:nvPr/>
            </p:nvSpPr>
            <p:spPr>
              <a:xfrm>
                <a:off x="2716762" y="3481034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2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2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1" y="24722"/>
                      <a:pt x="11974" y="21858"/>
                    </a:cubicBezTo>
                    <a:cubicBezTo>
                      <a:pt x="12907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3" y="8720"/>
                      <a:pt x="29278" y="8720"/>
                    </a:cubicBezTo>
                    <a:cubicBezTo>
                      <a:pt x="31883" y="8720"/>
                      <a:pt x="34275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0" y="16628"/>
                      <a:pt x="45603" y="19000"/>
                      <a:pt x="46589" y="21858"/>
                    </a:cubicBezTo>
                    <a:cubicBezTo>
                      <a:pt x="47528" y="24722"/>
                      <a:pt x="48021" y="27973"/>
                      <a:pt x="48021" y="31617"/>
                    </a:cubicBezTo>
                    <a:cubicBezTo>
                      <a:pt x="48021" y="35262"/>
                      <a:pt x="47528" y="38513"/>
                      <a:pt x="46589" y="41377"/>
                    </a:cubicBezTo>
                    <a:cubicBezTo>
                      <a:pt x="45603" y="44188"/>
                      <a:pt x="44270" y="46534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275" y="53868"/>
                      <a:pt x="31883" y="54388"/>
                      <a:pt x="29278" y="54388"/>
                    </a:cubicBezTo>
                    <a:cubicBezTo>
                      <a:pt x="26733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4"/>
                      <a:pt x="12907" y="44188"/>
                      <a:pt x="11974" y="41377"/>
                    </a:cubicBezTo>
                    <a:cubicBezTo>
                      <a:pt x="10981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19" y="43982"/>
                    </a:cubicBezTo>
                    <a:cubicBezTo>
                      <a:pt x="3125" y="47833"/>
                      <a:pt x="4971" y="51137"/>
                      <a:pt x="7416" y="54002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78" y="62975"/>
                    </a:cubicBezTo>
                    <a:cubicBezTo>
                      <a:pt x="34122" y="62975"/>
                      <a:pt x="3831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2"/>
                    </a:cubicBezTo>
                    <a:cubicBezTo>
                      <a:pt x="53512" y="51137"/>
                      <a:pt x="55358" y="47833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58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13" y="833"/>
                      <a:pt x="34122" y="0"/>
                      <a:pt x="29278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19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8ACC4548-9FE3-473A-8652-8E37FCA0AA0B}"/>
                  </a:ext>
                </a:extLst>
              </p:cNvPr>
              <p:cNvSpPr/>
              <p:nvPr/>
            </p:nvSpPr>
            <p:spPr>
              <a:xfrm>
                <a:off x="2787585" y="3459436"/>
                <a:ext cx="9888" cy="83273"/>
              </a:xfrm>
              <a:custGeom>
                <a:avLst/>
                <a:gdLst>
                  <a:gd name="connsiteX0" fmla="*/ 0 w 9888"/>
                  <a:gd name="connsiteY0" fmla="*/ 0 h 83273"/>
                  <a:gd name="connsiteX1" fmla="*/ 0 w 9888"/>
                  <a:gd name="connsiteY1" fmla="*/ 83274 h 83273"/>
                  <a:gd name="connsiteX2" fmla="*/ 9888 w 9888"/>
                  <a:gd name="connsiteY2" fmla="*/ 83274 h 83273"/>
                  <a:gd name="connsiteX3" fmla="*/ 9888 w 9888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783582B-B456-42F6-816D-C497FB690EE5}"/>
                  </a:ext>
                </a:extLst>
              </p:cNvPr>
              <p:cNvSpPr/>
              <p:nvPr/>
            </p:nvSpPr>
            <p:spPr>
              <a:xfrm>
                <a:off x="2812831" y="3482466"/>
                <a:ext cx="49973" cy="61542"/>
              </a:xfrm>
              <a:custGeom>
                <a:avLst/>
                <a:gdLst>
                  <a:gd name="connsiteX0" fmla="*/ 49974 w 49973"/>
                  <a:gd name="connsiteY0" fmla="*/ 60244 h 61542"/>
                  <a:gd name="connsiteX1" fmla="*/ 49974 w 49973"/>
                  <a:gd name="connsiteY1" fmla="*/ 0 h 61542"/>
                  <a:gd name="connsiteX2" fmla="*/ 40079 w 49973"/>
                  <a:gd name="connsiteY2" fmla="*/ 0 h 61542"/>
                  <a:gd name="connsiteX3" fmla="*/ 40079 w 49973"/>
                  <a:gd name="connsiteY3" fmla="*/ 33962 h 61542"/>
                  <a:gd name="connsiteX4" fmla="*/ 38913 w 49973"/>
                  <a:gd name="connsiteY4" fmla="*/ 41637 h 61542"/>
                  <a:gd name="connsiteX5" fmla="*/ 35655 w 49973"/>
                  <a:gd name="connsiteY5" fmla="*/ 47619 h 61542"/>
                  <a:gd name="connsiteX6" fmla="*/ 30064 w 49973"/>
                  <a:gd name="connsiteY6" fmla="*/ 51523 h 61542"/>
                  <a:gd name="connsiteX7" fmla="*/ 22255 w 49973"/>
                  <a:gd name="connsiteY7" fmla="*/ 52956 h 61542"/>
                  <a:gd name="connsiteX8" fmla="*/ 13273 w 49973"/>
                  <a:gd name="connsiteY8" fmla="*/ 49705 h 61542"/>
                  <a:gd name="connsiteX9" fmla="*/ 10021 w 49973"/>
                  <a:gd name="connsiteY9" fmla="*/ 40724 h 61542"/>
                  <a:gd name="connsiteX10" fmla="*/ 10021 w 49973"/>
                  <a:gd name="connsiteY10" fmla="*/ 0 h 61542"/>
                  <a:gd name="connsiteX11" fmla="*/ 0 w 49973"/>
                  <a:gd name="connsiteY11" fmla="*/ 0 h 61542"/>
                  <a:gd name="connsiteX12" fmla="*/ 0 w 49973"/>
                  <a:gd name="connsiteY12" fmla="*/ 39558 h 61542"/>
                  <a:gd name="connsiteX13" fmla="*/ 1039 w 49973"/>
                  <a:gd name="connsiteY13" fmla="*/ 48532 h 61542"/>
                  <a:gd name="connsiteX14" fmla="*/ 4424 w 49973"/>
                  <a:gd name="connsiteY14" fmla="*/ 55560 h 61542"/>
                  <a:gd name="connsiteX15" fmla="*/ 10801 w 49973"/>
                  <a:gd name="connsiteY15" fmla="*/ 59984 h 61542"/>
                  <a:gd name="connsiteX16" fmla="*/ 20822 w 49973"/>
                  <a:gd name="connsiteY16" fmla="*/ 61543 h 61542"/>
                  <a:gd name="connsiteX17" fmla="*/ 32276 w 49973"/>
                  <a:gd name="connsiteY17" fmla="*/ 58945 h 61542"/>
                  <a:gd name="connsiteX18" fmla="*/ 40345 w 49973"/>
                  <a:gd name="connsiteY18" fmla="*/ 50744 h 61542"/>
                  <a:gd name="connsiteX19" fmla="*/ 40605 w 49973"/>
                  <a:gd name="connsiteY19" fmla="*/ 50744 h 61542"/>
                  <a:gd name="connsiteX20" fmla="*/ 40605 w 49973"/>
                  <a:gd name="connsiteY20" fmla="*/ 60244 h 6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2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79" y="0"/>
                    </a:lnTo>
                    <a:lnTo>
                      <a:pt x="40079" y="33962"/>
                    </a:lnTo>
                    <a:cubicBezTo>
                      <a:pt x="40079" y="36774"/>
                      <a:pt x="39692" y="39292"/>
                      <a:pt x="38913" y="41637"/>
                    </a:cubicBezTo>
                    <a:cubicBezTo>
                      <a:pt x="38180" y="43902"/>
                      <a:pt x="37114" y="45907"/>
                      <a:pt x="35655" y="47619"/>
                    </a:cubicBezTo>
                    <a:cubicBezTo>
                      <a:pt x="34149" y="49285"/>
                      <a:pt x="32296" y="50591"/>
                      <a:pt x="30064" y="51523"/>
                    </a:cubicBezTo>
                    <a:cubicBezTo>
                      <a:pt x="27872" y="52489"/>
                      <a:pt x="25273" y="52956"/>
                      <a:pt x="22255" y="52956"/>
                    </a:cubicBezTo>
                    <a:cubicBezTo>
                      <a:pt x="18404" y="52956"/>
                      <a:pt x="15405" y="51890"/>
                      <a:pt x="13273" y="49705"/>
                    </a:cubicBezTo>
                    <a:cubicBezTo>
                      <a:pt x="11088" y="47466"/>
                      <a:pt x="10021" y="44475"/>
                      <a:pt x="10021" y="40724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63"/>
                      <a:pt x="313" y="45881"/>
                      <a:pt x="1039" y="48532"/>
                    </a:cubicBezTo>
                    <a:cubicBezTo>
                      <a:pt x="1719" y="51237"/>
                      <a:pt x="2865" y="53582"/>
                      <a:pt x="4424" y="55560"/>
                    </a:cubicBezTo>
                    <a:cubicBezTo>
                      <a:pt x="6037" y="57486"/>
                      <a:pt x="8196" y="58945"/>
                      <a:pt x="10801" y="59984"/>
                    </a:cubicBezTo>
                    <a:cubicBezTo>
                      <a:pt x="13453" y="61023"/>
                      <a:pt x="16811" y="61543"/>
                      <a:pt x="20822" y="61543"/>
                    </a:cubicBezTo>
                    <a:cubicBezTo>
                      <a:pt x="25247" y="61543"/>
                      <a:pt x="29045" y="60657"/>
                      <a:pt x="32276" y="58945"/>
                    </a:cubicBezTo>
                    <a:cubicBezTo>
                      <a:pt x="35555" y="57226"/>
                      <a:pt x="38260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DB68CA96-DFDB-4176-9715-922F6389516B}"/>
                  </a:ext>
                </a:extLst>
              </p:cNvPr>
              <p:cNvSpPr/>
              <p:nvPr/>
            </p:nvSpPr>
            <p:spPr>
              <a:xfrm>
                <a:off x="2871261" y="3464379"/>
                <a:ext cx="32149" cy="78330"/>
              </a:xfrm>
              <a:custGeom>
                <a:avLst/>
                <a:gdLst>
                  <a:gd name="connsiteX0" fmla="*/ 20176 w 32149"/>
                  <a:gd name="connsiteY0" fmla="*/ 18087 h 78330"/>
                  <a:gd name="connsiteX1" fmla="*/ 20176 w 32149"/>
                  <a:gd name="connsiteY1" fmla="*/ 0 h 78330"/>
                  <a:gd name="connsiteX2" fmla="*/ 10281 w 32149"/>
                  <a:gd name="connsiteY2" fmla="*/ 0 h 78330"/>
                  <a:gd name="connsiteX3" fmla="*/ 10281 w 32149"/>
                  <a:gd name="connsiteY3" fmla="*/ 18087 h 78330"/>
                  <a:gd name="connsiteX4" fmla="*/ 0 w 32149"/>
                  <a:gd name="connsiteY4" fmla="*/ 18087 h 78330"/>
                  <a:gd name="connsiteX5" fmla="*/ 0 w 32149"/>
                  <a:gd name="connsiteY5" fmla="*/ 26808 h 78330"/>
                  <a:gd name="connsiteX6" fmla="*/ 10281 w 32149"/>
                  <a:gd name="connsiteY6" fmla="*/ 26808 h 78330"/>
                  <a:gd name="connsiteX7" fmla="*/ 10281 w 32149"/>
                  <a:gd name="connsiteY7" fmla="*/ 65187 h 78330"/>
                  <a:gd name="connsiteX8" fmla="*/ 11067 w 32149"/>
                  <a:gd name="connsiteY8" fmla="*/ 71955 h 78330"/>
                  <a:gd name="connsiteX9" fmla="*/ 13539 w 32149"/>
                  <a:gd name="connsiteY9" fmla="*/ 75859 h 78330"/>
                  <a:gd name="connsiteX10" fmla="*/ 17964 w 32149"/>
                  <a:gd name="connsiteY10" fmla="*/ 77811 h 78330"/>
                  <a:gd name="connsiteX11" fmla="*/ 24600 w 32149"/>
                  <a:gd name="connsiteY11" fmla="*/ 78331 h 78330"/>
                  <a:gd name="connsiteX12" fmla="*/ 32150 w 32149"/>
                  <a:gd name="connsiteY12" fmla="*/ 78331 h 78330"/>
                  <a:gd name="connsiteX13" fmla="*/ 32150 w 32149"/>
                  <a:gd name="connsiteY13" fmla="*/ 69610 h 78330"/>
                  <a:gd name="connsiteX14" fmla="*/ 27592 w 32149"/>
                  <a:gd name="connsiteY14" fmla="*/ 69610 h 78330"/>
                  <a:gd name="connsiteX15" fmla="*/ 23821 w 32149"/>
                  <a:gd name="connsiteY15" fmla="*/ 69484 h 78330"/>
                  <a:gd name="connsiteX16" fmla="*/ 21609 w 32149"/>
                  <a:gd name="connsiteY16" fmla="*/ 68704 h 78330"/>
                  <a:gd name="connsiteX17" fmla="*/ 20436 w 32149"/>
                  <a:gd name="connsiteY17" fmla="*/ 67012 h 78330"/>
                  <a:gd name="connsiteX18" fmla="*/ 20176 w 32149"/>
                  <a:gd name="connsiteY18" fmla="*/ 64281 h 78330"/>
                  <a:gd name="connsiteX19" fmla="*/ 20176 w 32149"/>
                  <a:gd name="connsiteY19" fmla="*/ 26808 h 78330"/>
                  <a:gd name="connsiteX20" fmla="*/ 32150 w 32149"/>
                  <a:gd name="connsiteY20" fmla="*/ 26808 h 78330"/>
                  <a:gd name="connsiteX21" fmla="*/ 32150 w 32149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9" h="78330">
                    <a:moveTo>
                      <a:pt x="20176" y="18087"/>
                    </a:moveTo>
                    <a:lnTo>
                      <a:pt x="20176" y="0"/>
                    </a:lnTo>
                    <a:lnTo>
                      <a:pt x="10281" y="0"/>
                    </a:lnTo>
                    <a:lnTo>
                      <a:pt x="10281" y="18087"/>
                    </a:lnTo>
                    <a:lnTo>
                      <a:pt x="0" y="18087"/>
                    </a:lnTo>
                    <a:lnTo>
                      <a:pt x="0" y="26808"/>
                    </a:lnTo>
                    <a:lnTo>
                      <a:pt x="10281" y="26808"/>
                    </a:lnTo>
                    <a:lnTo>
                      <a:pt x="10281" y="65187"/>
                    </a:lnTo>
                    <a:cubicBezTo>
                      <a:pt x="10281" y="67972"/>
                      <a:pt x="10541" y="70237"/>
                      <a:pt x="11067" y="71955"/>
                    </a:cubicBezTo>
                    <a:cubicBezTo>
                      <a:pt x="11587" y="73621"/>
                      <a:pt x="12420" y="74920"/>
                      <a:pt x="13539" y="75859"/>
                    </a:cubicBezTo>
                    <a:cubicBezTo>
                      <a:pt x="14659" y="76819"/>
                      <a:pt x="16138" y="77498"/>
                      <a:pt x="17964" y="77811"/>
                    </a:cubicBezTo>
                    <a:cubicBezTo>
                      <a:pt x="19863" y="78178"/>
                      <a:pt x="22075" y="78331"/>
                      <a:pt x="24600" y="78331"/>
                    </a:cubicBezTo>
                    <a:lnTo>
                      <a:pt x="32150" y="78331"/>
                    </a:lnTo>
                    <a:lnTo>
                      <a:pt x="32150" y="69610"/>
                    </a:lnTo>
                    <a:lnTo>
                      <a:pt x="27592" y="69610"/>
                    </a:lnTo>
                    <a:cubicBezTo>
                      <a:pt x="26033" y="69610"/>
                      <a:pt x="24780" y="69590"/>
                      <a:pt x="23821" y="69484"/>
                    </a:cubicBezTo>
                    <a:cubicBezTo>
                      <a:pt x="22855" y="69324"/>
                      <a:pt x="22128" y="69064"/>
                      <a:pt x="21609" y="68704"/>
                    </a:cubicBezTo>
                    <a:cubicBezTo>
                      <a:pt x="21082" y="68285"/>
                      <a:pt x="20696" y="67712"/>
                      <a:pt x="20436" y="67012"/>
                    </a:cubicBezTo>
                    <a:cubicBezTo>
                      <a:pt x="20249" y="66333"/>
                      <a:pt x="20176" y="65420"/>
                      <a:pt x="20176" y="64281"/>
                    </a:cubicBezTo>
                    <a:lnTo>
                      <a:pt x="20176" y="26808"/>
                    </a:lnTo>
                    <a:lnTo>
                      <a:pt x="32150" y="26808"/>
                    </a:lnTo>
                    <a:lnTo>
                      <a:pt x="32150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2328B75-DE82-4DA7-A787-A51512794C75}"/>
                  </a:ext>
                </a:extLst>
              </p:cNvPr>
              <p:cNvSpPr/>
              <p:nvPr/>
            </p:nvSpPr>
            <p:spPr>
              <a:xfrm>
                <a:off x="2915044" y="3459436"/>
                <a:ext cx="9888" cy="83273"/>
              </a:xfrm>
              <a:custGeom>
                <a:avLst/>
                <a:gdLst>
                  <a:gd name="connsiteX0" fmla="*/ 9888 w 9888"/>
                  <a:gd name="connsiteY0" fmla="*/ 12098 h 83273"/>
                  <a:gd name="connsiteX1" fmla="*/ 9888 w 9888"/>
                  <a:gd name="connsiteY1" fmla="*/ 0 h 83273"/>
                  <a:gd name="connsiteX2" fmla="*/ 0 w 9888"/>
                  <a:gd name="connsiteY2" fmla="*/ 0 h 83273"/>
                  <a:gd name="connsiteX3" fmla="*/ 0 w 9888"/>
                  <a:gd name="connsiteY3" fmla="*/ 12098 h 83273"/>
                  <a:gd name="connsiteX4" fmla="*/ 0 w 9888"/>
                  <a:gd name="connsiteY4" fmla="*/ 23030 h 83273"/>
                  <a:gd name="connsiteX5" fmla="*/ 0 w 9888"/>
                  <a:gd name="connsiteY5" fmla="*/ 83274 h 83273"/>
                  <a:gd name="connsiteX6" fmla="*/ 9888 w 9888"/>
                  <a:gd name="connsiteY6" fmla="*/ 83274 h 83273"/>
                  <a:gd name="connsiteX7" fmla="*/ 9888 w 9888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8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E41E0542-1D09-4CAE-98AA-E409955A2981}"/>
                  </a:ext>
                </a:extLst>
              </p:cNvPr>
              <p:cNvSpPr/>
              <p:nvPr/>
            </p:nvSpPr>
            <p:spPr>
              <a:xfrm>
                <a:off x="2937013" y="3481034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67 w 58562"/>
                  <a:gd name="connsiteY1" fmla="*/ 21858 h 62975"/>
                  <a:gd name="connsiteX2" fmla="*/ 16005 w 58562"/>
                  <a:gd name="connsiteY2" fmla="*/ 14703 h 62975"/>
                  <a:gd name="connsiteX3" fmla="*/ 21989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89 w 58562"/>
                  <a:gd name="connsiteY13" fmla="*/ 52829 h 62975"/>
                  <a:gd name="connsiteX14" fmla="*/ 16005 w 58562"/>
                  <a:gd name="connsiteY14" fmla="*/ 48405 h 62975"/>
                  <a:gd name="connsiteX15" fmla="*/ 11967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2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2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8" y="24722"/>
                      <a:pt x="11967" y="21858"/>
                    </a:cubicBezTo>
                    <a:cubicBezTo>
                      <a:pt x="12907" y="19000"/>
                      <a:pt x="14259" y="16628"/>
                      <a:pt x="16005" y="14703"/>
                    </a:cubicBezTo>
                    <a:cubicBezTo>
                      <a:pt x="17724" y="12804"/>
                      <a:pt x="19723" y="11319"/>
                      <a:pt x="21989" y="10279"/>
                    </a:cubicBezTo>
                    <a:cubicBezTo>
                      <a:pt x="24334" y="9240"/>
                      <a:pt x="26753" y="8720"/>
                      <a:pt x="29278" y="8720"/>
                    </a:cubicBezTo>
                    <a:cubicBezTo>
                      <a:pt x="31883" y="8720"/>
                      <a:pt x="34302" y="9240"/>
                      <a:pt x="36568" y="10279"/>
                    </a:cubicBezTo>
                    <a:cubicBezTo>
                      <a:pt x="38906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2" y="24722"/>
                      <a:pt x="48021" y="27973"/>
                      <a:pt x="48021" y="31617"/>
                    </a:cubicBezTo>
                    <a:cubicBezTo>
                      <a:pt x="48021" y="35262"/>
                      <a:pt x="47522" y="38513"/>
                      <a:pt x="46589" y="41377"/>
                    </a:cubicBezTo>
                    <a:cubicBezTo>
                      <a:pt x="45623" y="44188"/>
                      <a:pt x="44270" y="46534"/>
                      <a:pt x="42551" y="48405"/>
                    </a:cubicBezTo>
                    <a:cubicBezTo>
                      <a:pt x="40885" y="50331"/>
                      <a:pt x="38906" y="51790"/>
                      <a:pt x="36568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3" y="54388"/>
                      <a:pt x="24334" y="53868"/>
                      <a:pt x="21989" y="52829"/>
                    </a:cubicBezTo>
                    <a:cubicBezTo>
                      <a:pt x="19723" y="51790"/>
                      <a:pt x="17724" y="50331"/>
                      <a:pt x="16005" y="48405"/>
                    </a:cubicBezTo>
                    <a:cubicBezTo>
                      <a:pt x="14259" y="46534"/>
                      <a:pt x="12907" y="44188"/>
                      <a:pt x="11967" y="41377"/>
                    </a:cubicBezTo>
                    <a:cubicBezTo>
                      <a:pt x="11008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93" y="40178"/>
                      <a:pt x="1819" y="43982"/>
                    </a:cubicBezTo>
                    <a:cubicBezTo>
                      <a:pt x="3118" y="47833"/>
                      <a:pt x="4971" y="51137"/>
                      <a:pt x="7416" y="54002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296" y="62196"/>
                      <a:pt x="24487" y="62975"/>
                      <a:pt x="29278" y="62975"/>
                    </a:cubicBezTo>
                    <a:cubicBezTo>
                      <a:pt x="34122" y="62975"/>
                      <a:pt x="3833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2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33" y="833"/>
                      <a:pt x="34122" y="0"/>
                      <a:pt x="29278" y="0"/>
                    </a:cubicBezTo>
                    <a:cubicBezTo>
                      <a:pt x="24487" y="0"/>
                      <a:pt x="20296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59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6D35D078-9B73-4972-9AD8-1BCFB9B333D9}"/>
                  </a:ext>
                </a:extLst>
              </p:cNvPr>
              <p:cNvSpPr/>
              <p:nvPr/>
            </p:nvSpPr>
            <p:spPr>
              <a:xfrm>
                <a:off x="3007209" y="3481034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1 w 49973"/>
                  <a:gd name="connsiteY2" fmla="*/ 61676 h 61676"/>
                  <a:gd name="connsiteX3" fmla="*/ 10021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10 w 49973"/>
                  <a:gd name="connsiteY6" fmla="*/ 10153 h 61676"/>
                  <a:gd name="connsiteX7" fmla="*/ 27845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28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7587"/>
                    </a:lnTo>
                    <a:cubicBezTo>
                      <a:pt x="10021" y="24929"/>
                      <a:pt x="10335" y="22431"/>
                      <a:pt x="11061" y="20172"/>
                    </a:cubicBezTo>
                    <a:cubicBezTo>
                      <a:pt x="11841" y="17827"/>
                      <a:pt x="12933" y="15849"/>
                      <a:pt x="14446" y="14183"/>
                    </a:cubicBezTo>
                    <a:cubicBezTo>
                      <a:pt x="15898" y="12464"/>
                      <a:pt x="17724" y="11139"/>
                      <a:pt x="19910" y="10153"/>
                    </a:cubicBezTo>
                    <a:cubicBezTo>
                      <a:pt x="22148" y="9213"/>
                      <a:pt x="24774" y="8720"/>
                      <a:pt x="27845" y="8720"/>
                    </a:cubicBezTo>
                    <a:cubicBezTo>
                      <a:pt x="31543" y="8720"/>
                      <a:pt x="34509" y="9840"/>
                      <a:pt x="36701" y="11971"/>
                    </a:cubicBezTo>
                    <a:cubicBezTo>
                      <a:pt x="38933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28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8" y="2731"/>
                      <a:pt x="39040" y="1692"/>
                    </a:cubicBezTo>
                    <a:cubicBezTo>
                      <a:pt x="36434" y="573"/>
                      <a:pt x="33103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9156BD0-8E9B-4CAF-B212-98064219A022}"/>
                  </a:ext>
                </a:extLst>
              </p:cNvPr>
              <p:cNvSpPr/>
              <p:nvPr/>
            </p:nvSpPr>
            <p:spPr>
              <a:xfrm>
                <a:off x="4238929" y="3705873"/>
                <a:ext cx="57129" cy="84706"/>
              </a:xfrm>
              <a:custGeom>
                <a:avLst/>
                <a:gdLst>
                  <a:gd name="connsiteX0" fmla="*/ 0 w 57129"/>
                  <a:gd name="connsiteY0" fmla="*/ 1432 h 84706"/>
                  <a:gd name="connsiteX1" fmla="*/ 0 w 57129"/>
                  <a:gd name="connsiteY1" fmla="*/ 84706 h 84706"/>
                  <a:gd name="connsiteX2" fmla="*/ 9895 w 57129"/>
                  <a:gd name="connsiteY2" fmla="*/ 84706 h 84706"/>
                  <a:gd name="connsiteX3" fmla="*/ 9895 w 57129"/>
                  <a:gd name="connsiteY3" fmla="*/ 53608 h 84706"/>
                  <a:gd name="connsiteX4" fmla="*/ 10155 w 57129"/>
                  <a:gd name="connsiteY4" fmla="*/ 53608 h 84706"/>
                  <a:gd name="connsiteX5" fmla="*/ 14186 w 57129"/>
                  <a:gd name="connsiteY5" fmla="*/ 58165 h 84706"/>
                  <a:gd name="connsiteX6" fmla="*/ 19130 w 57129"/>
                  <a:gd name="connsiteY6" fmla="*/ 61023 h 84706"/>
                  <a:gd name="connsiteX7" fmla="*/ 24601 w 57129"/>
                  <a:gd name="connsiteY7" fmla="*/ 62455 h 84706"/>
                  <a:gd name="connsiteX8" fmla="*/ 29671 w 57129"/>
                  <a:gd name="connsiteY8" fmla="*/ 62975 h 84706"/>
                  <a:gd name="connsiteX9" fmla="*/ 41645 w 57129"/>
                  <a:gd name="connsiteY9" fmla="*/ 60503 h 84706"/>
                  <a:gd name="connsiteX10" fmla="*/ 50234 w 57129"/>
                  <a:gd name="connsiteY10" fmla="*/ 53868 h 84706"/>
                  <a:gd name="connsiteX11" fmla="*/ 55438 w 57129"/>
                  <a:gd name="connsiteY11" fmla="*/ 43849 h 84706"/>
                  <a:gd name="connsiteX12" fmla="*/ 57130 w 57129"/>
                  <a:gd name="connsiteY12" fmla="*/ 31751 h 84706"/>
                  <a:gd name="connsiteX13" fmla="*/ 55311 w 57129"/>
                  <a:gd name="connsiteY13" fmla="*/ 19646 h 84706"/>
                  <a:gd name="connsiteX14" fmla="*/ 50107 w 57129"/>
                  <a:gd name="connsiteY14" fmla="*/ 9500 h 84706"/>
                  <a:gd name="connsiteX15" fmla="*/ 41518 w 57129"/>
                  <a:gd name="connsiteY15" fmla="*/ 2605 h 84706"/>
                  <a:gd name="connsiteX16" fmla="*/ 29411 w 57129"/>
                  <a:gd name="connsiteY16" fmla="*/ 0 h 84706"/>
                  <a:gd name="connsiteX17" fmla="*/ 17831 w 57129"/>
                  <a:gd name="connsiteY17" fmla="*/ 2345 h 84706"/>
                  <a:gd name="connsiteX18" fmla="*/ 10155 w 57129"/>
                  <a:gd name="connsiteY18" fmla="*/ 9500 h 84706"/>
                  <a:gd name="connsiteX19" fmla="*/ 9895 w 57129"/>
                  <a:gd name="connsiteY19" fmla="*/ 9500 h 84706"/>
                  <a:gd name="connsiteX20" fmla="*/ 9895 w 57129"/>
                  <a:gd name="connsiteY20" fmla="*/ 1432 h 84706"/>
                  <a:gd name="connsiteX21" fmla="*/ 46589 w 57129"/>
                  <a:gd name="connsiteY21" fmla="*/ 30971 h 84706"/>
                  <a:gd name="connsiteX22" fmla="*/ 45683 w 57129"/>
                  <a:gd name="connsiteY22" fmla="*/ 39685 h 84706"/>
                  <a:gd name="connsiteX23" fmla="*/ 42684 w 57129"/>
                  <a:gd name="connsiteY23" fmla="*/ 47100 h 84706"/>
                  <a:gd name="connsiteX24" fmla="*/ 37094 w 57129"/>
                  <a:gd name="connsiteY24" fmla="*/ 52436 h 84706"/>
                  <a:gd name="connsiteX25" fmla="*/ 28632 w 57129"/>
                  <a:gd name="connsiteY25" fmla="*/ 54388 h 84706"/>
                  <a:gd name="connsiteX26" fmla="*/ 19783 w 57129"/>
                  <a:gd name="connsiteY26" fmla="*/ 52436 h 84706"/>
                  <a:gd name="connsiteX27" fmla="*/ 13926 w 57129"/>
                  <a:gd name="connsiteY27" fmla="*/ 47366 h 84706"/>
                  <a:gd name="connsiteX28" fmla="*/ 10674 w 57129"/>
                  <a:gd name="connsiteY28" fmla="*/ 40078 h 84706"/>
                  <a:gd name="connsiteX29" fmla="*/ 9635 w 57129"/>
                  <a:gd name="connsiteY29" fmla="*/ 31491 h 84706"/>
                  <a:gd name="connsiteX30" fmla="*/ 10541 w 57129"/>
                  <a:gd name="connsiteY30" fmla="*/ 23290 h 84706"/>
                  <a:gd name="connsiteX31" fmla="*/ 13793 w 57129"/>
                  <a:gd name="connsiteY31" fmla="*/ 16009 h 84706"/>
                  <a:gd name="connsiteX32" fmla="*/ 19523 w 57129"/>
                  <a:gd name="connsiteY32" fmla="*/ 10799 h 84706"/>
                  <a:gd name="connsiteX33" fmla="*/ 27978 w 57129"/>
                  <a:gd name="connsiteY33" fmla="*/ 8720 h 84706"/>
                  <a:gd name="connsiteX34" fmla="*/ 36307 w 57129"/>
                  <a:gd name="connsiteY34" fmla="*/ 10672 h 84706"/>
                  <a:gd name="connsiteX35" fmla="*/ 42038 w 57129"/>
                  <a:gd name="connsiteY35" fmla="*/ 15615 h 84706"/>
                  <a:gd name="connsiteX36" fmla="*/ 45423 w 57129"/>
                  <a:gd name="connsiteY36" fmla="*/ 22770 h 84706"/>
                  <a:gd name="connsiteX37" fmla="*/ 46589 w 57129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29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95" y="84706"/>
                    </a:lnTo>
                    <a:lnTo>
                      <a:pt x="9895" y="53608"/>
                    </a:lnTo>
                    <a:lnTo>
                      <a:pt x="10155" y="53608"/>
                    </a:lnTo>
                    <a:cubicBezTo>
                      <a:pt x="11274" y="55427"/>
                      <a:pt x="12627" y="56966"/>
                      <a:pt x="14186" y="58165"/>
                    </a:cubicBezTo>
                    <a:cubicBezTo>
                      <a:pt x="15745" y="59384"/>
                      <a:pt x="17391" y="60350"/>
                      <a:pt x="19130" y="61023"/>
                    </a:cubicBezTo>
                    <a:cubicBezTo>
                      <a:pt x="20956" y="61703"/>
                      <a:pt x="22774" y="62196"/>
                      <a:pt x="24601" y="62455"/>
                    </a:cubicBezTo>
                    <a:cubicBezTo>
                      <a:pt x="26499" y="62769"/>
                      <a:pt x="28192" y="62975"/>
                      <a:pt x="29671" y="62975"/>
                    </a:cubicBezTo>
                    <a:cubicBezTo>
                      <a:pt x="34175" y="62975"/>
                      <a:pt x="38187" y="62142"/>
                      <a:pt x="41645" y="60503"/>
                    </a:cubicBezTo>
                    <a:cubicBezTo>
                      <a:pt x="45110" y="58865"/>
                      <a:pt x="47968" y="56680"/>
                      <a:pt x="50234" y="53868"/>
                    </a:cubicBezTo>
                    <a:cubicBezTo>
                      <a:pt x="52579" y="51004"/>
                      <a:pt x="54325" y="47673"/>
                      <a:pt x="55438" y="43849"/>
                    </a:cubicBezTo>
                    <a:cubicBezTo>
                      <a:pt x="56557" y="40051"/>
                      <a:pt x="57130" y="36014"/>
                      <a:pt x="57130" y="31751"/>
                    </a:cubicBezTo>
                    <a:cubicBezTo>
                      <a:pt x="57130" y="27427"/>
                      <a:pt x="56537" y="23397"/>
                      <a:pt x="55311" y="19646"/>
                    </a:cubicBezTo>
                    <a:cubicBezTo>
                      <a:pt x="54192" y="15849"/>
                      <a:pt x="52446" y="12464"/>
                      <a:pt x="50107" y="9500"/>
                    </a:cubicBezTo>
                    <a:cubicBezTo>
                      <a:pt x="47841" y="6562"/>
                      <a:pt x="44976" y="4270"/>
                      <a:pt x="41518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74" y="0"/>
                      <a:pt x="21295" y="779"/>
                      <a:pt x="17831" y="2345"/>
                    </a:cubicBezTo>
                    <a:cubicBezTo>
                      <a:pt x="14366" y="3851"/>
                      <a:pt x="11794" y="6222"/>
                      <a:pt x="10155" y="9500"/>
                    </a:cubicBezTo>
                    <a:lnTo>
                      <a:pt x="9895" y="9500"/>
                    </a:lnTo>
                    <a:lnTo>
                      <a:pt x="9895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82" y="36827"/>
                      <a:pt x="45683" y="39685"/>
                    </a:cubicBezTo>
                    <a:cubicBezTo>
                      <a:pt x="45083" y="42470"/>
                      <a:pt x="44063" y="44968"/>
                      <a:pt x="42684" y="47100"/>
                    </a:cubicBezTo>
                    <a:cubicBezTo>
                      <a:pt x="41305" y="49292"/>
                      <a:pt x="39432" y="51057"/>
                      <a:pt x="37094" y="52436"/>
                    </a:cubicBezTo>
                    <a:cubicBezTo>
                      <a:pt x="34828" y="53742"/>
                      <a:pt x="32016" y="54388"/>
                      <a:pt x="28632" y="54388"/>
                    </a:cubicBezTo>
                    <a:cubicBezTo>
                      <a:pt x="25174" y="54388"/>
                      <a:pt x="22201" y="53742"/>
                      <a:pt x="19783" y="52436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40" y="45281"/>
                      <a:pt x="11374" y="42889"/>
                      <a:pt x="10674" y="40078"/>
                    </a:cubicBezTo>
                    <a:cubicBezTo>
                      <a:pt x="9968" y="37320"/>
                      <a:pt x="9635" y="34455"/>
                      <a:pt x="9635" y="31491"/>
                    </a:cubicBezTo>
                    <a:cubicBezTo>
                      <a:pt x="9635" y="28733"/>
                      <a:pt x="9941" y="26001"/>
                      <a:pt x="10541" y="23290"/>
                    </a:cubicBezTo>
                    <a:cubicBezTo>
                      <a:pt x="11247" y="20532"/>
                      <a:pt x="12314" y="18087"/>
                      <a:pt x="13793" y="16009"/>
                    </a:cubicBezTo>
                    <a:cubicBezTo>
                      <a:pt x="15278" y="13843"/>
                      <a:pt x="17178" y="12105"/>
                      <a:pt x="19523" y="10799"/>
                    </a:cubicBezTo>
                    <a:cubicBezTo>
                      <a:pt x="21862" y="9420"/>
                      <a:pt x="24674" y="8720"/>
                      <a:pt x="27978" y="8720"/>
                    </a:cubicBezTo>
                    <a:cubicBezTo>
                      <a:pt x="31184" y="8720"/>
                      <a:pt x="33969" y="9367"/>
                      <a:pt x="36307" y="10672"/>
                    </a:cubicBezTo>
                    <a:cubicBezTo>
                      <a:pt x="38653" y="11918"/>
                      <a:pt x="40552" y="13530"/>
                      <a:pt x="42038" y="15615"/>
                    </a:cubicBezTo>
                    <a:cubicBezTo>
                      <a:pt x="43597" y="17694"/>
                      <a:pt x="44717" y="20092"/>
                      <a:pt x="45423" y="22770"/>
                    </a:cubicBezTo>
                    <a:cubicBezTo>
                      <a:pt x="46203" y="25475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F12E87F0-BC89-4133-82C0-6CD7E2EC3487}"/>
                  </a:ext>
                </a:extLst>
              </p:cNvPr>
              <p:cNvSpPr/>
              <p:nvPr/>
            </p:nvSpPr>
            <p:spPr>
              <a:xfrm>
                <a:off x="4304441" y="3705873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12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12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26 w 58562"/>
                  <a:gd name="connsiteY18" fmla="*/ 43982 h 62975"/>
                  <a:gd name="connsiteX19" fmla="*/ 7423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23 w 58562"/>
                  <a:gd name="connsiteY31" fmla="*/ 9240 h 62975"/>
                  <a:gd name="connsiteX32" fmla="*/ 1826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14" y="24722"/>
                      <a:pt x="11974" y="21858"/>
                    </a:cubicBezTo>
                    <a:cubicBezTo>
                      <a:pt x="12914" y="19000"/>
                      <a:pt x="14266" y="16628"/>
                      <a:pt x="16012" y="14703"/>
                    </a:cubicBezTo>
                    <a:cubicBezTo>
                      <a:pt x="17724" y="12804"/>
                      <a:pt x="19730" y="11319"/>
                      <a:pt x="21995" y="10279"/>
                    </a:cubicBezTo>
                    <a:cubicBezTo>
                      <a:pt x="24341" y="9240"/>
                      <a:pt x="26760" y="8720"/>
                      <a:pt x="29285" y="8720"/>
                    </a:cubicBezTo>
                    <a:cubicBezTo>
                      <a:pt x="31883" y="8720"/>
                      <a:pt x="34309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30" y="19000"/>
                      <a:pt x="46589" y="21858"/>
                    </a:cubicBezTo>
                    <a:cubicBezTo>
                      <a:pt x="47528" y="24722"/>
                      <a:pt x="48022" y="27973"/>
                      <a:pt x="48022" y="31617"/>
                    </a:cubicBezTo>
                    <a:cubicBezTo>
                      <a:pt x="48022" y="35261"/>
                      <a:pt x="47528" y="38512"/>
                      <a:pt x="46589" y="41377"/>
                    </a:cubicBezTo>
                    <a:cubicBezTo>
                      <a:pt x="45630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309" y="53868"/>
                      <a:pt x="31883" y="54388"/>
                      <a:pt x="29285" y="54388"/>
                    </a:cubicBezTo>
                    <a:cubicBezTo>
                      <a:pt x="26760" y="54388"/>
                      <a:pt x="24341" y="53868"/>
                      <a:pt x="21995" y="52829"/>
                    </a:cubicBezTo>
                    <a:cubicBezTo>
                      <a:pt x="19730" y="51790"/>
                      <a:pt x="17724" y="50331"/>
                      <a:pt x="16012" y="48405"/>
                    </a:cubicBezTo>
                    <a:cubicBezTo>
                      <a:pt x="14266" y="46533"/>
                      <a:pt x="12914" y="44188"/>
                      <a:pt x="11974" y="41377"/>
                    </a:cubicBezTo>
                    <a:cubicBezTo>
                      <a:pt x="11014" y="38512"/>
                      <a:pt x="10541" y="35261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600" y="40178"/>
                      <a:pt x="1826" y="43982"/>
                    </a:cubicBezTo>
                    <a:cubicBezTo>
                      <a:pt x="3125" y="47832"/>
                      <a:pt x="4971" y="51137"/>
                      <a:pt x="7423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91" y="47832"/>
                      <a:pt x="56610" y="43982"/>
                    </a:cubicBezTo>
                    <a:cubicBezTo>
                      <a:pt x="57916" y="40178"/>
                      <a:pt x="58563" y="36041"/>
                      <a:pt x="58563" y="31617"/>
                    </a:cubicBezTo>
                    <a:cubicBezTo>
                      <a:pt x="58563" y="27194"/>
                      <a:pt x="57916" y="23110"/>
                      <a:pt x="56610" y="19260"/>
                    </a:cubicBezTo>
                    <a:cubicBezTo>
                      <a:pt x="55391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23" y="9240"/>
                    </a:cubicBezTo>
                    <a:cubicBezTo>
                      <a:pt x="4971" y="12025"/>
                      <a:pt x="3125" y="15356"/>
                      <a:pt x="1826" y="19260"/>
                    </a:cubicBezTo>
                    <a:cubicBezTo>
                      <a:pt x="600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13D37FA8-CD8A-40F7-939A-2ED63240E576}"/>
                  </a:ext>
                </a:extLst>
              </p:cNvPr>
              <p:cNvSpPr/>
              <p:nvPr/>
            </p:nvSpPr>
            <p:spPr>
              <a:xfrm>
                <a:off x="4371386" y="3705873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26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26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8" y="24722"/>
                      <a:pt x="11974" y="21858"/>
                    </a:cubicBezTo>
                    <a:cubicBezTo>
                      <a:pt x="12914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3" y="8720"/>
                      <a:pt x="29285" y="8720"/>
                    </a:cubicBezTo>
                    <a:cubicBezTo>
                      <a:pt x="31883" y="8720"/>
                      <a:pt x="34282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03" y="19000"/>
                      <a:pt x="46589" y="21858"/>
                    </a:cubicBezTo>
                    <a:cubicBezTo>
                      <a:pt x="47529" y="24722"/>
                      <a:pt x="48022" y="27973"/>
                      <a:pt x="48022" y="31617"/>
                    </a:cubicBezTo>
                    <a:cubicBezTo>
                      <a:pt x="48022" y="35261"/>
                      <a:pt x="47529" y="38512"/>
                      <a:pt x="46589" y="41377"/>
                    </a:cubicBezTo>
                    <a:cubicBezTo>
                      <a:pt x="45603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282" y="53868"/>
                      <a:pt x="31883" y="54388"/>
                      <a:pt x="29285" y="54388"/>
                    </a:cubicBezTo>
                    <a:cubicBezTo>
                      <a:pt x="26733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3"/>
                      <a:pt x="12914" y="44188"/>
                      <a:pt x="11974" y="41377"/>
                    </a:cubicBezTo>
                    <a:cubicBezTo>
                      <a:pt x="10988" y="38512"/>
                      <a:pt x="10541" y="35261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26" y="43982"/>
                    </a:cubicBezTo>
                    <a:cubicBezTo>
                      <a:pt x="3125" y="47832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1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64" y="47832"/>
                      <a:pt x="56610" y="43982"/>
                    </a:cubicBezTo>
                    <a:cubicBezTo>
                      <a:pt x="57910" y="40178"/>
                      <a:pt x="58563" y="36041"/>
                      <a:pt x="58563" y="31617"/>
                    </a:cubicBezTo>
                    <a:cubicBezTo>
                      <a:pt x="58563" y="27194"/>
                      <a:pt x="57910" y="23110"/>
                      <a:pt x="56610" y="19260"/>
                    </a:cubicBezTo>
                    <a:cubicBezTo>
                      <a:pt x="5536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13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26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A612199-2EA8-4FBB-AEDE-7FC0B7A96A04}"/>
                  </a:ext>
                </a:extLst>
              </p:cNvPr>
              <p:cNvSpPr/>
              <p:nvPr/>
            </p:nvSpPr>
            <p:spPr>
              <a:xfrm>
                <a:off x="4442209" y="3684275"/>
                <a:ext cx="9888" cy="83273"/>
              </a:xfrm>
              <a:custGeom>
                <a:avLst/>
                <a:gdLst>
                  <a:gd name="connsiteX0" fmla="*/ 0 w 9888"/>
                  <a:gd name="connsiteY0" fmla="*/ 0 h 83273"/>
                  <a:gd name="connsiteX1" fmla="*/ 0 w 9888"/>
                  <a:gd name="connsiteY1" fmla="*/ 83274 h 83273"/>
                  <a:gd name="connsiteX2" fmla="*/ 9888 w 9888"/>
                  <a:gd name="connsiteY2" fmla="*/ 83274 h 83273"/>
                  <a:gd name="connsiteX3" fmla="*/ 9888 w 9888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A786DE0-FA25-4743-BF24-9CA63B40C772}"/>
                  </a:ext>
                </a:extLst>
              </p:cNvPr>
              <p:cNvSpPr/>
              <p:nvPr/>
            </p:nvSpPr>
            <p:spPr>
              <a:xfrm>
                <a:off x="4468109" y="3684275"/>
                <a:ext cx="9887" cy="83273"/>
              </a:xfrm>
              <a:custGeom>
                <a:avLst/>
                <a:gdLst>
                  <a:gd name="connsiteX0" fmla="*/ 9888 w 9887"/>
                  <a:gd name="connsiteY0" fmla="*/ 12098 h 83273"/>
                  <a:gd name="connsiteX1" fmla="*/ 9888 w 9887"/>
                  <a:gd name="connsiteY1" fmla="*/ 0 h 83273"/>
                  <a:gd name="connsiteX2" fmla="*/ 0 w 9887"/>
                  <a:gd name="connsiteY2" fmla="*/ 0 h 83273"/>
                  <a:gd name="connsiteX3" fmla="*/ 0 w 9887"/>
                  <a:gd name="connsiteY3" fmla="*/ 12098 h 83273"/>
                  <a:gd name="connsiteX4" fmla="*/ 0 w 9887"/>
                  <a:gd name="connsiteY4" fmla="*/ 23030 h 83273"/>
                  <a:gd name="connsiteX5" fmla="*/ 0 w 9887"/>
                  <a:gd name="connsiteY5" fmla="*/ 83274 h 83273"/>
                  <a:gd name="connsiteX6" fmla="*/ 9888 w 9887"/>
                  <a:gd name="connsiteY6" fmla="*/ 83274 h 83273"/>
                  <a:gd name="connsiteX7" fmla="*/ 9888 w 9887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7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9B76B14-F2DB-40FE-BEF9-69D2CC67FF64}"/>
                  </a:ext>
                </a:extLst>
              </p:cNvPr>
              <p:cNvSpPr/>
              <p:nvPr/>
            </p:nvSpPr>
            <p:spPr>
              <a:xfrm>
                <a:off x="4493328" y="3705873"/>
                <a:ext cx="49973" cy="61675"/>
              </a:xfrm>
              <a:custGeom>
                <a:avLst/>
                <a:gdLst>
                  <a:gd name="connsiteX0" fmla="*/ 0 w 49973"/>
                  <a:gd name="connsiteY0" fmla="*/ 1432 h 61675"/>
                  <a:gd name="connsiteX1" fmla="*/ 0 w 49973"/>
                  <a:gd name="connsiteY1" fmla="*/ 61676 h 61675"/>
                  <a:gd name="connsiteX2" fmla="*/ 10022 w 49973"/>
                  <a:gd name="connsiteY2" fmla="*/ 61676 h 61675"/>
                  <a:gd name="connsiteX3" fmla="*/ 10022 w 49973"/>
                  <a:gd name="connsiteY3" fmla="*/ 27587 h 61675"/>
                  <a:gd name="connsiteX4" fmla="*/ 11061 w 49973"/>
                  <a:gd name="connsiteY4" fmla="*/ 20172 h 61675"/>
                  <a:gd name="connsiteX5" fmla="*/ 14446 w 49973"/>
                  <a:gd name="connsiteY5" fmla="*/ 14183 h 61675"/>
                  <a:gd name="connsiteX6" fmla="*/ 19909 w 49973"/>
                  <a:gd name="connsiteY6" fmla="*/ 10153 h 61675"/>
                  <a:gd name="connsiteX7" fmla="*/ 27852 w 49973"/>
                  <a:gd name="connsiteY7" fmla="*/ 8720 h 61675"/>
                  <a:gd name="connsiteX8" fmla="*/ 36701 w 49973"/>
                  <a:gd name="connsiteY8" fmla="*/ 11971 h 61675"/>
                  <a:gd name="connsiteX9" fmla="*/ 40086 w 49973"/>
                  <a:gd name="connsiteY9" fmla="*/ 20818 h 61675"/>
                  <a:gd name="connsiteX10" fmla="*/ 40086 w 49973"/>
                  <a:gd name="connsiteY10" fmla="*/ 61676 h 61675"/>
                  <a:gd name="connsiteX11" fmla="*/ 49974 w 49973"/>
                  <a:gd name="connsiteY11" fmla="*/ 61676 h 61675"/>
                  <a:gd name="connsiteX12" fmla="*/ 49974 w 49973"/>
                  <a:gd name="connsiteY12" fmla="*/ 21991 h 61675"/>
                  <a:gd name="connsiteX13" fmla="*/ 48934 w 49973"/>
                  <a:gd name="connsiteY13" fmla="*/ 13144 h 61675"/>
                  <a:gd name="connsiteX14" fmla="*/ 45549 w 49973"/>
                  <a:gd name="connsiteY14" fmla="*/ 6249 h 61675"/>
                  <a:gd name="connsiteX15" fmla="*/ 39040 w 49973"/>
                  <a:gd name="connsiteY15" fmla="*/ 1692 h 61675"/>
                  <a:gd name="connsiteX16" fmla="*/ 29151 w 49973"/>
                  <a:gd name="connsiteY16" fmla="*/ 0 h 61675"/>
                  <a:gd name="connsiteX17" fmla="*/ 9628 w 49973"/>
                  <a:gd name="connsiteY17" fmla="*/ 10932 h 61675"/>
                  <a:gd name="connsiteX18" fmla="*/ 9368 w 49973"/>
                  <a:gd name="connsiteY18" fmla="*/ 10932 h 61675"/>
                  <a:gd name="connsiteX19" fmla="*/ 9368 w 49973"/>
                  <a:gd name="connsiteY19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7587"/>
                    </a:lnTo>
                    <a:cubicBezTo>
                      <a:pt x="10022" y="24929"/>
                      <a:pt x="10361" y="22431"/>
                      <a:pt x="11061" y="20172"/>
                    </a:cubicBezTo>
                    <a:cubicBezTo>
                      <a:pt x="11840" y="17827"/>
                      <a:pt x="12960" y="15849"/>
                      <a:pt x="14446" y="14183"/>
                    </a:cubicBezTo>
                    <a:cubicBezTo>
                      <a:pt x="15905" y="12464"/>
                      <a:pt x="17724" y="11139"/>
                      <a:pt x="19909" y="10153"/>
                    </a:cubicBezTo>
                    <a:cubicBezTo>
                      <a:pt x="22148" y="9213"/>
                      <a:pt x="24807" y="8720"/>
                      <a:pt x="27852" y="8720"/>
                    </a:cubicBezTo>
                    <a:cubicBezTo>
                      <a:pt x="31570" y="8720"/>
                      <a:pt x="34515" y="9840"/>
                      <a:pt x="36701" y="11971"/>
                    </a:cubicBezTo>
                    <a:cubicBezTo>
                      <a:pt x="38940" y="14157"/>
                      <a:pt x="40086" y="17121"/>
                      <a:pt x="40086" y="20818"/>
                    </a:cubicBezTo>
                    <a:lnTo>
                      <a:pt x="40086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89" y="8174"/>
                      <a:pt x="45549" y="6249"/>
                    </a:cubicBezTo>
                    <a:cubicBezTo>
                      <a:pt x="43884" y="4270"/>
                      <a:pt x="41725" y="2731"/>
                      <a:pt x="39040" y="1692"/>
                    </a:cubicBezTo>
                    <a:cubicBezTo>
                      <a:pt x="36441" y="573"/>
                      <a:pt x="33136" y="0"/>
                      <a:pt x="29151" y="0"/>
                    </a:cubicBezTo>
                    <a:cubicBezTo>
                      <a:pt x="20196" y="0"/>
                      <a:pt x="13693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46BD8C8-08F1-4736-B2E2-6CFE5D0401B6}"/>
                  </a:ext>
                </a:extLst>
              </p:cNvPr>
              <p:cNvSpPr/>
              <p:nvPr/>
            </p:nvSpPr>
            <p:spPr>
              <a:xfrm>
                <a:off x="4554910" y="3705873"/>
                <a:ext cx="55311" cy="86005"/>
              </a:xfrm>
              <a:custGeom>
                <a:avLst/>
                <a:gdLst>
                  <a:gd name="connsiteX0" fmla="*/ 55311 w 55311"/>
                  <a:gd name="connsiteY0" fmla="*/ 56600 h 86005"/>
                  <a:gd name="connsiteX1" fmla="*/ 55311 w 55311"/>
                  <a:gd name="connsiteY1" fmla="*/ 1432 h 86005"/>
                  <a:gd name="connsiteX2" fmla="*/ 45943 w 55311"/>
                  <a:gd name="connsiteY2" fmla="*/ 1432 h 86005"/>
                  <a:gd name="connsiteX3" fmla="*/ 45943 w 55311"/>
                  <a:gd name="connsiteY3" fmla="*/ 10020 h 86005"/>
                  <a:gd name="connsiteX4" fmla="*/ 45809 w 55311"/>
                  <a:gd name="connsiteY4" fmla="*/ 10020 h 86005"/>
                  <a:gd name="connsiteX5" fmla="*/ 38393 w 55311"/>
                  <a:gd name="connsiteY5" fmla="*/ 2605 h 86005"/>
                  <a:gd name="connsiteX6" fmla="*/ 27852 w 55311"/>
                  <a:gd name="connsiteY6" fmla="*/ 0 h 86005"/>
                  <a:gd name="connsiteX7" fmla="*/ 14705 w 55311"/>
                  <a:gd name="connsiteY7" fmla="*/ 2991 h 86005"/>
                  <a:gd name="connsiteX8" fmla="*/ 6117 w 55311"/>
                  <a:gd name="connsiteY8" fmla="*/ 10539 h 86005"/>
                  <a:gd name="connsiteX9" fmla="*/ 1433 w 55311"/>
                  <a:gd name="connsiteY9" fmla="*/ 20818 h 86005"/>
                  <a:gd name="connsiteX10" fmla="*/ 0 w 55311"/>
                  <a:gd name="connsiteY10" fmla="*/ 31877 h 86005"/>
                  <a:gd name="connsiteX11" fmla="*/ 1693 w 55311"/>
                  <a:gd name="connsiteY11" fmla="*/ 43589 h 86005"/>
                  <a:gd name="connsiteX12" fmla="*/ 6770 w 55311"/>
                  <a:gd name="connsiteY12" fmla="*/ 53215 h 86005"/>
                  <a:gd name="connsiteX13" fmla="*/ 15099 w 55311"/>
                  <a:gd name="connsiteY13" fmla="*/ 59857 h 86005"/>
                  <a:gd name="connsiteX14" fmla="*/ 26939 w 55311"/>
                  <a:gd name="connsiteY14" fmla="*/ 62196 h 86005"/>
                  <a:gd name="connsiteX15" fmla="*/ 38000 w 55311"/>
                  <a:gd name="connsiteY15" fmla="*/ 59597 h 86005"/>
                  <a:gd name="connsiteX16" fmla="*/ 45683 w 55311"/>
                  <a:gd name="connsiteY16" fmla="*/ 51397 h 86005"/>
                  <a:gd name="connsiteX17" fmla="*/ 45943 w 55311"/>
                  <a:gd name="connsiteY17" fmla="*/ 51397 h 86005"/>
                  <a:gd name="connsiteX18" fmla="*/ 45943 w 55311"/>
                  <a:gd name="connsiteY18" fmla="*/ 55427 h 86005"/>
                  <a:gd name="connsiteX19" fmla="*/ 44896 w 55311"/>
                  <a:gd name="connsiteY19" fmla="*/ 64541 h 86005"/>
                  <a:gd name="connsiteX20" fmla="*/ 41778 w 55311"/>
                  <a:gd name="connsiteY20" fmla="*/ 71695 h 86005"/>
                  <a:gd name="connsiteX21" fmla="*/ 36181 w 55311"/>
                  <a:gd name="connsiteY21" fmla="*/ 76379 h 86005"/>
                  <a:gd name="connsiteX22" fmla="*/ 27852 w 55311"/>
                  <a:gd name="connsiteY22" fmla="*/ 78071 h 86005"/>
                  <a:gd name="connsiteX23" fmla="*/ 22774 w 55311"/>
                  <a:gd name="connsiteY23" fmla="*/ 77551 h 86005"/>
                  <a:gd name="connsiteX24" fmla="*/ 17697 w 55311"/>
                  <a:gd name="connsiteY24" fmla="*/ 75859 h 86005"/>
                  <a:gd name="connsiteX25" fmla="*/ 13926 w 55311"/>
                  <a:gd name="connsiteY25" fmla="*/ 72868 h 86005"/>
                  <a:gd name="connsiteX26" fmla="*/ 12234 w 55311"/>
                  <a:gd name="connsiteY26" fmla="*/ 68311 h 86005"/>
                  <a:gd name="connsiteX27" fmla="*/ 2345 w 55311"/>
                  <a:gd name="connsiteY27" fmla="*/ 68311 h 86005"/>
                  <a:gd name="connsiteX28" fmla="*/ 4944 w 55311"/>
                  <a:gd name="connsiteY28" fmla="*/ 76639 h 86005"/>
                  <a:gd name="connsiteX29" fmla="*/ 10801 w 55311"/>
                  <a:gd name="connsiteY29" fmla="*/ 82101 h 86005"/>
                  <a:gd name="connsiteX30" fmla="*/ 18743 w 55311"/>
                  <a:gd name="connsiteY30" fmla="*/ 85099 h 86005"/>
                  <a:gd name="connsiteX31" fmla="*/ 27332 w 55311"/>
                  <a:gd name="connsiteY31" fmla="*/ 86005 h 86005"/>
                  <a:gd name="connsiteX32" fmla="*/ 48541 w 55311"/>
                  <a:gd name="connsiteY32" fmla="*/ 78591 h 86005"/>
                  <a:gd name="connsiteX33" fmla="*/ 55311 w 55311"/>
                  <a:gd name="connsiteY33" fmla="*/ 56600 h 86005"/>
                  <a:gd name="connsiteX34" fmla="*/ 27592 w 55311"/>
                  <a:gd name="connsiteY34" fmla="*/ 53608 h 86005"/>
                  <a:gd name="connsiteX35" fmla="*/ 19390 w 55311"/>
                  <a:gd name="connsiteY35" fmla="*/ 51656 h 86005"/>
                  <a:gd name="connsiteX36" fmla="*/ 14053 w 55311"/>
                  <a:gd name="connsiteY36" fmla="*/ 46320 h 86005"/>
                  <a:gd name="connsiteX37" fmla="*/ 11321 w 55311"/>
                  <a:gd name="connsiteY37" fmla="*/ 38906 h 86005"/>
                  <a:gd name="connsiteX38" fmla="*/ 10541 w 55311"/>
                  <a:gd name="connsiteY38" fmla="*/ 30711 h 86005"/>
                  <a:gd name="connsiteX39" fmla="*/ 11454 w 55311"/>
                  <a:gd name="connsiteY39" fmla="*/ 22511 h 86005"/>
                  <a:gd name="connsiteX40" fmla="*/ 14579 w 55311"/>
                  <a:gd name="connsiteY40" fmla="*/ 15482 h 86005"/>
                  <a:gd name="connsiteX41" fmla="*/ 20169 w 55311"/>
                  <a:gd name="connsiteY41" fmla="*/ 10539 h 86005"/>
                  <a:gd name="connsiteX42" fmla="*/ 28372 w 55311"/>
                  <a:gd name="connsiteY42" fmla="*/ 8720 h 86005"/>
                  <a:gd name="connsiteX43" fmla="*/ 36307 w 55311"/>
                  <a:gd name="connsiteY43" fmla="*/ 10672 h 86005"/>
                  <a:gd name="connsiteX44" fmla="*/ 41518 w 55311"/>
                  <a:gd name="connsiteY44" fmla="*/ 15615 h 86005"/>
                  <a:gd name="connsiteX45" fmla="*/ 44510 w 55311"/>
                  <a:gd name="connsiteY45" fmla="*/ 22511 h 86005"/>
                  <a:gd name="connsiteX46" fmla="*/ 45549 w 55311"/>
                  <a:gd name="connsiteY46" fmla="*/ 30318 h 86005"/>
                  <a:gd name="connsiteX47" fmla="*/ 44510 w 55311"/>
                  <a:gd name="connsiteY47" fmla="*/ 38772 h 86005"/>
                  <a:gd name="connsiteX48" fmla="*/ 41385 w 55311"/>
                  <a:gd name="connsiteY48" fmla="*/ 46320 h 86005"/>
                  <a:gd name="connsiteX49" fmla="*/ 35788 w 55311"/>
                  <a:gd name="connsiteY49" fmla="*/ 51656 h 86005"/>
                  <a:gd name="connsiteX50" fmla="*/ 27592 w 55311"/>
                  <a:gd name="connsiteY50" fmla="*/ 53608 h 8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311" h="86005">
                    <a:moveTo>
                      <a:pt x="55311" y="56600"/>
                    </a:moveTo>
                    <a:lnTo>
                      <a:pt x="55311" y="1432"/>
                    </a:lnTo>
                    <a:lnTo>
                      <a:pt x="45943" y="1432"/>
                    </a:lnTo>
                    <a:lnTo>
                      <a:pt x="45943" y="10020"/>
                    </a:lnTo>
                    <a:lnTo>
                      <a:pt x="45809" y="10020"/>
                    </a:lnTo>
                    <a:cubicBezTo>
                      <a:pt x="44063" y="6742"/>
                      <a:pt x="41592" y="4270"/>
                      <a:pt x="38393" y="2605"/>
                    </a:cubicBezTo>
                    <a:cubicBezTo>
                      <a:pt x="35161" y="886"/>
                      <a:pt x="31650" y="0"/>
                      <a:pt x="27852" y="0"/>
                    </a:cubicBezTo>
                    <a:cubicBezTo>
                      <a:pt x="22642" y="0"/>
                      <a:pt x="18244" y="1019"/>
                      <a:pt x="14705" y="2991"/>
                    </a:cubicBezTo>
                    <a:cubicBezTo>
                      <a:pt x="11141" y="4996"/>
                      <a:pt x="8276" y="7521"/>
                      <a:pt x="6117" y="10539"/>
                    </a:cubicBezTo>
                    <a:cubicBezTo>
                      <a:pt x="3931" y="13584"/>
                      <a:pt x="2372" y="17021"/>
                      <a:pt x="1433" y="20818"/>
                    </a:cubicBezTo>
                    <a:cubicBezTo>
                      <a:pt x="466" y="24569"/>
                      <a:pt x="0" y="28233"/>
                      <a:pt x="0" y="31877"/>
                    </a:cubicBezTo>
                    <a:cubicBezTo>
                      <a:pt x="0" y="35968"/>
                      <a:pt x="546" y="39872"/>
                      <a:pt x="1693" y="43589"/>
                    </a:cubicBezTo>
                    <a:cubicBezTo>
                      <a:pt x="2812" y="47233"/>
                      <a:pt x="4504" y="50457"/>
                      <a:pt x="6770" y="53215"/>
                    </a:cubicBezTo>
                    <a:cubicBezTo>
                      <a:pt x="9009" y="56000"/>
                      <a:pt x="11794" y="58238"/>
                      <a:pt x="15099" y="59857"/>
                    </a:cubicBezTo>
                    <a:cubicBezTo>
                      <a:pt x="18484" y="61416"/>
                      <a:pt x="22408" y="62196"/>
                      <a:pt x="26939" y="62196"/>
                    </a:cubicBezTo>
                    <a:cubicBezTo>
                      <a:pt x="30844" y="62196"/>
                      <a:pt x="34515" y="61363"/>
                      <a:pt x="38000" y="59597"/>
                    </a:cubicBezTo>
                    <a:cubicBezTo>
                      <a:pt x="41465" y="57879"/>
                      <a:pt x="44017" y="55147"/>
                      <a:pt x="45683" y="51397"/>
                    </a:cubicBezTo>
                    <a:lnTo>
                      <a:pt x="45943" y="51397"/>
                    </a:lnTo>
                    <a:lnTo>
                      <a:pt x="45943" y="55427"/>
                    </a:lnTo>
                    <a:cubicBezTo>
                      <a:pt x="45943" y="58758"/>
                      <a:pt x="45576" y="61729"/>
                      <a:pt x="44896" y="64541"/>
                    </a:cubicBezTo>
                    <a:cubicBezTo>
                      <a:pt x="44277" y="67398"/>
                      <a:pt x="43230" y="69770"/>
                      <a:pt x="41778" y="71695"/>
                    </a:cubicBezTo>
                    <a:cubicBezTo>
                      <a:pt x="40292" y="73674"/>
                      <a:pt x="38420" y="75233"/>
                      <a:pt x="36181" y="76379"/>
                    </a:cubicBezTo>
                    <a:cubicBezTo>
                      <a:pt x="33916" y="77498"/>
                      <a:pt x="31130" y="78071"/>
                      <a:pt x="27852" y="78071"/>
                    </a:cubicBezTo>
                    <a:cubicBezTo>
                      <a:pt x="26286" y="78071"/>
                      <a:pt x="24594" y="77864"/>
                      <a:pt x="22774" y="77551"/>
                    </a:cubicBezTo>
                    <a:cubicBezTo>
                      <a:pt x="20956" y="77185"/>
                      <a:pt x="19263" y="76639"/>
                      <a:pt x="17697" y="75859"/>
                    </a:cubicBezTo>
                    <a:cubicBezTo>
                      <a:pt x="16218" y="75080"/>
                      <a:pt x="14965" y="74060"/>
                      <a:pt x="13926" y="72868"/>
                    </a:cubicBezTo>
                    <a:cubicBezTo>
                      <a:pt x="12887" y="71616"/>
                      <a:pt x="12314" y="70137"/>
                      <a:pt x="12234" y="68311"/>
                    </a:cubicBezTo>
                    <a:lnTo>
                      <a:pt x="2345" y="68311"/>
                    </a:lnTo>
                    <a:cubicBezTo>
                      <a:pt x="2499" y="71589"/>
                      <a:pt x="3385" y="74374"/>
                      <a:pt x="4944" y="76639"/>
                    </a:cubicBezTo>
                    <a:cubicBezTo>
                      <a:pt x="6510" y="78877"/>
                      <a:pt x="8462" y="80696"/>
                      <a:pt x="10801" y="82101"/>
                    </a:cubicBezTo>
                    <a:cubicBezTo>
                      <a:pt x="13147" y="83480"/>
                      <a:pt x="15772" y="84473"/>
                      <a:pt x="18743" y="85099"/>
                    </a:cubicBezTo>
                    <a:cubicBezTo>
                      <a:pt x="21682" y="85672"/>
                      <a:pt x="24547" y="86005"/>
                      <a:pt x="27332" y="86005"/>
                    </a:cubicBezTo>
                    <a:cubicBezTo>
                      <a:pt x="36961" y="86005"/>
                      <a:pt x="44017" y="83534"/>
                      <a:pt x="48541" y="78591"/>
                    </a:cubicBezTo>
                    <a:cubicBezTo>
                      <a:pt x="53045" y="73701"/>
                      <a:pt x="55311" y="66386"/>
                      <a:pt x="55311" y="56600"/>
                    </a:cubicBezTo>
                    <a:close/>
                    <a:moveTo>
                      <a:pt x="27592" y="53608"/>
                    </a:moveTo>
                    <a:cubicBezTo>
                      <a:pt x="24287" y="53608"/>
                      <a:pt x="21549" y="52955"/>
                      <a:pt x="19390" y="51656"/>
                    </a:cubicBezTo>
                    <a:cubicBezTo>
                      <a:pt x="17204" y="50277"/>
                      <a:pt x="15432" y="48505"/>
                      <a:pt x="14053" y="46320"/>
                    </a:cubicBezTo>
                    <a:cubicBezTo>
                      <a:pt x="12753" y="44082"/>
                      <a:pt x="11840" y="41610"/>
                      <a:pt x="11321" y="38906"/>
                    </a:cubicBezTo>
                    <a:cubicBezTo>
                      <a:pt x="10801" y="36148"/>
                      <a:pt x="10541" y="33416"/>
                      <a:pt x="10541" y="30711"/>
                    </a:cubicBezTo>
                    <a:cubicBezTo>
                      <a:pt x="10541" y="27847"/>
                      <a:pt x="10828" y="25115"/>
                      <a:pt x="11454" y="22511"/>
                    </a:cubicBezTo>
                    <a:cubicBezTo>
                      <a:pt x="12127" y="19832"/>
                      <a:pt x="13173" y="17488"/>
                      <a:pt x="14579" y="15482"/>
                    </a:cubicBezTo>
                    <a:cubicBezTo>
                      <a:pt x="16032" y="13404"/>
                      <a:pt x="17911" y="11765"/>
                      <a:pt x="20169" y="10539"/>
                    </a:cubicBezTo>
                    <a:cubicBezTo>
                      <a:pt x="22408" y="9347"/>
                      <a:pt x="25147" y="8720"/>
                      <a:pt x="28372" y="8720"/>
                    </a:cubicBezTo>
                    <a:cubicBezTo>
                      <a:pt x="31497" y="8720"/>
                      <a:pt x="34122" y="9367"/>
                      <a:pt x="36307" y="10672"/>
                    </a:cubicBezTo>
                    <a:cubicBezTo>
                      <a:pt x="38473" y="11918"/>
                      <a:pt x="40212" y="13530"/>
                      <a:pt x="41518" y="15615"/>
                    </a:cubicBezTo>
                    <a:cubicBezTo>
                      <a:pt x="42897" y="17647"/>
                      <a:pt x="43884" y="19906"/>
                      <a:pt x="44510" y="22511"/>
                    </a:cubicBezTo>
                    <a:cubicBezTo>
                      <a:pt x="45183" y="25115"/>
                      <a:pt x="45549" y="27713"/>
                      <a:pt x="45549" y="30318"/>
                    </a:cubicBezTo>
                    <a:cubicBezTo>
                      <a:pt x="45549" y="33103"/>
                      <a:pt x="45183" y="35914"/>
                      <a:pt x="44510" y="38772"/>
                    </a:cubicBezTo>
                    <a:cubicBezTo>
                      <a:pt x="43803" y="41584"/>
                      <a:pt x="42764" y="44082"/>
                      <a:pt x="41385" y="46320"/>
                    </a:cubicBezTo>
                    <a:cubicBezTo>
                      <a:pt x="39979" y="48505"/>
                      <a:pt x="38133" y="50277"/>
                      <a:pt x="35788" y="51656"/>
                    </a:cubicBezTo>
                    <a:cubicBezTo>
                      <a:pt x="33522" y="52955"/>
                      <a:pt x="30790" y="53608"/>
                      <a:pt x="27592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A24C033-E617-4A32-A580-7CAF0E8A5AE9}"/>
                  </a:ext>
                </a:extLst>
              </p:cNvPr>
              <p:cNvSpPr/>
              <p:nvPr/>
            </p:nvSpPr>
            <p:spPr>
              <a:xfrm>
                <a:off x="5025729" y="3406087"/>
                <a:ext cx="54791" cy="62975"/>
              </a:xfrm>
              <a:custGeom>
                <a:avLst/>
                <a:gdLst>
                  <a:gd name="connsiteX0" fmla="*/ 44250 w 54791"/>
                  <a:gd name="connsiteY0" fmla="*/ 20818 h 62975"/>
                  <a:gd name="connsiteX1" fmla="*/ 54531 w 54791"/>
                  <a:gd name="connsiteY1" fmla="*/ 20818 h 62975"/>
                  <a:gd name="connsiteX2" fmla="*/ 51666 w 54791"/>
                  <a:gd name="connsiteY2" fmla="*/ 11452 h 62975"/>
                  <a:gd name="connsiteX3" fmla="*/ 45943 w 54791"/>
                  <a:gd name="connsiteY3" fmla="*/ 5076 h 62975"/>
                  <a:gd name="connsiteX4" fmla="*/ 38000 w 54791"/>
                  <a:gd name="connsiteY4" fmla="*/ 1306 h 62975"/>
                  <a:gd name="connsiteX5" fmla="*/ 28505 w 54791"/>
                  <a:gd name="connsiteY5" fmla="*/ 0 h 62975"/>
                  <a:gd name="connsiteX6" fmla="*/ 16012 w 54791"/>
                  <a:gd name="connsiteY6" fmla="*/ 2605 h 62975"/>
                  <a:gd name="connsiteX7" fmla="*/ 7030 w 54791"/>
                  <a:gd name="connsiteY7" fmla="*/ 9500 h 62975"/>
                  <a:gd name="connsiteX8" fmla="*/ 1693 w 54791"/>
                  <a:gd name="connsiteY8" fmla="*/ 19646 h 62975"/>
                  <a:gd name="connsiteX9" fmla="*/ 0 w 54791"/>
                  <a:gd name="connsiteY9" fmla="*/ 32270 h 62975"/>
                  <a:gd name="connsiteX10" fmla="*/ 1826 w 54791"/>
                  <a:gd name="connsiteY10" fmla="*/ 44761 h 62975"/>
                  <a:gd name="connsiteX11" fmla="*/ 7156 w 54791"/>
                  <a:gd name="connsiteY11" fmla="*/ 54521 h 62975"/>
                  <a:gd name="connsiteX12" fmla="*/ 16012 w 54791"/>
                  <a:gd name="connsiteY12" fmla="*/ 60763 h 62975"/>
                  <a:gd name="connsiteX13" fmla="*/ 28239 w 54791"/>
                  <a:gd name="connsiteY13" fmla="*/ 62975 h 62975"/>
                  <a:gd name="connsiteX14" fmla="*/ 46462 w 54791"/>
                  <a:gd name="connsiteY14" fmla="*/ 56993 h 62975"/>
                  <a:gd name="connsiteX15" fmla="*/ 54791 w 54791"/>
                  <a:gd name="connsiteY15" fmla="*/ 39685 h 62975"/>
                  <a:gd name="connsiteX16" fmla="*/ 44637 w 54791"/>
                  <a:gd name="connsiteY16" fmla="*/ 39685 h 62975"/>
                  <a:gd name="connsiteX17" fmla="*/ 39566 w 54791"/>
                  <a:gd name="connsiteY17" fmla="*/ 50484 h 62975"/>
                  <a:gd name="connsiteX18" fmla="*/ 28112 w 54791"/>
                  <a:gd name="connsiteY18" fmla="*/ 54388 h 62975"/>
                  <a:gd name="connsiteX19" fmla="*/ 20043 w 54791"/>
                  <a:gd name="connsiteY19" fmla="*/ 52569 h 62975"/>
                  <a:gd name="connsiteX20" fmla="*/ 14579 w 54791"/>
                  <a:gd name="connsiteY20" fmla="*/ 47493 h 62975"/>
                  <a:gd name="connsiteX21" fmla="*/ 11454 w 54791"/>
                  <a:gd name="connsiteY21" fmla="*/ 40464 h 62975"/>
                  <a:gd name="connsiteX22" fmla="*/ 10541 w 54791"/>
                  <a:gd name="connsiteY22" fmla="*/ 32270 h 62975"/>
                  <a:gd name="connsiteX23" fmla="*/ 11454 w 54791"/>
                  <a:gd name="connsiteY23" fmla="*/ 23550 h 62975"/>
                  <a:gd name="connsiteX24" fmla="*/ 14446 w 54791"/>
                  <a:gd name="connsiteY24" fmla="*/ 16009 h 62975"/>
                  <a:gd name="connsiteX25" fmla="*/ 20303 w 54791"/>
                  <a:gd name="connsiteY25" fmla="*/ 10799 h 62975"/>
                  <a:gd name="connsiteX26" fmla="*/ 29285 w 54791"/>
                  <a:gd name="connsiteY26" fmla="*/ 8720 h 62975"/>
                  <a:gd name="connsiteX27" fmla="*/ 39306 w 54791"/>
                  <a:gd name="connsiteY27" fmla="*/ 11971 h 62975"/>
                  <a:gd name="connsiteX28" fmla="*/ 44250 w 54791"/>
                  <a:gd name="connsiteY28" fmla="*/ 20818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4791" h="62975">
                    <a:moveTo>
                      <a:pt x="44250" y="20818"/>
                    </a:moveTo>
                    <a:lnTo>
                      <a:pt x="54531" y="20818"/>
                    </a:lnTo>
                    <a:cubicBezTo>
                      <a:pt x="54085" y="17174"/>
                      <a:pt x="53152" y="14057"/>
                      <a:pt x="51666" y="11452"/>
                    </a:cubicBezTo>
                    <a:cubicBezTo>
                      <a:pt x="50180" y="8847"/>
                      <a:pt x="48282" y="6742"/>
                      <a:pt x="45943" y="5076"/>
                    </a:cubicBezTo>
                    <a:cubicBezTo>
                      <a:pt x="43677" y="3358"/>
                      <a:pt x="41045" y="2085"/>
                      <a:pt x="38000" y="1306"/>
                    </a:cubicBezTo>
                    <a:cubicBezTo>
                      <a:pt x="35062" y="466"/>
                      <a:pt x="31883" y="0"/>
                      <a:pt x="28505" y="0"/>
                    </a:cubicBezTo>
                    <a:cubicBezTo>
                      <a:pt x="23741" y="0"/>
                      <a:pt x="19577" y="886"/>
                      <a:pt x="16012" y="2605"/>
                    </a:cubicBezTo>
                    <a:cubicBezTo>
                      <a:pt x="12440" y="4270"/>
                      <a:pt x="9449" y="6562"/>
                      <a:pt x="7030" y="9500"/>
                    </a:cubicBezTo>
                    <a:cubicBezTo>
                      <a:pt x="4684" y="12365"/>
                      <a:pt x="2919" y="15742"/>
                      <a:pt x="1693" y="19646"/>
                    </a:cubicBezTo>
                    <a:cubicBezTo>
                      <a:pt x="573" y="23550"/>
                      <a:pt x="0" y="27794"/>
                      <a:pt x="0" y="32270"/>
                    </a:cubicBezTo>
                    <a:cubicBezTo>
                      <a:pt x="0" y="36800"/>
                      <a:pt x="600" y="40964"/>
                      <a:pt x="1826" y="44761"/>
                    </a:cubicBezTo>
                    <a:cubicBezTo>
                      <a:pt x="3045" y="48505"/>
                      <a:pt x="4818" y="51763"/>
                      <a:pt x="7156" y="54521"/>
                    </a:cubicBezTo>
                    <a:cubicBezTo>
                      <a:pt x="9582" y="57226"/>
                      <a:pt x="12547" y="59311"/>
                      <a:pt x="16012" y="60763"/>
                    </a:cubicBezTo>
                    <a:cubicBezTo>
                      <a:pt x="19577" y="62222"/>
                      <a:pt x="23634" y="62975"/>
                      <a:pt x="28239" y="62975"/>
                    </a:cubicBezTo>
                    <a:cubicBezTo>
                      <a:pt x="35975" y="62975"/>
                      <a:pt x="42038" y="60997"/>
                      <a:pt x="46462" y="56993"/>
                    </a:cubicBezTo>
                    <a:cubicBezTo>
                      <a:pt x="50967" y="52936"/>
                      <a:pt x="53752" y="47153"/>
                      <a:pt x="54791" y="39685"/>
                    </a:cubicBezTo>
                    <a:lnTo>
                      <a:pt x="44637" y="39685"/>
                    </a:lnTo>
                    <a:cubicBezTo>
                      <a:pt x="44044" y="44295"/>
                      <a:pt x="42351" y="47886"/>
                      <a:pt x="39566" y="50484"/>
                    </a:cubicBezTo>
                    <a:cubicBezTo>
                      <a:pt x="36881" y="53089"/>
                      <a:pt x="33056" y="54388"/>
                      <a:pt x="28112" y="54388"/>
                    </a:cubicBezTo>
                    <a:cubicBezTo>
                      <a:pt x="24987" y="54388"/>
                      <a:pt x="22308" y="53815"/>
                      <a:pt x="20043" y="52569"/>
                    </a:cubicBezTo>
                    <a:cubicBezTo>
                      <a:pt x="17778" y="51270"/>
                      <a:pt x="15958" y="49578"/>
                      <a:pt x="14579" y="47493"/>
                    </a:cubicBezTo>
                    <a:cubicBezTo>
                      <a:pt x="13200" y="45414"/>
                      <a:pt x="12154" y="43069"/>
                      <a:pt x="11454" y="40464"/>
                    </a:cubicBezTo>
                    <a:cubicBezTo>
                      <a:pt x="10854" y="37786"/>
                      <a:pt x="10541" y="35082"/>
                      <a:pt x="10541" y="32270"/>
                    </a:cubicBezTo>
                    <a:cubicBezTo>
                      <a:pt x="10541" y="29253"/>
                      <a:pt x="10854" y="26335"/>
                      <a:pt x="11454" y="23550"/>
                    </a:cubicBezTo>
                    <a:cubicBezTo>
                      <a:pt x="12054" y="20692"/>
                      <a:pt x="13066" y="18194"/>
                      <a:pt x="14446" y="16009"/>
                    </a:cubicBezTo>
                    <a:cubicBezTo>
                      <a:pt x="15932" y="13843"/>
                      <a:pt x="17884" y="12105"/>
                      <a:pt x="20303" y="10799"/>
                    </a:cubicBezTo>
                    <a:cubicBezTo>
                      <a:pt x="22722" y="9420"/>
                      <a:pt x="25720" y="8720"/>
                      <a:pt x="29285" y="8720"/>
                    </a:cubicBezTo>
                    <a:cubicBezTo>
                      <a:pt x="33522" y="8720"/>
                      <a:pt x="36881" y="9840"/>
                      <a:pt x="39306" y="11971"/>
                    </a:cubicBezTo>
                    <a:cubicBezTo>
                      <a:pt x="41831" y="14057"/>
                      <a:pt x="43471" y="17021"/>
                      <a:pt x="44250" y="20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0F50D4A-1942-4ED5-B86D-0D0520E0DD94}"/>
                  </a:ext>
                </a:extLst>
              </p:cNvPr>
              <p:cNvSpPr/>
              <p:nvPr/>
            </p:nvSpPr>
            <p:spPr>
              <a:xfrm>
                <a:off x="5088356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88 w 58562"/>
                  <a:gd name="connsiteY3" fmla="*/ 10279 h 62975"/>
                  <a:gd name="connsiteX4" fmla="*/ 29278 w 58562"/>
                  <a:gd name="connsiteY4" fmla="*/ 8720 h 62975"/>
                  <a:gd name="connsiteX5" fmla="*/ 36567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7 w 58562"/>
                  <a:gd name="connsiteY11" fmla="*/ 52829 h 62975"/>
                  <a:gd name="connsiteX12" fmla="*/ 29278 w 58562"/>
                  <a:gd name="connsiteY12" fmla="*/ 54388 h 62975"/>
                  <a:gd name="connsiteX13" fmla="*/ 21988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7" y="24722"/>
                      <a:pt x="11974" y="21858"/>
                    </a:cubicBezTo>
                    <a:cubicBezTo>
                      <a:pt x="12906" y="19000"/>
                      <a:pt x="14259" y="16628"/>
                      <a:pt x="16005" y="14703"/>
                    </a:cubicBezTo>
                    <a:cubicBezTo>
                      <a:pt x="17724" y="12804"/>
                      <a:pt x="19730" y="11319"/>
                      <a:pt x="21988" y="10279"/>
                    </a:cubicBezTo>
                    <a:cubicBezTo>
                      <a:pt x="24334" y="9240"/>
                      <a:pt x="26752" y="8720"/>
                      <a:pt x="29278" y="8720"/>
                    </a:cubicBezTo>
                    <a:cubicBezTo>
                      <a:pt x="31883" y="8720"/>
                      <a:pt x="34302" y="9240"/>
                      <a:pt x="36567" y="10279"/>
                    </a:cubicBezTo>
                    <a:cubicBezTo>
                      <a:pt x="38906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1" y="24722"/>
                      <a:pt x="48021" y="27973"/>
                      <a:pt x="48021" y="31617"/>
                    </a:cubicBezTo>
                    <a:cubicBezTo>
                      <a:pt x="48021" y="35262"/>
                      <a:pt x="47521" y="38513"/>
                      <a:pt x="46589" y="41377"/>
                    </a:cubicBezTo>
                    <a:cubicBezTo>
                      <a:pt x="45623" y="44188"/>
                      <a:pt x="44270" y="46533"/>
                      <a:pt x="42551" y="48405"/>
                    </a:cubicBezTo>
                    <a:cubicBezTo>
                      <a:pt x="40885" y="50331"/>
                      <a:pt x="38906" y="51790"/>
                      <a:pt x="36567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2" y="54388"/>
                      <a:pt x="24334" y="53868"/>
                      <a:pt x="21988" y="52829"/>
                    </a:cubicBezTo>
                    <a:cubicBezTo>
                      <a:pt x="19730" y="51790"/>
                      <a:pt x="17724" y="50331"/>
                      <a:pt x="16005" y="48405"/>
                    </a:cubicBezTo>
                    <a:cubicBezTo>
                      <a:pt x="14259" y="46533"/>
                      <a:pt x="12906" y="44188"/>
                      <a:pt x="11974" y="41377"/>
                    </a:cubicBezTo>
                    <a:cubicBezTo>
                      <a:pt x="11007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93" y="40178"/>
                      <a:pt x="1819" y="43982"/>
                    </a:cubicBezTo>
                    <a:cubicBezTo>
                      <a:pt x="3118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87" y="62975"/>
                      <a:pt x="29278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09" y="40178"/>
                      <a:pt x="58563" y="36041"/>
                      <a:pt x="58563" y="31617"/>
                    </a:cubicBezTo>
                    <a:cubicBezTo>
                      <a:pt x="58563" y="27194"/>
                      <a:pt x="57909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78" y="0"/>
                    </a:cubicBezTo>
                    <a:cubicBezTo>
                      <a:pt x="24487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59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D13D2712-CD9F-4889-829F-22C064D0B1EC}"/>
                  </a:ext>
                </a:extLst>
              </p:cNvPr>
              <p:cNvSpPr/>
              <p:nvPr/>
            </p:nvSpPr>
            <p:spPr>
              <a:xfrm>
                <a:off x="5158552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2 w 49973"/>
                  <a:gd name="connsiteY2" fmla="*/ 61676 h 61676"/>
                  <a:gd name="connsiteX3" fmla="*/ 10022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09 w 49973"/>
                  <a:gd name="connsiteY6" fmla="*/ 10153 h 61676"/>
                  <a:gd name="connsiteX7" fmla="*/ 27852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34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7587"/>
                    </a:lnTo>
                    <a:cubicBezTo>
                      <a:pt x="10022" y="24929"/>
                      <a:pt x="10335" y="22431"/>
                      <a:pt x="11061" y="20172"/>
                    </a:cubicBezTo>
                    <a:cubicBezTo>
                      <a:pt x="11840" y="17827"/>
                      <a:pt x="12933" y="15849"/>
                      <a:pt x="14446" y="14183"/>
                    </a:cubicBezTo>
                    <a:cubicBezTo>
                      <a:pt x="15905" y="12464"/>
                      <a:pt x="17724" y="11139"/>
                      <a:pt x="19909" y="10153"/>
                    </a:cubicBezTo>
                    <a:cubicBezTo>
                      <a:pt x="22148" y="9213"/>
                      <a:pt x="24780" y="8720"/>
                      <a:pt x="27852" y="8720"/>
                    </a:cubicBezTo>
                    <a:cubicBezTo>
                      <a:pt x="31543" y="8720"/>
                      <a:pt x="34515" y="9840"/>
                      <a:pt x="36701" y="11971"/>
                    </a:cubicBezTo>
                    <a:cubicBezTo>
                      <a:pt x="38940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8" y="2731"/>
                      <a:pt x="39040" y="1692"/>
                    </a:cubicBezTo>
                    <a:cubicBezTo>
                      <a:pt x="36441" y="573"/>
                      <a:pt x="33109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57D1011C-A739-4AF4-868F-D627F5F2185B}"/>
                  </a:ext>
                </a:extLst>
              </p:cNvPr>
              <p:cNvSpPr/>
              <p:nvPr/>
            </p:nvSpPr>
            <p:spPr>
              <a:xfrm>
                <a:off x="5217662" y="3407520"/>
                <a:ext cx="54917" cy="60243"/>
              </a:xfrm>
              <a:custGeom>
                <a:avLst/>
                <a:gdLst>
                  <a:gd name="connsiteX0" fmla="*/ 32923 w 54917"/>
                  <a:gd name="connsiteY0" fmla="*/ 60244 h 60243"/>
                  <a:gd name="connsiteX1" fmla="*/ 54917 w 54917"/>
                  <a:gd name="connsiteY1" fmla="*/ 0 h 60243"/>
                  <a:gd name="connsiteX2" fmla="*/ 44636 w 54917"/>
                  <a:gd name="connsiteY2" fmla="*/ 0 h 60243"/>
                  <a:gd name="connsiteX3" fmla="*/ 28112 w 54917"/>
                  <a:gd name="connsiteY3" fmla="*/ 50224 h 60243"/>
                  <a:gd name="connsiteX4" fmla="*/ 27978 w 54917"/>
                  <a:gd name="connsiteY4" fmla="*/ 50224 h 60243"/>
                  <a:gd name="connsiteX5" fmla="*/ 11061 w 54917"/>
                  <a:gd name="connsiteY5" fmla="*/ 0 h 60243"/>
                  <a:gd name="connsiteX6" fmla="*/ 0 w 54917"/>
                  <a:gd name="connsiteY6" fmla="*/ 0 h 60243"/>
                  <a:gd name="connsiteX7" fmla="*/ 22381 w 54917"/>
                  <a:gd name="connsiteY7" fmla="*/ 60244 h 60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917" h="60243">
                    <a:moveTo>
                      <a:pt x="32923" y="60244"/>
                    </a:moveTo>
                    <a:lnTo>
                      <a:pt x="54917" y="0"/>
                    </a:lnTo>
                    <a:lnTo>
                      <a:pt x="44636" y="0"/>
                    </a:lnTo>
                    <a:lnTo>
                      <a:pt x="28112" y="50224"/>
                    </a:lnTo>
                    <a:lnTo>
                      <a:pt x="27978" y="50224"/>
                    </a:lnTo>
                    <a:lnTo>
                      <a:pt x="11061" y="0"/>
                    </a:lnTo>
                    <a:lnTo>
                      <a:pt x="0" y="0"/>
                    </a:lnTo>
                    <a:lnTo>
                      <a:pt x="22381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0419449-8391-4205-B009-D8DF01236339}"/>
                  </a:ext>
                </a:extLst>
              </p:cNvPr>
              <p:cNvSpPr/>
              <p:nvPr/>
            </p:nvSpPr>
            <p:spPr>
              <a:xfrm>
                <a:off x="5278436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7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1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7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1" y="24722"/>
                      <a:pt x="11974" y="21858"/>
                    </a:cubicBezTo>
                    <a:cubicBezTo>
                      <a:pt x="12913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3" y="8720"/>
                      <a:pt x="29285" y="8720"/>
                    </a:cubicBezTo>
                    <a:cubicBezTo>
                      <a:pt x="31883" y="8720"/>
                      <a:pt x="34282" y="9240"/>
                      <a:pt x="36567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03" y="19000"/>
                      <a:pt x="46589" y="21858"/>
                    </a:cubicBezTo>
                    <a:cubicBezTo>
                      <a:pt x="47528" y="24722"/>
                      <a:pt x="48021" y="27973"/>
                      <a:pt x="48021" y="31617"/>
                    </a:cubicBezTo>
                    <a:cubicBezTo>
                      <a:pt x="48021" y="35262"/>
                      <a:pt x="47528" y="38513"/>
                      <a:pt x="46589" y="41377"/>
                    </a:cubicBezTo>
                    <a:cubicBezTo>
                      <a:pt x="45603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7" y="52829"/>
                    </a:cubicBezTo>
                    <a:cubicBezTo>
                      <a:pt x="34282" y="53868"/>
                      <a:pt x="31883" y="54388"/>
                      <a:pt x="29285" y="54388"/>
                    </a:cubicBezTo>
                    <a:cubicBezTo>
                      <a:pt x="26733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3"/>
                      <a:pt x="12913" y="44188"/>
                      <a:pt x="11974" y="41377"/>
                    </a:cubicBezTo>
                    <a:cubicBezTo>
                      <a:pt x="10981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19" y="43982"/>
                    </a:cubicBezTo>
                    <a:cubicBezTo>
                      <a:pt x="3125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13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64" y="47833"/>
                      <a:pt x="56610" y="43982"/>
                    </a:cubicBezTo>
                    <a:cubicBezTo>
                      <a:pt x="57909" y="40178"/>
                      <a:pt x="58563" y="36041"/>
                      <a:pt x="58563" y="31617"/>
                    </a:cubicBezTo>
                    <a:cubicBezTo>
                      <a:pt x="58563" y="27194"/>
                      <a:pt x="57909" y="23110"/>
                      <a:pt x="56610" y="19260"/>
                    </a:cubicBezTo>
                    <a:cubicBezTo>
                      <a:pt x="5536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13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19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E3CE676-A0BC-4B71-B486-63251C067E73}"/>
                  </a:ext>
                </a:extLst>
              </p:cNvPr>
              <p:cNvSpPr/>
              <p:nvPr/>
            </p:nvSpPr>
            <p:spPr>
              <a:xfrm>
                <a:off x="5349259" y="3384489"/>
                <a:ext cx="9887" cy="83273"/>
              </a:xfrm>
              <a:custGeom>
                <a:avLst/>
                <a:gdLst>
                  <a:gd name="connsiteX0" fmla="*/ 0 w 9887"/>
                  <a:gd name="connsiteY0" fmla="*/ 0 h 83273"/>
                  <a:gd name="connsiteX1" fmla="*/ 0 w 9887"/>
                  <a:gd name="connsiteY1" fmla="*/ 83274 h 83273"/>
                  <a:gd name="connsiteX2" fmla="*/ 9888 w 9887"/>
                  <a:gd name="connsiteY2" fmla="*/ 83274 h 83273"/>
                  <a:gd name="connsiteX3" fmla="*/ 9888 w 9887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7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1ACA574-C532-4024-B94D-E84B9A7BA45F}"/>
                  </a:ext>
                </a:extLst>
              </p:cNvPr>
              <p:cNvSpPr/>
              <p:nvPr/>
            </p:nvSpPr>
            <p:spPr>
              <a:xfrm>
                <a:off x="5374506" y="3407520"/>
                <a:ext cx="49973" cy="61542"/>
              </a:xfrm>
              <a:custGeom>
                <a:avLst/>
                <a:gdLst>
                  <a:gd name="connsiteX0" fmla="*/ 49974 w 49973"/>
                  <a:gd name="connsiteY0" fmla="*/ 60244 h 61542"/>
                  <a:gd name="connsiteX1" fmla="*/ 49974 w 49973"/>
                  <a:gd name="connsiteY1" fmla="*/ 0 h 61542"/>
                  <a:gd name="connsiteX2" fmla="*/ 40086 w 49973"/>
                  <a:gd name="connsiteY2" fmla="*/ 0 h 61542"/>
                  <a:gd name="connsiteX3" fmla="*/ 40086 w 49973"/>
                  <a:gd name="connsiteY3" fmla="*/ 33962 h 61542"/>
                  <a:gd name="connsiteX4" fmla="*/ 38913 w 49973"/>
                  <a:gd name="connsiteY4" fmla="*/ 41637 h 61542"/>
                  <a:gd name="connsiteX5" fmla="*/ 35661 w 49973"/>
                  <a:gd name="connsiteY5" fmla="*/ 47619 h 61542"/>
                  <a:gd name="connsiteX6" fmla="*/ 30064 w 49973"/>
                  <a:gd name="connsiteY6" fmla="*/ 51523 h 61542"/>
                  <a:gd name="connsiteX7" fmla="*/ 22255 w 49973"/>
                  <a:gd name="connsiteY7" fmla="*/ 52956 h 61542"/>
                  <a:gd name="connsiteX8" fmla="*/ 13273 w 49973"/>
                  <a:gd name="connsiteY8" fmla="*/ 49705 h 61542"/>
                  <a:gd name="connsiteX9" fmla="*/ 10021 w 49973"/>
                  <a:gd name="connsiteY9" fmla="*/ 40724 h 61542"/>
                  <a:gd name="connsiteX10" fmla="*/ 10021 w 49973"/>
                  <a:gd name="connsiteY10" fmla="*/ 0 h 61542"/>
                  <a:gd name="connsiteX11" fmla="*/ 0 w 49973"/>
                  <a:gd name="connsiteY11" fmla="*/ 0 h 61542"/>
                  <a:gd name="connsiteX12" fmla="*/ 0 w 49973"/>
                  <a:gd name="connsiteY12" fmla="*/ 39558 h 61542"/>
                  <a:gd name="connsiteX13" fmla="*/ 1039 w 49973"/>
                  <a:gd name="connsiteY13" fmla="*/ 48532 h 61542"/>
                  <a:gd name="connsiteX14" fmla="*/ 4424 w 49973"/>
                  <a:gd name="connsiteY14" fmla="*/ 55560 h 61542"/>
                  <a:gd name="connsiteX15" fmla="*/ 10801 w 49973"/>
                  <a:gd name="connsiteY15" fmla="*/ 59984 h 61542"/>
                  <a:gd name="connsiteX16" fmla="*/ 20822 w 49973"/>
                  <a:gd name="connsiteY16" fmla="*/ 61543 h 61542"/>
                  <a:gd name="connsiteX17" fmla="*/ 32276 w 49973"/>
                  <a:gd name="connsiteY17" fmla="*/ 58945 h 61542"/>
                  <a:gd name="connsiteX18" fmla="*/ 40345 w 49973"/>
                  <a:gd name="connsiteY18" fmla="*/ 50744 h 61542"/>
                  <a:gd name="connsiteX19" fmla="*/ 40605 w 49973"/>
                  <a:gd name="connsiteY19" fmla="*/ 50744 h 61542"/>
                  <a:gd name="connsiteX20" fmla="*/ 40605 w 49973"/>
                  <a:gd name="connsiteY20" fmla="*/ 60244 h 6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73" h="61542">
                    <a:moveTo>
                      <a:pt x="49974" y="60244"/>
                    </a:moveTo>
                    <a:lnTo>
                      <a:pt x="49974" y="0"/>
                    </a:lnTo>
                    <a:lnTo>
                      <a:pt x="40086" y="0"/>
                    </a:lnTo>
                    <a:lnTo>
                      <a:pt x="40086" y="33962"/>
                    </a:lnTo>
                    <a:cubicBezTo>
                      <a:pt x="40086" y="36774"/>
                      <a:pt x="39692" y="39292"/>
                      <a:pt x="38913" y="41637"/>
                    </a:cubicBezTo>
                    <a:cubicBezTo>
                      <a:pt x="38180" y="43902"/>
                      <a:pt x="37113" y="45907"/>
                      <a:pt x="35661" y="47619"/>
                    </a:cubicBezTo>
                    <a:cubicBezTo>
                      <a:pt x="34149" y="49285"/>
                      <a:pt x="32303" y="50591"/>
                      <a:pt x="30064" y="51523"/>
                    </a:cubicBezTo>
                    <a:cubicBezTo>
                      <a:pt x="27878" y="52489"/>
                      <a:pt x="25273" y="52956"/>
                      <a:pt x="22255" y="52956"/>
                    </a:cubicBezTo>
                    <a:cubicBezTo>
                      <a:pt x="18403" y="52956"/>
                      <a:pt x="15405" y="51890"/>
                      <a:pt x="13273" y="49705"/>
                    </a:cubicBezTo>
                    <a:cubicBezTo>
                      <a:pt x="11087" y="47466"/>
                      <a:pt x="10021" y="44475"/>
                      <a:pt x="10021" y="40724"/>
                    </a:cubicBezTo>
                    <a:lnTo>
                      <a:pt x="10021" y="0"/>
                    </a:lnTo>
                    <a:lnTo>
                      <a:pt x="0" y="0"/>
                    </a:lnTo>
                    <a:lnTo>
                      <a:pt x="0" y="39558"/>
                    </a:lnTo>
                    <a:cubicBezTo>
                      <a:pt x="0" y="42863"/>
                      <a:pt x="313" y="45881"/>
                      <a:pt x="1039" y="48532"/>
                    </a:cubicBezTo>
                    <a:cubicBezTo>
                      <a:pt x="1719" y="51237"/>
                      <a:pt x="2865" y="53582"/>
                      <a:pt x="4424" y="55560"/>
                    </a:cubicBezTo>
                    <a:cubicBezTo>
                      <a:pt x="6036" y="57486"/>
                      <a:pt x="8196" y="58945"/>
                      <a:pt x="10801" y="59984"/>
                    </a:cubicBezTo>
                    <a:cubicBezTo>
                      <a:pt x="13459" y="61023"/>
                      <a:pt x="16811" y="61543"/>
                      <a:pt x="20822" y="61543"/>
                    </a:cubicBezTo>
                    <a:cubicBezTo>
                      <a:pt x="25246" y="61543"/>
                      <a:pt x="29044" y="60657"/>
                      <a:pt x="32276" y="58945"/>
                    </a:cubicBezTo>
                    <a:cubicBezTo>
                      <a:pt x="35555" y="57226"/>
                      <a:pt x="38260" y="54494"/>
                      <a:pt x="40345" y="50744"/>
                    </a:cubicBezTo>
                    <a:lnTo>
                      <a:pt x="40605" y="50744"/>
                    </a:lnTo>
                    <a:lnTo>
                      <a:pt x="40605" y="6024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7E63FD55-620F-4611-8F57-57A5151017EE}"/>
                  </a:ext>
                </a:extLst>
              </p:cNvPr>
              <p:cNvSpPr/>
              <p:nvPr/>
            </p:nvSpPr>
            <p:spPr>
              <a:xfrm>
                <a:off x="5432942" y="3389433"/>
                <a:ext cx="32143" cy="78330"/>
              </a:xfrm>
              <a:custGeom>
                <a:avLst/>
                <a:gdLst>
                  <a:gd name="connsiteX0" fmla="*/ 20170 w 32143"/>
                  <a:gd name="connsiteY0" fmla="*/ 18087 h 78330"/>
                  <a:gd name="connsiteX1" fmla="*/ 20170 w 32143"/>
                  <a:gd name="connsiteY1" fmla="*/ 0 h 78330"/>
                  <a:gd name="connsiteX2" fmla="*/ 10275 w 32143"/>
                  <a:gd name="connsiteY2" fmla="*/ 0 h 78330"/>
                  <a:gd name="connsiteX3" fmla="*/ 10275 w 32143"/>
                  <a:gd name="connsiteY3" fmla="*/ 18087 h 78330"/>
                  <a:gd name="connsiteX4" fmla="*/ 0 w 32143"/>
                  <a:gd name="connsiteY4" fmla="*/ 18087 h 78330"/>
                  <a:gd name="connsiteX5" fmla="*/ 0 w 32143"/>
                  <a:gd name="connsiteY5" fmla="*/ 26808 h 78330"/>
                  <a:gd name="connsiteX6" fmla="*/ 10275 w 32143"/>
                  <a:gd name="connsiteY6" fmla="*/ 26808 h 78330"/>
                  <a:gd name="connsiteX7" fmla="*/ 10275 w 32143"/>
                  <a:gd name="connsiteY7" fmla="*/ 65187 h 78330"/>
                  <a:gd name="connsiteX8" fmla="*/ 11061 w 32143"/>
                  <a:gd name="connsiteY8" fmla="*/ 71955 h 78330"/>
                  <a:gd name="connsiteX9" fmla="*/ 13533 w 32143"/>
                  <a:gd name="connsiteY9" fmla="*/ 75859 h 78330"/>
                  <a:gd name="connsiteX10" fmla="*/ 17957 w 32143"/>
                  <a:gd name="connsiteY10" fmla="*/ 77811 h 78330"/>
                  <a:gd name="connsiteX11" fmla="*/ 24594 w 32143"/>
                  <a:gd name="connsiteY11" fmla="*/ 78331 h 78330"/>
                  <a:gd name="connsiteX12" fmla="*/ 32143 w 32143"/>
                  <a:gd name="connsiteY12" fmla="*/ 78331 h 78330"/>
                  <a:gd name="connsiteX13" fmla="*/ 32143 w 32143"/>
                  <a:gd name="connsiteY13" fmla="*/ 69610 h 78330"/>
                  <a:gd name="connsiteX14" fmla="*/ 27586 w 32143"/>
                  <a:gd name="connsiteY14" fmla="*/ 69610 h 78330"/>
                  <a:gd name="connsiteX15" fmla="*/ 23814 w 32143"/>
                  <a:gd name="connsiteY15" fmla="*/ 69484 h 78330"/>
                  <a:gd name="connsiteX16" fmla="*/ 21602 w 32143"/>
                  <a:gd name="connsiteY16" fmla="*/ 68704 h 78330"/>
                  <a:gd name="connsiteX17" fmla="*/ 20430 w 32143"/>
                  <a:gd name="connsiteY17" fmla="*/ 67012 h 78330"/>
                  <a:gd name="connsiteX18" fmla="*/ 20170 w 32143"/>
                  <a:gd name="connsiteY18" fmla="*/ 64281 h 78330"/>
                  <a:gd name="connsiteX19" fmla="*/ 20170 w 32143"/>
                  <a:gd name="connsiteY19" fmla="*/ 26808 h 78330"/>
                  <a:gd name="connsiteX20" fmla="*/ 32143 w 32143"/>
                  <a:gd name="connsiteY20" fmla="*/ 26808 h 78330"/>
                  <a:gd name="connsiteX21" fmla="*/ 32143 w 32143"/>
                  <a:gd name="connsiteY21" fmla="*/ 18087 h 78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143" h="78330">
                    <a:moveTo>
                      <a:pt x="20170" y="18087"/>
                    </a:moveTo>
                    <a:lnTo>
                      <a:pt x="20170" y="0"/>
                    </a:lnTo>
                    <a:lnTo>
                      <a:pt x="10275" y="0"/>
                    </a:lnTo>
                    <a:lnTo>
                      <a:pt x="10275" y="18087"/>
                    </a:lnTo>
                    <a:lnTo>
                      <a:pt x="0" y="18087"/>
                    </a:lnTo>
                    <a:lnTo>
                      <a:pt x="0" y="26808"/>
                    </a:lnTo>
                    <a:lnTo>
                      <a:pt x="10275" y="26808"/>
                    </a:lnTo>
                    <a:lnTo>
                      <a:pt x="10275" y="65187"/>
                    </a:lnTo>
                    <a:cubicBezTo>
                      <a:pt x="10275" y="67972"/>
                      <a:pt x="10541" y="70237"/>
                      <a:pt x="11061" y="71955"/>
                    </a:cubicBezTo>
                    <a:cubicBezTo>
                      <a:pt x="11581" y="73621"/>
                      <a:pt x="12414" y="74920"/>
                      <a:pt x="13533" y="75859"/>
                    </a:cubicBezTo>
                    <a:cubicBezTo>
                      <a:pt x="14653" y="76819"/>
                      <a:pt x="16132" y="77498"/>
                      <a:pt x="17957" y="77811"/>
                    </a:cubicBezTo>
                    <a:cubicBezTo>
                      <a:pt x="19857" y="78178"/>
                      <a:pt x="22068" y="78331"/>
                      <a:pt x="24594" y="78331"/>
                    </a:cubicBezTo>
                    <a:lnTo>
                      <a:pt x="32143" y="78331"/>
                    </a:lnTo>
                    <a:lnTo>
                      <a:pt x="32143" y="69610"/>
                    </a:lnTo>
                    <a:lnTo>
                      <a:pt x="27586" y="69610"/>
                    </a:lnTo>
                    <a:cubicBezTo>
                      <a:pt x="26026" y="69610"/>
                      <a:pt x="24774" y="69590"/>
                      <a:pt x="23814" y="69484"/>
                    </a:cubicBezTo>
                    <a:cubicBezTo>
                      <a:pt x="22848" y="69324"/>
                      <a:pt x="22122" y="69064"/>
                      <a:pt x="21602" y="68704"/>
                    </a:cubicBezTo>
                    <a:cubicBezTo>
                      <a:pt x="21082" y="68285"/>
                      <a:pt x="20689" y="67712"/>
                      <a:pt x="20430" y="67012"/>
                    </a:cubicBezTo>
                    <a:cubicBezTo>
                      <a:pt x="20249" y="66333"/>
                      <a:pt x="20170" y="65420"/>
                      <a:pt x="20170" y="64281"/>
                    </a:cubicBezTo>
                    <a:lnTo>
                      <a:pt x="20170" y="26808"/>
                    </a:lnTo>
                    <a:lnTo>
                      <a:pt x="32143" y="26808"/>
                    </a:lnTo>
                    <a:lnTo>
                      <a:pt x="32143" y="18087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FC9166D-3BFD-4655-ACB3-BDAB0509A672}"/>
                  </a:ext>
                </a:extLst>
              </p:cNvPr>
              <p:cNvSpPr/>
              <p:nvPr/>
            </p:nvSpPr>
            <p:spPr>
              <a:xfrm>
                <a:off x="5476719" y="3384489"/>
                <a:ext cx="9888" cy="83273"/>
              </a:xfrm>
              <a:custGeom>
                <a:avLst/>
                <a:gdLst>
                  <a:gd name="connsiteX0" fmla="*/ 9888 w 9888"/>
                  <a:gd name="connsiteY0" fmla="*/ 12098 h 83273"/>
                  <a:gd name="connsiteX1" fmla="*/ 9888 w 9888"/>
                  <a:gd name="connsiteY1" fmla="*/ 0 h 83273"/>
                  <a:gd name="connsiteX2" fmla="*/ 0 w 9888"/>
                  <a:gd name="connsiteY2" fmla="*/ 0 h 83273"/>
                  <a:gd name="connsiteX3" fmla="*/ 0 w 9888"/>
                  <a:gd name="connsiteY3" fmla="*/ 12098 h 83273"/>
                  <a:gd name="connsiteX4" fmla="*/ 0 w 9888"/>
                  <a:gd name="connsiteY4" fmla="*/ 23030 h 83273"/>
                  <a:gd name="connsiteX5" fmla="*/ 0 w 9888"/>
                  <a:gd name="connsiteY5" fmla="*/ 83274 h 83273"/>
                  <a:gd name="connsiteX6" fmla="*/ 9888 w 9888"/>
                  <a:gd name="connsiteY6" fmla="*/ 83274 h 83273"/>
                  <a:gd name="connsiteX7" fmla="*/ 9888 w 9888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8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B5440BA-AE10-4AA7-BEF4-F9631E655B1E}"/>
                  </a:ext>
                </a:extLst>
              </p:cNvPr>
              <p:cNvSpPr/>
              <p:nvPr/>
            </p:nvSpPr>
            <p:spPr>
              <a:xfrm>
                <a:off x="5498687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88 w 58562"/>
                  <a:gd name="connsiteY3" fmla="*/ 10279 h 62975"/>
                  <a:gd name="connsiteX4" fmla="*/ 29278 w 58562"/>
                  <a:gd name="connsiteY4" fmla="*/ 8720 h 62975"/>
                  <a:gd name="connsiteX5" fmla="*/ 36568 w 58562"/>
                  <a:gd name="connsiteY5" fmla="*/ 10279 h 62975"/>
                  <a:gd name="connsiteX6" fmla="*/ 42551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1 w 58562"/>
                  <a:gd name="connsiteY10" fmla="*/ 48405 h 62975"/>
                  <a:gd name="connsiteX11" fmla="*/ 36568 w 58562"/>
                  <a:gd name="connsiteY11" fmla="*/ 52829 h 62975"/>
                  <a:gd name="connsiteX12" fmla="*/ 29278 w 58562"/>
                  <a:gd name="connsiteY12" fmla="*/ 54388 h 62975"/>
                  <a:gd name="connsiteX13" fmla="*/ 21988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78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78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7" y="24722"/>
                      <a:pt x="11974" y="21858"/>
                    </a:cubicBezTo>
                    <a:cubicBezTo>
                      <a:pt x="12907" y="19000"/>
                      <a:pt x="14259" y="16628"/>
                      <a:pt x="16005" y="14703"/>
                    </a:cubicBezTo>
                    <a:cubicBezTo>
                      <a:pt x="17724" y="12804"/>
                      <a:pt x="19730" y="11319"/>
                      <a:pt x="21988" y="10279"/>
                    </a:cubicBezTo>
                    <a:cubicBezTo>
                      <a:pt x="24334" y="9240"/>
                      <a:pt x="26753" y="8720"/>
                      <a:pt x="29278" y="8720"/>
                    </a:cubicBezTo>
                    <a:cubicBezTo>
                      <a:pt x="31883" y="8720"/>
                      <a:pt x="34302" y="9240"/>
                      <a:pt x="36568" y="10279"/>
                    </a:cubicBezTo>
                    <a:cubicBezTo>
                      <a:pt x="38913" y="11319"/>
                      <a:pt x="40885" y="12804"/>
                      <a:pt x="42551" y="14703"/>
                    </a:cubicBezTo>
                    <a:cubicBezTo>
                      <a:pt x="44270" y="16628"/>
                      <a:pt x="45623" y="19000"/>
                      <a:pt x="46589" y="21858"/>
                    </a:cubicBezTo>
                    <a:cubicBezTo>
                      <a:pt x="47528" y="24722"/>
                      <a:pt x="48022" y="27973"/>
                      <a:pt x="48022" y="31617"/>
                    </a:cubicBezTo>
                    <a:cubicBezTo>
                      <a:pt x="48022" y="35262"/>
                      <a:pt x="47528" y="38513"/>
                      <a:pt x="46589" y="41377"/>
                    </a:cubicBezTo>
                    <a:cubicBezTo>
                      <a:pt x="45623" y="44188"/>
                      <a:pt x="44270" y="46533"/>
                      <a:pt x="42551" y="48405"/>
                    </a:cubicBezTo>
                    <a:cubicBezTo>
                      <a:pt x="40885" y="50331"/>
                      <a:pt x="38913" y="51790"/>
                      <a:pt x="36568" y="52829"/>
                    </a:cubicBezTo>
                    <a:cubicBezTo>
                      <a:pt x="34302" y="53868"/>
                      <a:pt x="31883" y="54388"/>
                      <a:pt x="29278" y="54388"/>
                    </a:cubicBezTo>
                    <a:cubicBezTo>
                      <a:pt x="26753" y="54388"/>
                      <a:pt x="24334" y="53868"/>
                      <a:pt x="21988" y="52829"/>
                    </a:cubicBezTo>
                    <a:cubicBezTo>
                      <a:pt x="19730" y="51790"/>
                      <a:pt x="17724" y="50331"/>
                      <a:pt x="16005" y="48405"/>
                    </a:cubicBezTo>
                    <a:cubicBezTo>
                      <a:pt x="14259" y="46533"/>
                      <a:pt x="12907" y="44188"/>
                      <a:pt x="11974" y="41377"/>
                    </a:cubicBezTo>
                    <a:cubicBezTo>
                      <a:pt x="11007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600" y="40178"/>
                      <a:pt x="1819" y="43982"/>
                    </a:cubicBezTo>
                    <a:cubicBezTo>
                      <a:pt x="3118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87" y="62975"/>
                      <a:pt x="29278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84" y="47833"/>
                      <a:pt x="56610" y="43982"/>
                    </a:cubicBezTo>
                    <a:cubicBezTo>
                      <a:pt x="57909" y="40178"/>
                      <a:pt x="58563" y="36041"/>
                      <a:pt x="58563" y="31617"/>
                    </a:cubicBezTo>
                    <a:cubicBezTo>
                      <a:pt x="58563" y="27194"/>
                      <a:pt x="57909" y="23110"/>
                      <a:pt x="56610" y="19260"/>
                    </a:cubicBezTo>
                    <a:cubicBezTo>
                      <a:pt x="55384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78" y="0"/>
                    </a:cubicBezTo>
                    <a:cubicBezTo>
                      <a:pt x="24487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18" y="15356"/>
                      <a:pt x="1819" y="19260"/>
                    </a:cubicBezTo>
                    <a:cubicBezTo>
                      <a:pt x="600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4704467-9686-4E9D-BC25-B521CB63C0EB}"/>
                  </a:ext>
                </a:extLst>
              </p:cNvPr>
              <p:cNvSpPr/>
              <p:nvPr/>
            </p:nvSpPr>
            <p:spPr>
              <a:xfrm>
                <a:off x="5568884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1 w 49973"/>
                  <a:gd name="connsiteY2" fmla="*/ 61676 h 61676"/>
                  <a:gd name="connsiteX3" fmla="*/ 10021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09 w 49973"/>
                  <a:gd name="connsiteY6" fmla="*/ 10153 h 61676"/>
                  <a:gd name="connsiteX7" fmla="*/ 27852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34 w 49973"/>
                  <a:gd name="connsiteY13" fmla="*/ 13144 h 61676"/>
                  <a:gd name="connsiteX14" fmla="*/ 45549 w 49973"/>
                  <a:gd name="connsiteY14" fmla="*/ 6249 h 61676"/>
                  <a:gd name="connsiteX15" fmla="*/ 39039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1" y="61676"/>
                    </a:lnTo>
                    <a:lnTo>
                      <a:pt x="10021" y="27587"/>
                    </a:lnTo>
                    <a:cubicBezTo>
                      <a:pt x="10021" y="24929"/>
                      <a:pt x="10334" y="22431"/>
                      <a:pt x="11061" y="20172"/>
                    </a:cubicBezTo>
                    <a:cubicBezTo>
                      <a:pt x="11840" y="17827"/>
                      <a:pt x="12933" y="15849"/>
                      <a:pt x="14446" y="14183"/>
                    </a:cubicBezTo>
                    <a:cubicBezTo>
                      <a:pt x="15905" y="12464"/>
                      <a:pt x="17724" y="11139"/>
                      <a:pt x="19909" y="10153"/>
                    </a:cubicBezTo>
                    <a:cubicBezTo>
                      <a:pt x="22148" y="9213"/>
                      <a:pt x="24780" y="8720"/>
                      <a:pt x="27852" y="8720"/>
                    </a:cubicBezTo>
                    <a:cubicBezTo>
                      <a:pt x="31543" y="8720"/>
                      <a:pt x="34515" y="9840"/>
                      <a:pt x="36701" y="11971"/>
                    </a:cubicBezTo>
                    <a:cubicBezTo>
                      <a:pt x="38940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62" y="8174"/>
                      <a:pt x="45549" y="6249"/>
                    </a:cubicBezTo>
                    <a:cubicBezTo>
                      <a:pt x="43884" y="4270"/>
                      <a:pt x="41698" y="2731"/>
                      <a:pt x="39039" y="1692"/>
                    </a:cubicBezTo>
                    <a:cubicBezTo>
                      <a:pt x="36441" y="573"/>
                      <a:pt x="33109" y="0"/>
                      <a:pt x="29151" y="0"/>
                    </a:cubicBezTo>
                    <a:cubicBezTo>
                      <a:pt x="20196" y="0"/>
                      <a:pt x="13693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07F3779-CB26-4063-9C41-A113D0E7F434}"/>
                  </a:ext>
                </a:extLst>
              </p:cNvPr>
              <p:cNvSpPr/>
              <p:nvPr/>
            </p:nvSpPr>
            <p:spPr>
              <a:xfrm>
                <a:off x="6204043" y="3406087"/>
                <a:ext cx="57129" cy="84706"/>
              </a:xfrm>
              <a:custGeom>
                <a:avLst/>
                <a:gdLst>
                  <a:gd name="connsiteX0" fmla="*/ 0 w 57129"/>
                  <a:gd name="connsiteY0" fmla="*/ 1432 h 84706"/>
                  <a:gd name="connsiteX1" fmla="*/ 0 w 57129"/>
                  <a:gd name="connsiteY1" fmla="*/ 84706 h 84706"/>
                  <a:gd name="connsiteX2" fmla="*/ 9888 w 57129"/>
                  <a:gd name="connsiteY2" fmla="*/ 84706 h 84706"/>
                  <a:gd name="connsiteX3" fmla="*/ 9888 w 57129"/>
                  <a:gd name="connsiteY3" fmla="*/ 53608 h 84706"/>
                  <a:gd name="connsiteX4" fmla="*/ 10155 w 57129"/>
                  <a:gd name="connsiteY4" fmla="*/ 53608 h 84706"/>
                  <a:gd name="connsiteX5" fmla="*/ 14186 w 57129"/>
                  <a:gd name="connsiteY5" fmla="*/ 58165 h 84706"/>
                  <a:gd name="connsiteX6" fmla="*/ 19130 w 57129"/>
                  <a:gd name="connsiteY6" fmla="*/ 61023 h 84706"/>
                  <a:gd name="connsiteX7" fmla="*/ 24594 w 57129"/>
                  <a:gd name="connsiteY7" fmla="*/ 62455 h 84706"/>
                  <a:gd name="connsiteX8" fmla="*/ 29671 w 57129"/>
                  <a:gd name="connsiteY8" fmla="*/ 62975 h 84706"/>
                  <a:gd name="connsiteX9" fmla="*/ 41645 w 57129"/>
                  <a:gd name="connsiteY9" fmla="*/ 60503 h 84706"/>
                  <a:gd name="connsiteX10" fmla="*/ 50234 w 57129"/>
                  <a:gd name="connsiteY10" fmla="*/ 53868 h 84706"/>
                  <a:gd name="connsiteX11" fmla="*/ 55438 w 57129"/>
                  <a:gd name="connsiteY11" fmla="*/ 43849 h 84706"/>
                  <a:gd name="connsiteX12" fmla="*/ 57130 w 57129"/>
                  <a:gd name="connsiteY12" fmla="*/ 31751 h 84706"/>
                  <a:gd name="connsiteX13" fmla="*/ 55311 w 57129"/>
                  <a:gd name="connsiteY13" fmla="*/ 19646 h 84706"/>
                  <a:gd name="connsiteX14" fmla="*/ 50107 w 57129"/>
                  <a:gd name="connsiteY14" fmla="*/ 9500 h 84706"/>
                  <a:gd name="connsiteX15" fmla="*/ 41518 w 57129"/>
                  <a:gd name="connsiteY15" fmla="*/ 2605 h 84706"/>
                  <a:gd name="connsiteX16" fmla="*/ 29411 w 57129"/>
                  <a:gd name="connsiteY16" fmla="*/ 0 h 84706"/>
                  <a:gd name="connsiteX17" fmla="*/ 17831 w 57129"/>
                  <a:gd name="connsiteY17" fmla="*/ 2345 h 84706"/>
                  <a:gd name="connsiteX18" fmla="*/ 10155 w 57129"/>
                  <a:gd name="connsiteY18" fmla="*/ 9500 h 84706"/>
                  <a:gd name="connsiteX19" fmla="*/ 9888 w 57129"/>
                  <a:gd name="connsiteY19" fmla="*/ 9500 h 84706"/>
                  <a:gd name="connsiteX20" fmla="*/ 9888 w 57129"/>
                  <a:gd name="connsiteY20" fmla="*/ 1432 h 84706"/>
                  <a:gd name="connsiteX21" fmla="*/ 46589 w 57129"/>
                  <a:gd name="connsiteY21" fmla="*/ 30971 h 84706"/>
                  <a:gd name="connsiteX22" fmla="*/ 45683 w 57129"/>
                  <a:gd name="connsiteY22" fmla="*/ 39685 h 84706"/>
                  <a:gd name="connsiteX23" fmla="*/ 42684 w 57129"/>
                  <a:gd name="connsiteY23" fmla="*/ 47100 h 84706"/>
                  <a:gd name="connsiteX24" fmla="*/ 37087 w 57129"/>
                  <a:gd name="connsiteY24" fmla="*/ 52436 h 84706"/>
                  <a:gd name="connsiteX25" fmla="*/ 28632 w 57129"/>
                  <a:gd name="connsiteY25" fmla="*/ 54388 h 84706"/>
                  <a:gd name="connsiteX26" fmla="*/ 19783 w 57129"/>
                  <a:gd name="connsiteY26" fmla="*/ 52436 h 84706"/>
                  <a:gd name="connsiteX27" fmla="*/ 13926 w 57129"/>
                  <a:gd name="connsiteY27" fmla="*/ 47366 h 84706"/>
                  <a:gd name="connsiteX28" fmla="*/ 10674 w 57129"/>
                  <a:gd name="connsiteY28" fmla="*/ 40078 h 84706"/>
                  <a:gd name="connsiteX29" fmla="*/ 9628 w 57129"/>
                  <a:gd name="connsiteY29" fmla="*/ 31491 h 84706"/>
                  <a:gd name="connsiteX30" fmla="*/ 10541 w 57129"/>
                  <a:gd name="connsiteY30" fmla="*/ 23290 h 84706"/>
                  <a:gd name="connsiteX31" fmla="*/ 13793 w 57129"/>
                  <a:gd name="connsiteY31" fmla="*/ 16009 h 84706"/>
                  <a:gd name="connsiteX32" fmla="*/ 19523 w 57129"/>
                  <a:gd name="connsiteY32" fmla="*/ 10799 h 84706"/>
                  <a:gd name="connsiteX33" fmla="*/ 27978 w 57129"/>
                  <a:gd name="connsiteY33" fmla="*/ 8720 h 84706"/>
                  <a:gd name="connsiteX34" fmla="*/ 36307 w 57129"/>
                  <a:gd name="connsiteY34" fmla="*/ 10672 h 84706"/>
                  <a:gd name="connsiteX35" fmla="*/ 42038 w 57129"/>
                  <a:gd name="connsiteY35" fmla="*/ 15616 h 84706"/>
                  <a:gd name="connsiteX36" fmla="*/ 45416 w 57129"/>
                  <a:gd name="connsiteY36" fmla="*/ 22770 h 84706"/>
                  <a:gd name="connsiteX37" fmla="*/ 46589 w 57129"/>
                  <a:gd name="connsiteY37" fmla="*/ 30971 h 84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29" h="84706">
                    <a:moveTo>
                      <a:pt x="0" y="1432"/>
                    </a:moveTo>
                    <a:lnTo>
                      <a:pt x="0" y="84706"/>
                    </a:lnTo>
                    <a:lnTo>
                      <a:pt x="9888" y="84706"/>
                    </a:lnTo>
                    <a:lnTo>
                      <a:pt x="9888" y="53608"/>
                    </a:lnTo>
                    <a:lnTo>
                      <a:pt x="10155" y="53608"/>
                    </a:lnTo>
                    <a:cubicBezTo>
                      <a:pt x="11267" y="55427"/>
                      <a:pt x="12627" y="56966"/>
                      <a:pt x="14186" y="58165"/>
                    </a:cubicBezTo>
                    <a:cubicBezTo>
                      <a:pt x="15745" y="59384"/>
                      <a:pt x="17384" y="60350"/>
                      <a:pt x="19130" y="61023"/>
                    </a:cubicBezTo>
                    <a:cubicBezTo>
                      <a:pt x="20956" y="61703"/>
                      <a:pt x="22774" y="62196"/>
                      <a:pt x="24594" y="62455"/>
                    </a:cubicBezTo>
                    <a:cubicBezTo>
                      <a:pt x="26499" y="62769"/>
                      <a:pt x="28192" y="62975"/>
                      <a:pt x="29671" y="62975"/>
                    </a:cubicBezTo>
                    <a:cubicBezTo>
                      <a:pt x="34176" y="62975"/>
                      <a:pt x="38187" y="62142"/>
                      <a:pt x="41645" y="60503"/>
                    </a:cubicBezTo>
                    <a:cubicBezTo>
                      <a:pt x="45110" y="58865"/>
                      <a:pt x="47968" y="56680"/>
                      <a:pt x="50234" y="53868"/>
                    </a:cubicBezTo>
                    <a:cubicBezTo>
                      <a:pt x="52579" y="51004"/>
                      <a:pt x="54318" y="47673"/>
                      <a:pt x="55438" y="43849"/>
                    </a:cubicBezTo>
                    <a:cubicBezTo>
                      <a:pt x="56557" y="40051"/>
                      <a:pt x="57130" y="36014"/>
                      <a:pt x="57130" y="31751"/>
                    </a:cubicBezTo>
                    <a:cubicBezTo>
                      <a:pt x="57130" y="27427"/>
                      <a:pt x="56530" y="23397"/>
                      <a:pt x="55311" y="19646"/>
                    </a:cubicBezTo>
                    <a:cubicBezTo>
                      <a:pt x="54192" y="15849"/>
                      <a:pt x="52446" y="12464"/>
                      <a:pt x="50107" y="9500"/>
                    </a:cubicBezTo>
                    <a:cubicBezTo>
                      <a:pt x="47841" y="6562"/>
                      <a:pt x="44976" y="4270"/>
                      <a:pt x="41518" y="2605"/>
                    </a:cubicBezTo>
                    <a:cubicBezTo>
                      <a:pt x="38133" y="886"/>
                      <a:pt x="34095" y="0"/>
                      <a:pt x="29411" y="0"/>
                    </a:cubicBezTo>
                    <a:cubicBezTo>
                      <a:pt x="25167" y="0"/>
                      <a:pt x="21289" y="779"/>
                      <a:pt x="17831" y="2345"/>
                    </a:cubicBezTo>
                    <a:cubicBezTo>
                      <a:pt x="14366" y="3851"/>
                      <a:pt x="11794" y="6222"/>
                      <a:pt x="10155" y="9500"/>
                    </a:cubicBezTo>
                    <a:lnTo>
                      <a:pt x="9888" y="9500"/>
                    </a:lnTo>
                    <a:lnTo>
                      <a:pt x="9888" y="1432"/>
                    </a:lnTo>
                    <a:close/>
                    <a:moveTo>
                      <a:pt x="46589" y="30971"/>
                    </a:moveTo>
                    <a:cubicBezTo>
                      <a:pt x="46589" y="33936"/>
                      <a:pt x="46276" y="36827"/>
                      <a:pt x="45683" y="39685"/>
                    </a:cubicBezTo>
                    <a:cubicBezTo>
                      <a:pt x="45083" y="42470"/>
                      <a:pt x="44063" y="44968"/>
                      <a:pt x="42684" y="47100"/>
                    </a:cubicBezTo>
                    <a:cubicBezTo>
                      <a:pt x="41305" y="49292"/>
                      <a:pt x="39432" y="51057"/>
                      <a:pt x="37087" y="52436"/>
                    </a:cubicBezTo>
                    <a:cubicBezTo>
                      <a:pt x="34828" y="53742"/>
                      <a:pt x="32016" y="54388"/>
                      <a:pt x="28632" y="54388"/>
                    </a:cubicBezTo>
                    <a:cubicBezTo>
                      <a:pt x="25167" y="54388"/>
                      <a:pt x="22201" y="53742"/>
                      <a:pt x="19783" y="52436"/>
                    </a:cubicBezTo>
                    <a:cubicBezTo>
                      <a:pt x="17438" y="51137"/>
                      <a:pt x="15485" y="49445"/>
                      <a:pt x="13926" y="47366"/>
                    </a:cubicBezTo>
                    <a:cubicBezTo>
                      <a:pt x="12440" y="45281"/>
                      <a:pt x="11374" y="42889"/>
                      <a:pt x="10674" y="40078"/>
                    </a:cubicBezTo>
                    <a:cubicBezTo>
                      <a:pt x="9968" y="37320"/>
                      <a:pt x="9628" y="34455"/>
                      <a:pt x="9628" y="31491"/>
                    </a:cubicBezTo>
                    <a:cubicBezTo>
                      <a:pt x="9628" y="28733"/>
                      <a:pt x="9941" y="26001"/>
                      <a:pt x="10541" y="23290"/>
                    </a:cubicBezTo>
                    <a:cubicBezTo>
                      <a:pt x="11247" y="20532"/>
                      <a:pt x="12314" y="18087"/>
                      <a:pt x="13793" y="16009"/>
                    </a:cubicBezTo>
                    <a:cubicBezTo>
                      <a:pt x="15278" y="13843"/>
                      <a:pt x="17178" y="12105"/>
                      <a:pt x="19523" y="10799"/>
                    </a:cubicBezTo>
                    <a:cubicBezTo>
                      <a:pt x="21862" y="9420"/>
                      <a:pt x="24674" y="8720"/>
                      <a:pt x="27978" y="8720"/>
                    </a:cubicBezTo>
                    <a:cubicBezTo>
                      <a:pt x="31184" y="8720"/>
                      <a:pt x="33969" y="9367"/>
                      <a:pt x="36307" y="10672"/>
                    </a:cubicBezTo>
                    <a:cubicBezTo>
                      <a:pt x="38653" y="11918"/>
                      <a:pt x="40552" y="13530"/>
                      <a:pt x="42038" y="15616"/>
                    </a:cubicBezTo>
                    <a:cubicBezTo>
                      <a:pt x="43597" y="17694"/>
                      <a:pt x="44717" y="20092"/>
                      <a:pt x="45416" y="22770"/>
                    </a:cubicBezTo>
                    <a:cubicBezTo>
                      <a:pt x="46203" y="25475"/>
                      <a:pt x="46589" y="28213"/>
                      <a:pt x="46589" y="30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DD68D608-9CFC-4059-ABDB-C129E84E560D}"/>
                  </a:ext>
                </a:extLst>
              </p:cNvPr>
              <p:cNvSpPr/>
              <p:nvPr/>
            </p:nvSpPr>
            <p:spPr>
              <a:xfrm>
                <a:off x="6269555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5 w 58562"/>
                  <a:gd name="connsiteY4" fmla="*/ 8720 h 62975"/>
                  <a:gd name="connsiteX5" fmla="*/ 36568 w 58562"/>
                  <a:gd name="connsiteY5" fmla="*/ 10279 h 62975"/>
                  <a:gd name="connsiteX6" fmla="*/ 42558 w 58562"/>
                  <a:gd name="connsiteY6" fmla="*/ 14703 h 62975"/>
                  <a:gd name="connsiteX7" fmla="*/ 46589 w 58562"/>
                  <a:gd name="connsiteY7" fmla="*/ 21858 h 62975"/>
                  <a:gd name="connsiteX8" fmla="*/ 48022 w 58562"/>
                  <a:gd name="connsiteY8" fmla="*/ 31617 h 62975"/>
                  <a:gd name="connsiteX9" fmla="*/ 46589 w 58562"/>
                  <a:gd name="connsiteY9" fmla="*/ 41377 h 62975"/>
                  <a:gd name="connsiteX10" fmla="*/ 42558 w 58562"/>
                  <a:gd name="connsiteY10" fmla="*/ 48405 h 62975"/>
                  <a:gd name="connsiteX11" fmla="*/ 36568 w 58562"/>
                  <a:gd name="connsiteY11" fmla="*/ 52829 h 62975"/>
                  <a:gd name="connsiteX12" fmla="*/ 29285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26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5 w 58562"/>
                  <a:gd name="connsiteY21" fmla="*/ 62975 h 62975"/>
                  <a:gd name="connsiteX22" fmla="*/ 41905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3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5 w 58562"/>
                  <a:gd name="connsiteY28" fmla="*/ 2472 h 62975"/>
                  <a:gd name="connsiteX29" fmla="*/ 29285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26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1008" y="24722"/>
                      <a:pt x="11974" y="21858"/>
                    </a:cubicBezTo>
                    <a:cubicBezTo>
                      <a:pt x="12914" y="19000"/>
                      <a:pt x="14266" y="16628"/>
                      <a:pt x="16005" y="14703"/>
                    </a:cubicBezTo>
                    <a:cubicBezTo>
                      <a:pt x="17724" y="12804"/>
                      <a:pt x="19730" y="11319"/>
                      <a:pt x="21995" y="10279"/>
                    </a:cubicBezTo>
                    <a:cubicBezTo>
                      <a:pt x="24334" y="9240"/>
                      <a:pt x="26760" y="8720"/>
                      <a:pt x="29285" y="8720"/>
                    </a:cubicBezTo>
                    <a:cubicBezTo>
                      <a:pt x="31883" y="8720"/>
                      <a:pt x="34309" y="9240"/>
                      <a:pt x="36568" y="10279"/>
                    </a:cubicBezTo>
                    <a:cubicBezTo>
                      <a:pt x="38913" y="11319"/>
                      <a:pt x="40892" y="12804"/>
                      <a:pt x="42558" y="14703"/>
                    </a:cubicBezTo>
                    <a:cubicBezTo>
                      <a:pt x="44277" y="16628"/>
                      <a:pt x="45630" y="19000"/>
                      <a:pt x="46589" y="21858"/>
                    </a:cubicBezTo>
                    <a:cubicBezTo>
                      <a:pt x="47529" y="24722"/>
                      <a:pt x="48022" y="27973"/>
                      <a:pt x="48022" y="31617"/>
                    </a:cubicBezTo>
                    <a:cubicBezTo>
                      <a:pt x="48022" y="35262"/>
                      <a:pt x="47529" y="38513"/>
                      <a:pt x="46589" y="41377"/>
                    </a:cubicBezTo>
                    <a:cubicBezTo>
                      <a:pt x="45630" y="44188"/>
                      <a:pt x="44277" y="46533"/>
                      <a:pt x="42558" y="48405"/>
                    </a:cubicBezTo>
                    <a:cubicBezTo>
                      <a:pt x="40892" y="50331"/>
                      <a:pt x="38913" y="51790"/>
                      <a:pt x="36568" y="52829"/>
                    </a:cubicBezTo>
                    <a:cubicBezTo>
                      <a:pt x="34309" y="53868"/>
                      <a:pt x="31883" y="54388"/>
                      <a:pt x="29285" y="54388"/>
                    </a:cubicBezTo>
                    <a:cubicBezTo>
                      <a:pt x="26760" y="54388"/>
                      <a:pt x="24334" y="53868"/>
                      <a:pt x="21995" y="52829"/>
                    </a:cubicBezTo>
                    <a:cubicBezTo>
                      <a:pt x="19730" y="51790"/>
                      <a:pt x="17724" y="50331"/>
                      <a:pt x="16005" y="48405"/>
                    </a:cubicBezTo>
                    <a:cubicBezTo>
                      <a:pt x="14266" y="46533"/>
                      <a:pt x="12914" y="44188"/>
                      <a:pt x="11974" y="41377"/>
                    </a:cubicBezTo>
                    <a:cubicBezTo>
                      <a:pt x="11008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600" y="40178"/>
                      <a:pt x="1826" y="43982"/>
                    </a:cubicBezTo>
                    <a:cubicBezTo>
                      <a:pt x="3125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5" y="62975"/>
                    </a:cubicBezTo>
                    <a:cubicBezTo>
                      <a:pt x="34122" y="62975"/>
                      <a:pt x="38340" y="62196"/>
                      <a:pt x="41905" y="60637"/>
                    </a:cubicBezTo>
                    <a:cubicBezTo>
                      <a:pt x="45549" y="59025"/>
                      <a:pt x="48568" y="56786"/>
                      <a:pt x="51013" y="54001"/>
                    </a:cubicBezTo>
                    <a:cubicBezTo>
                      <a:pt x="53512" y="51137"/>
                      <a:pt x="55391" y="47833"/>
                      <a:pt x="56610" y="43982"/>
                    </a:cubicBezTo>
                    <a:cubicBezTo>
                      <a:pt x="57916" y="40178"/>
                      <a:pt x="58563" y="36041"/>
                      <a:pt x="58563" y="31617"/>
                    </a:cubicBezTo>
                    <a:cubicBezTo>
                      <a:pt x="58563" y="27194"/>
                      <a:pt x="57916" y="23110"/>
                      <a:pt x="56610" y="19260"/>
                    </a:cubicBezTo>
                    <a:cubicBezTo>
                      <a:pt x="55391" y="15356"/>
                      <a:pt x="53512" y="12025"/>
                      <a:pt x="51013" y="9240"/>
                    </a:cubicBezTo>
                    <a:cubicBezTo>
                      <a:pt x="48568" y="6375"/>
                      <a:pt x="45549" y="4137"/>
                      <a:pt x="41905" y="2472"/>
                    </a:cubicBezTo>
                    <a:cubicBezTo>
                      <a:pt x="38340" y="833"/>
                      <a:pt x="34122" y="0"/>
                      <a:pt x="29285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26" y="19260"/>
                    </a:cubicBezTo>
                    <a:cubicBezTo>
                      <a:pt x="600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7416E0B-2CEA-4AB2-B38E-7F561636D582}"/>
                  </a:ext>
                </a:extLst>
              </p:cNvPr>
              <p:cNvSpPr/>
              <p:nvPr/>
            </p:nvSpPr>
            <p:spPr>
              <a:xfrm>
                <a:off x="6336500" y="3406087"/>
                <a:ext cx="58562" cy="62975"/>
              </a:xfrm>
              <a:custGeom>
                <a:avLst/>
                <a:gdLst>
                  <a:gd name="connsiteX0" fmla="*/ 10541 w 58562"/>
                  <a:gd name="connsiteY0" fmla="*/ 31617 h 62975"/>
                  <a:gd name="connsiteX1" fmla="*/ 11974 w 58562"/>
                  <a:gd name="connsiteY1" fmla="*/ 21858 h 62975"/>
                  <a:gd name="connsiteX2" fmla="*/ 16005 w 58562"/>
                  <a:gd name="connsiteY2" fmla="*/ 14703 h 62975"/>
                  <a:gd name="connsiteX3" fmla="*/ 21995 w 58562"/>
                  <a:gd name="connsiteY3" fmla="*/ 10279 h 62975"/>
                  <a:gd name="connsiteX4" fmla="*/ 29284 w 58562"/>
                  <a:gd name="connsiteY4" fmla="*/ 8720 h 62975"/>
                  <a:gd name="connsiteX5" fmla="*/ 36567 w 58562"/>
                  <a:gd name="connsiteY5" fmla="*/ 10279 h 62975"/>
                  <a:gd name="connsiteX6" fmla="*/ 42557 w 58562"/>
                  <a:gd name="connsiteY6" fmla="*/ 14703 h 62975"/>
                  <a:gd name="connsiteX7" fmla="*/ 46588 w 58562"/>
                  <a:gd name="connsiteY7" fmla="*/ 21858 h 62975"/>
                  <a:gd name="connsiteX8" fmla="*/ 48021 w 58562"/>
                  <a:gd name="connsiteY8" fmla="*/ 31617 h 62975"/>
                  <a:gd name="connsiteX9" fmla="*/ 46588 w 58562"/>
                  <a:gd name="connsiteY9" fmla="*/ 41377 h 62975"/>
                  <a:gd name="connsiteX10" fmla="*/ 42557 w 58562"/>
                  <a:gd name="connsiteY10" fmla="*/ 48405 h 62975"/>
                  <a:gd name="connsiteX11" fmla="*/ 36567 w 58562"/>
                  <a:gd name="connsiteY11" fmla="*/ 52829 h 62975"/>
                  <a:gd name="connsiteX12" fmla="*/ 29284 w 58562"/>
                  <a:gd name="connsiteY12" fmla="*/ 54388 h 62975"/>
                  <a:gd name="connsiteX13" fmla="*/ 21995 w 58562"/>
                  <a:gd name="connsiteY13" fmla="*/ 52829 h 62975"/>
                  <a:gd name="connsiteX14" fmla="*/ 16005 w 58562"/>
                  <a:gd name="connsiteY14" fmla="*/ 48405 h 62975"/>
                  <a:gd name="connsiteX15" fmla="*/ 11974 w 58562"/>
                  <a:gd name="connsiteY15" fmla="*/ 41377 h 62975"/>
                  <a:gd name="connsiteX16" fmla="*/ 10541 w 58562"/>
                  <a:gd name="connsiteY16" fmla="*/ 31617 h 62975"/>
                  <a:gd name="connsiteX17" fmla="*/ 0 w 58562"/>
                  <a:gd name="connsiteY17" fmla="*/ 31617 h 62975"/>
                  <a:gd name="connsiteX18" fmla="*/ 1819 w 58562"/>
                  <a:gd name="connsiteY18" fmla="*/ 43982 h 62975"/>
                  <a:gd name="connsiteX19" fmla="*/ 7416 w 58562"/>
                  <a:gd name="connsiteY19" fmla="*/ 54001 h 62975"/>
                  <a:gd name="connsiteX20" fmla="*/ 16658 w 58562"/>
                  <a:gd name="connsiteY20" fmla="*/ 60637 h 62975"/>
                  <a:gd name="connsiteX21" fmla="*/ 29284 w 58562"/>
                  <a:gd name="connsiteY21" fmla="*/ 62975 h 62975"/>
                  <a:gd name="connsiteX22" fmla="*/ 41904 w 58562"/>
                  <a:gd name="connsiteY22" fmla="*/ 60637 h 62975"/>
                  <a:gd name="connsiteX23" fmla="*/ 51013 w 58562"/>
                  <a:gd name="connsiteY23" fmla="*/ 54001 h 62975"/>
                  <a:gd name="connsiteX24" fmla="*/ 56610 w 58562"/>
                  <a:gd name="connsiteY24" fmla="*/ 43982 h 62975"/>
                  <a:gd name="connsiteX25" fmla="*/ 58562 w 58562"/>
                  <a:gd name="connsiteY25" fmla="*/ 31617 h 62975"/>
                  <a:gd name="connsiteX26" fmla="*/ 56610 w 58562"/>
                  <a:gd name="connsiteY26" fmla="*/ 19260 h 62975"/>
                  <a:gd name="connsiteX27" fmla="*/ 51013 w 58562"/>
                  <a:gd name="connsiteY27" fmla="*/ 9240 h 62975"/>
                  <a:gd name="connsiteX28" fmla="*/ 41904 w 58562"/>
                  <a:gd name="connsiteY28" fmla="*/ 2472 h 62975"/>
                  <a:gd name="connsiteX29" fmla="*/ 29284 w 58562"/>
                  <a:gd name="connsiteY29" fmla="*/ 0 h 62975"/>
                  <a:gd name="connsiteX30" fmla="*/ 16658 w 58562"/>
                  <a:gd name="connsiteY30" fmla="*/ 2472 h 62975"/>
                  <a:gd name="connsiteX31" fmla="*/ 7416 w 58562"/>
                  <a:gd name="connsiteY31" fmla="*/ 9240 h 62975"/>
                  <a:gd name="connsiteX32" fmla="*/ 1819 w 58562"/>
                  <a:gd name="connsiteY32" fmla="*/ 19260 h 62975"/>
                  <a:gd name="connsiteX33" fmla="*/ 0 w 58562"/>
                  <a:gd name="connsiteY33" fmla="*/ 31617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8562" h="62975">
                    <a:moveTo>
                      <a:pt x="10541" y="31617"/>
                    </a:moveTo>
                    <a:cubicBezTo>
                      <a:pt x="10541" y="27973"/>
                      <a:pt x="10981" y="24722"/>
                      <a:pt x="11974" y="21858"/>
                    </a:cubicBezTo>
                    <a:cubicBezTo>
                      <a:pt x="12906" y="19000"/>
                      <a:pt x="14239" y="16628"/>
                      <a:pt x="16005" y="14703"/>
                    </a:cubicBezTo>
                    <a:cubicBezTo>
                      <a:pt x="17724" y="12804"/>
                      <a:pt x="19703" y="11319"/>
                      <a:pt x="21995" y="10279"/>
                    </a:cubicBezTo>
                    <a:cubicBezTo>
                      <a:pt x="24334" y="9240"/>
                      <a:pt x="26732" y="8720"/>
                      <a:pt x="29284" y="8720"/>
                    </a:cubicBezTo>
                    <a:cubicBezTo>
                      <a:pt x="31883" y="8720"/>
                      <a:pt x="34282" y="9240"/>
                      <a:pt x="36567" y="10279"/>
                    </a:cubicBezTo>
                    <a:cubicBezTo>
                      <a:pt x="38913" y="11319"/>
                      <a:pt x="40892" y="12804"/>
                      <a:pt x="42557" y="14703"/>
                    </a:cubicBezTo>
                    <a:cubicBezTo>
                      <a:pt x="44276" y="16628"/>
                      <a:pt x="45603" y="19000"/>
                      <a:pt x="46588" y="21858"/>
                    </a:cubicBezTo>
                    <a:cubicBezTo>
                      <a:pt x="47528" y="24722"/>
                      <a:pt x="48021" y="27973"/>
                      <a:pt x="48021" y="31617"/>
                    </a:cubicBezTo>
                    <a:cubicBezTo>
                      <a:pt x="48021" y="35262"/>
                      <a:pt x="47528" y="38513"/>
                      <a:pt x="46588" y="41377"/>
                    </a:cubicBezTo>
                    <a:cubicBezTo>
                      <a:pt x="45603" y="44188"/>
                      <a:pt x="44276" y="46533"/>
                      <a:pt x="42557" y="48405"/>
                    </a:cubicBezTo>
                    <a:cubicBezTo>
                      <a:pt x="40892" y="50331"/>
                      <a:pt x="38913" y="51790"/>
                      <a:pt x="36567" y="52829"/>
                    </a:cubicBezTo>
                    <a:cubicBezTo>
                      <a:pt x="34282" y="53868"/>
                      <a:pt x="31883" y="54388"/>
                      <a:pt x="29284" y="54388"/>
                    </a:cubicBezTo>
                    <a:cubicBezTo>
                      <a:pt x="26732" y="54388"/>
                      <a:pt x="24334" y="53868"/>
                      <a:pt x="21995" y="52829"/>
                    </a:cubicBezTo>
                    <a:cubicBezTo>
                      <a:pt x="19703" y="51790"/>
                      <a:pt x="17724" y="50331"/>
                      <a:pt x="16005" y="48405"/>
                    </a:cubicBezTo>
                    <a:cubicBezTo>
                      <a:pt x="14239" y="46533"/>
                      <a:pt x="12906" y="44188"/>
                      <a:pt x="11974" y="41377"/>
                    </a:cubicBezTo>
                    <a:cubicBezTo>
                      <a:pt x="10981" y="38513"/>
                      <a:pt x="10541" y="35262"/>
                      <a:pt x="10541" y="31617"/>
                    </a:cubicBezTo>
                    <a:close/>
                    <a:moveTo>
                      <a:pt x="0" y="31617"/>
                    </a:moveTo>
                    <a:cubicBezTo>
                      <a:pt x="0" y="36041"/>
                      <a:pt x="573" y="40178"/>
                      <a:pt x="1819" y="43982"/>
                    </a:cubicBezTo>
                    <a:cubicBezTo>
                      <a:pt x="3125" y="47833"/>
                      <a:pt x="4971" y="51137"/>
                      <a:pt x="7416" y="54001"/>
                    </a:cubicBezTo>
                    <a:cubicBezTo>
                      <a:pt x="9915" y="56786"/>
                      <a:pt x="13013" y="59025"/>
                      <a:pt x="16658" y="60637"/>
                    </a:cubicBezTo>
                    <a:cubicBezTo>
                      <a:pt x="20303" y="62196"/>
                      <a:pt x="24494" y="62975"/>
                      <a:pt x="29284" y="62975"/>
                    </a:cubicBezTo>
                    <a:cubicBezTo>
                      <a:pt x="34122" y="62975"/>
                      <a:pt x="38313" y="62196"/>
                      <a:pt x="41904" y="60637"/>
                    </a:cubicBezTo>
                    <a:cubicBezTo>
                      <a:pt x="45549" y="59025"/>
                      <a:pt x="48567" y="56786"/>
                      <a:pt x="51013" y="54001"/>
                    </a:cubicBezTo>
                    <a:cubicBezTo>
                      <a:pt x="53512" y="51137"/>
                      <a:pt x="55364" y="47833"/>
                      <a:pt x="56610" y="43982"/>
                    </a:cubicBezTo>
                    <a:cubicBezTo>
                      <a:pt x="57909" y="40178"/>
                      <a:pt x="58562" y="36041"/>
                      <a:pt x="58562" y="31617"/>
                    </a:cubicBezTo>
                    <a:cubicBezTo>
                      <a:pt x="58562" y="27194"/>
                      <a:pt x="57909" y="23110"/>
                      <a:pt x="56610" y="19260"/>
                    </a:cubicBezTo>
                    <a:cubicBezTo>
                      <a:pt x="55364" y="15356"/>
                      <a:pt x="53512" y="12025"/>
                      <a:pt x="51013" y="9240"/>
                    </a:cubicBezTo>
                    <a:cubicBezTo>
                      <a:pt x="48567" y="6375"/>
                      <a:pt x="45549" y="4137"/>
                      <a:pt x="41904" y="2472"/>
                    </a:cubicBezTo>
                    <a:cubicBezTo>
                      <a:pt x="38313" y="833"/>
                      <a:pt x="34122" y="0"/>
                      <a:pt x="29284" y="0"/>
                    </a:cubicBezTo>
                    <a:cubicBezTo>
                      <a:pt x="24494" y="0"/>
                      <a:pt x="20303" y="833"/>
                      <a:pt x="16658" y="2472"/>
                    </a:cubicBezTo>
                    <a:cubicBezTo>
                      <a:pt x="13013" y="4137"/>
                      <a:pt x="9915" y="6375"/>
                      <a:pt x="7416" y="9240"/>
                    </a:cubicBezTo>
                    <a:cubicBezTo>
                      <a:pt x="4971" y="12025"/>
                      <a:pt x="3125" y="15356"/>
                      <a:pt x="1819" y="19260"/>
                    </a:cubicBezTo>
                    <a:cubicBezTo>
                      <a:pt x="573" y="23110"/>
                      <a:pt x="0" y="27194"/>
                      <a:pt x="0" y="31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DADE381-1051-4627-B96F-4A717DB51355}"/>
                  </a:ext>
                </a:extLst>
              </p:cNvPr>
              <p:cNvSpPr/>
              <p:nvPr/>
            </p:nvSpPr>
            <p:spPr>
              <a:xfrm>
                <a:off x="6407323" y="3384489"/>
                <a:ext cx="9888" cy="83273"/>
              </a:xfrm>
              <a:custGeom>
                <a:avLst/>
                <a:gdLst>
                  <a:gd name="connsiteX0" fmla="*/ 0 w 9888"/>
                  <a:gd name="connsiteY0" fmla="*/ 0 h 83273"/>
                  <a:gd name="connsiteX1" fmla="*/ 0 w 9888"/>
                  <a:gd name="connsiteY1" fmla="*/ 83274 h 83273"/>
                  <a:gd name="connsiteX2" fmla="*/ 9888 w 9888"/>
                  <a:gd name="connsiteY2" fmla="*/ 83274 h 83273"/>
                  <a:gd name="connsiteX3" fmla="*/ 9888 w 9888"/>
                  <a:gd name="connsiteY3" fmla="*/ 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" h="83273">
                    <a:moveTo>
                      <a:pt x="0" y="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286C07E-78C1-4BE4-A2C5-D2A451D914F2}"/>
                  </a:ext>
                </a:extLst>
              </p:cNvPr>
              <p:cNvSpPr/>
              <p:nvPr/>
            </p:nvSpPr>
            <p:spPr>
              <a:xfrm>
                <a:off x="6433223" y="3384489"/>
                <a:ext cx="9888" cy="83273"/>
              </a:xfrm>
              <a:custGeom>
                <a:avLst/>
                <a:gdLst>
                  <a:gd name="connsiteX0" fmla="*/ 9888 w 9888"/>
                  <a:gd name="connsiteY0" fmla="*/ 12098 h 83273"/>
                  <a:gd name="connsiteX1" fmla="*/ 9888 w 9888"/>
                  <a:gd name="connsiteY1" fmla="*/ 0 h 83273"/>
                  <a:gd name="connsiteX2" fmla="*/ 0 w 9888"/>
                  <a:gd name="connsiteY2" fmla="*/ 0 h 83273"/>
                  <a:gd name="connsiteX3" fmla="*/ 0 w 9888"/>
                  <a:gd name="connsiteY3" fmla="*/ 12098 h 83273"/>
                  <a:gd name="connsiteX4" fmla="*/ 0 w 9888"/>
                  <a:gd name="connsiteY4" fmla="*/ 23030 h 83273"/>
                  <a:gd name="connsiteX5" fmla="*/ 0 w 9888"/>
                  <a:gd name="connsiteY5" fmla="*/ 83274 h 83273"/>
                  <a:gd name="connsiteX6" fmla="*/ 9888 w 9888"/>
                  <a:gd name="connsiteY6" fmla="*/ 83274 h 83273"/>
                  <a:gd name="connsiteX7" fmla="*/ 9888 w 9888"/>
                  <a:gd name="connsiteY7" fmla="*/ 23030 h 8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88" h="83273">
                    <a:moveTo>
                      <a:pt x="9888" y="12098"/>
                    </a:moveTo>
                    <a:lnTo>
                      <a:pt x="9888" y="0"/>
                    </a:lnTo>
                    <a:lnTo>
                      <a:pt x="0" y="0"/>
                    </a:lnTo>
                    <a:lnTo>
                      <a:pt x="0" y="12098"/>
                    </a:lnTo>
                    <a:close/>
                    <a:moveTo>
                      <a:pt x="0" y="23030"/>
                    </a:moveTo>
                    <a:lnTo>
                      <a:pt x="0" y="83274"/>
                    </a:lnTo>
                    <a:lnTo>
                      <a:pt x="9888" y="83274"/>
                    </a:lnTo>
                    <a:lnTo>
                      <a:pt x="9888" y="23030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CA32B505-03E6-432C-B258-1E7665D0F4B8}"/>
                  </a:ext>
                </a:extLst>
              </p:cNvPr>
              <p:cNvSpPr/>
              <p:nvPr/>
            </p:nvSpPr>
            <p:spPr>
              <a:xfrm>
                <a:off x="6458443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22 w 49973"/>
                  <a:gd name="connsiteY2" fmla="*/ 61676 h 61676"/>
                  <a:gd name="connsiteX3" fmla="*/ 10022 w 49973"/>
                  <a:gd name="connsiteY3" fmla="*/ 27587 h 61676"/>
                  <a:gd name="connsiteX4" fmla="*/ 11061 w 49973"/>
                  <a:gd name="connsiteY4" fmla="*/ 20172 h 61676"/>
                  <a:gd name="connsiteX5" fmla="*/ 14446 w 49973"/>
                  <a:gd name="connsiteY5" fmla="*/ 14183 h 61676"/>
                  <a:gd name="connsiteX6" fmla="*/ 19909 w 49973"/>
                  <a:gd name="connsiteY6" fmla="*/ 10153 h 61676"/>
                  <a:gd name="connsiteX7" fmla="*/ 27845 w 49973"/>
                  <a:gd name="connsiteY7" fmla="*/ 8720 h 61676"/>
                  <a:gd name="connsiteX8" fmla="*/ 36701 w 49973"/>
                  <a:gd name="connsiteY8" fmla="*/ 11971 h 61676"/>
                  <a:gd name="connsiteX9" fmla="*/ 40079 w 49973"/>
                  <a:gd name="connsiteY9" fmla="*/ 20818 h 61676"/>
                  <a:gd name="connsiteX10" fmla="*/ 40079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34 w 49973"/>
                  <a:gd name="connsiteY13" fmla="*/ 13144 h 61676"/>
                  <a:gd name="connsiteX14" fmla="*/ 45549 w 49973"/>
                  <a:gd name="connsiteY14" fmla="*/ 6249 h 61676"/>
                  <a:gd name="connsiteX15" fmla="*/ 39040 w 49973"/>
                  <a:gd name="connsiteY15" fmla="*/ 1692 h 61676"/>
                  <a:gd name="connsiteX16" fmla="*/ 29151 w 49973"/>
                  <a:gd name="connsiteY16" fmla="*/ 0 h 61676"/>
                  <a:gd name="connsiteX17" fmla="*/ 9628 w 49973"/>
                  <a:gd name="connsiteY17" fmla="*/ 10932 h 61676"/>
                  <a:gd name="connsiteX18" fmla="*/ 9368 w 49973"/>
                  <a:gd name="connsiteY18" fmla="*/ 10932 h 61676"/>
                  <a:gd name="connsiteX19" fmla="*/ 9368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22" y="61676"/>
                    </a:lnTo>
                    <a:lnTo>
                      <a:pt x="10022" y="27587"/>
                    </a:lnTo>
                    <a:cubicBezTo>
                      <a:pt x="10022" y="24929"/>
                      <a:pt x="10355" y="22431"/>
                      <a:pt x="11061" y="20172"/>
                    </a:cubicBezTo>
                    <a:cubicBezTo>
                      <a:pt x="11840" y="17827"/>
                      <a:pt x="12960" y="15849"/>
                      <a:pt x="14446" y="14183"/>
                    </a:cubicBezTo>
                    <a:cubicBezTo>
                      <a:pt x="15898" y="12464"/>
                      <a:pt x="17724" y="11139"/>
                      <a:pt x="19909" y="10153"/>
                    </a:cubicBezTo>
                    <a:cubicBezTo>
                      <a:pt x="22149" y="9213"/>
                      <a:pt x="24800" y="8720"/>
                      <a:pt x="27845" y="8720"/>
                    </a:cubicBezTo>
                    <a:cubicBezTo>
                      <a:pt x="31570" y="8720"/>
                      <a:pt x="34509" y="9840"/>
                      <a:pt x="36701" y="11971"/>
                    </a:cubicBezTo>
                    <a:cubicBezTo>
                      <a:pt x="38940" y="14157"/>
                      <a:pt x="40079" y="17121"/>
                      <a:pt x="40079" y="20818"/>
                    </a:cubicBezTo>
                    <a:lnTo>
                      <a:pt x="40079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07" y="15849"/>
                      <a:pt x="48934" y="13144"/>
                    </a:cubicBezTo>
                    <a:cubicBezTo>
                      <a:pt x="48308" y="10459"/>
                      <a:pt x="47189" y="8174"/>
                      <a:pt x="45549" y="6249"/>
                    </a:cubicBezTo>
                    <a:cubicBezTo>
                      <a:pt x="43884" y="4270"/>
                      <a:pt x="41718" y="2731"/>
                      <a:pt x="39040" y="1692"/>
                    </a:cubicBezTo>
                    <a:cubicBezTo>
                      <a:pt x="36434" y="573"/>
                      <a:pt x="33129" y="0"/>
                      <a:pt x="29151" y="0"/>
                    </a:cubicBezTo>
                    <a:cubicBezTo>
                      <a:pt x="20196" y="0"/>
                      <a:pt x="13686" y="3644"/>
                      <a:pt x="9628" y="10932"/>
                    </a:cubicBezTo>
                    <a:lnTo>
                      <a:pt x="9368" y="10932"/>
                    </a:lnTo>
                    <a:lnTo>
                      <a:pt x="9368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FC38D34-F459-47AC-8C40-3734167B36A7}"/>
                  </a:ext>
                </a:extLst>
              </p:cNvPr>
              <p:cNvSpPr/>
              <p:nvPr/>
            </p:nvSpPr>
            <p:spPr>
              <a:xfrm>
                <a:off x="6520024" y="3406087"/>
                <a:ext cx="55311" cy="86005"/>
              </a:xfrm>
              <a:custGeom>
                <a:avLst/>
                <a:gdLst>
                  <a:gd name="connsiteX0" fmla="*/ 55311 w 55311"/>
                  <a:gd name="connsiteY0" fmla="*/ 56600 h 86005"/>
                  <a:gd name="connsiteX1" fmla="*/ 55311 w 55311"/>
                  <a:gd name="connsiteY1" fmla="*/ 1432 h 86005"/>
                  <a:gd name="connsiteX2" fmla="*/ 45936 w 55311"/>
                  <a:gd name="connsiteY2" fmla="*/ 1432 h 86005"/>
                  <a:gd name="connsiteX3" fmla="*/ 45936 w 55311"/>
                  <a:gd name="connsiteY3" fmla="*/ 10020 h 86005"/>
                  <a:gd name="connsiteX4" fmla="*/ 45809 w 55311"/>
                  <a:gd name="connsiteY4" fmla="*/ 10020 h 86005"/>
                  <a:gd name="connsiteX5" fmla="*/ 38393 w 55311"/>
                  <a:gd name="connsiteY5" fmla="*/ 2605 h 86005"/>
                  <a:gd name="connsiteX6" fmla="*/ 27852 w 55311"/>
                  <a:gd name="connsiteY6" fmla="*/ 0 h 86005"/>
                  <a:gd name="connsiteX7" fmla="*/ 14706 w 55311"/>
                  <a:gd name="connsiteY7" fmla="*/ 2991 h 86005"/>
                  <a:gd name="connsiteX8" fmla="*/ 6117 w 55311"/>
                  <a:gd name="connsiteY8" fmla="*/ 10539 h 86005"/>
                  <a:gd name="connsiteX9" fmla="*/ 1433 w 55311"/>
                  <a:gd name="connsiteY9" fmla="*/ 20818 h 86005"/>
                  <a:gd name="connsiteX10" fmla="*/ 0 w 55311"/>
                  <a:gd name="connsiteY10" fmla="*/ 31877 h 86005"/>
                  <a:gd name="connsiteX11" fmla="*/ 1693 w 55311"/>
                  <a:gd name="connsiteY11" fmla="*/ 43589 h 86005"/>
                  <a:gd name="connsiteX12" fmla="*/ 6770 w 55311"/>
                  <a:gd name="connsiteY12" fmla="*/ 53215 h 86005"/>
                  <a:gd name="connsiteX13" fmla="*/ 15099 w 55311"/>
                  <a:gd name="connsiteY13" fmla="*/ 59857 h 86005"/>
                  <a:gd name="connsiteX14" fmla="*/ 26939 w 55311"/>
                  <a:gd name="connsiteY14" fmla="*/ 62196 h 86005"/>
                  <a:gd name="connsiteX15" fmla="*/ 38000 w 55311"/>
                  <a:gd name="connsiteY15" fmla="*/ 59598 h 86005"/>
                  <a:gd name="connsiteX16" fmla="*/ 45676 w 55311"/>
                  <a:gd name="connsiteY16" fmla="*/ 51397 h 86005"/>
                  <a:gd name="connsiteX17" fmla="*/ 45936 w 55311"/>
                  <a:gd name="connsiteY17" fmla="*/ 51397 h 86005"/>
                  <a:gd name="connsiteX18" fmla="*/ 45936 w 55311"/>
                  <a:gd name="connsiteY18" fmla="*/ 55427 h 86005"/>
                  <a:gd name="connsiteX19" fmla="*/ 44896 w 55311"/>
                  <a:gd name="connsiteY19" fmla="*/ 64541 h 86005"/>
                  <a:gd name="connsiteX20" fmla="*/ 41771 w 55311"/>
                  <a:gd name="connsiteY20" fmla="*/ 71696 h 86005"/>
                  <a:gd name="connsiteX21" fmla="*/ 36181 w 55311"/>
                  <a:gd name="connsiteY21" fmla="*/ 76379 h 86005"/>
                  <a:gd name="connsiteX22" fmla="*/ 27852 w 55311"/>
                  <a:gd name="connsiteY22" fmla="*/ 78071 h 86005"/>
                  <a:gd name="connsiteX23" fmla="*/ 22775 w 55311"/>
                  <a:gd name="connsiteY23" fmla="*/ 77551 h 86005"/>
                  <a:gd name="connsiteX24" fmla="*/ 17697 w 55311"/>
                  <a:gd name="connsiteY24" fmla="*/ 75859 h 86005"/>
                  <a:gd name="connsiteX25" fmla="*/ 13926 w 55311"/>
                  <a:gd name="connsiteY25" fmla="*/ 72868 h 86005"/>
                  <a:gd name="connsiteX26" fmla="*/ 12234 w 55311"/>
                  <a:gd name="connsiteY26" fmla="*/ 68311 h 86005"/>
                  <a:gd name="connsiteX27" fmla="*/ 2345 w 55311"/>
                  <a:gd name="connsiteY27" fmla="*/ 68311 h 86005"/>
                  <a:gd name="connsiteX28" fmla="*/ 4944 w 55311"/>
                  <a:gd name="connsiteY28" fmla="*/ 76639 h 86005"/>
                  <a:gd name="connsiteX29" fmla="*/ 10801 w 55311"/>
                  <a:gd name="connsiteY29" fmla="*/ 82101 h 86005"/>
                  <a:gd name="connsiteX30" fmla="*/ 18737 w 55311"/>
                  <a:gd name="connsiteY30" fmla="*/ 85099 h 86005"/>
                  <a:gd name="connsiteX31" fmla="*/ 27332 w 55311"/>
                  <a:gd name="connsiteY31" fmla="*/ 86005 h 86005"/>
                  <a:gd name="connsiteX32" fmla="*/ 48541 w 55311"/>
                  <a:gd name="connsiteY32" fmla="*/ 78591 h 86005"/>
                  <a:gd name="connsiteX33" fmla="*/ 55311 w 55311"/>
                  <a:gd name="connsiteY33" fmla="*/ 56600 h 86005"/>
                  <a:gd name="connsiteX34" fmla="*/ 27592 w 55311"/>
                  <a:gd name="connsiteY34" fmla="*/ 53608 h 86005"/>
                  <a:gd name="connsiteX35" fmla="*/ 19390 w 55311"/>
                  <a:gd name="connsiteY35" fmla="*/ 51657 h 86005"/>
                  <a:gd name="connsiteX36" fmla="*/ 14053 w 55311"/>
                  <a:gd name="connsiteY36" fmla="*/ 46320 h 86005"/>
                  <a:gd name="connsiteX37" fmla="*/ 11321 w 55311"/>
                  <a:gd name="connsiteY37" fmla="*/ 38906 h 86005"/>
                  <a:gd name="connsiteX38" fmla="*/ 10541 w 55311"/>
                  <a:gd name="connsiteY38" fmla="*/ 30711 h 86005"/>
                  <a:gd name="connsiteX39" fmla="*/ 11454 w 55311"/>
                  <a:gd name="connsiteY39" fmla="*/ 22511 h 86005"/>
                  <a:gd name="connsiteX40" fmla="*/ 14572 w 55311"/>
                  <a:gd name="connsiteY40" fmla="*/ 15482 h 86005"/>
                  <a:gd name="connsiteX41" fmla="*/ 20169 w 55311"/>
                  <a:gd name="connsiteY41" fmla="*/ 10539 h 86005"/>
                  <a:gd name="connsiteX42" fmla="*/ 28372 w 55311"/>
                  <a:gd name="connsiteY42" fmla="*/ 8720 h 86005"/>
                  <a:gd name="connsiteX43" fmla="*/ 36307 w 55311"/>
                  <a:gd name="connsiteY43" fmla="*/ 10672 h 86005"/>
                  <a:gd name="connsiteX44" fmla="*/ 41511 w 55311"/>
                  <a:gd name="connsiteY44" fmla="*/ 15616 h 86005"/>
                  <a:gd name="connsiteX45" fmla="*/ 44510 w 55311"/>
                  <a:gd name="connsiteY45" fmla="*/ 22511 h 86005"/>
                  <a:gd name="connsiteX46" fmla="*/ 45549 w 55311"/>
                  <a:gd name="connsiteY46" fmla="*/ 30318 h 86005"/>
                  <a:gd name="connsiteX47" fmla="*/ 44510 w 55311"/>
                  <a:gd name="connsiteY47" fmla="*/ 38772 h 86005"/>
                  <a:gd name="connsiteX48" fmla="*/ 41385 w 55311"/>
                  <a:gd name="connsiteY48" fmla="*/ 46320 h 86005"/>
                  <a:gd name="connsiteX49" fmla="*/ 35788 w 55311"/>
                  <a:gd name="connsiteY49" fmla="*/ 51657 h 86005"/>
                  <a:gd name="connsiteX50" fmla="*/ 27592 w 55311"/>
                  <a:gd name="connsiteY50" fmla="*/ 53608 h 8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311" h="86005">
                    <a:moveTo>
                      <a:pt x="55311" y="56600"/>
                    </a:moveTo>
                    <a:lnTo>
                      <a:pt x="55311" y="1432"/>
                    </a:lnTo>
                    <a:lnTo>
                      <a:pt x="45936" y="1432"/>
                    </a:lnTo>
                    <a:lnTo>
                      <a:pt x="45936" y="10020"/>
                    </a:lnTo>
                    <a:lnTo>
                      <a:pt x="45809" y="10020"/>
                    </a:lnTo>
                    <a:cubicBezTo>
                      <a:pt x="44063" y="6742"/>
                      <a:pt x="41592" y="4270"/>
                      <a:pt x="38393" y="2605"/>
                    </a:cubicBezTo>
                    <a:cubicBezTo>
                      <a:pt x="35161" y="886"/>
                      <a:pt x="31650" y="0"/>
                      <a:pt x="27852" y="0"/>
                    </a:cubicBezTo>
                    <a:cubicBezTo>
                      <a:pt x="22642" y="0"/>
                      <a:pt x="18244" y="1019"/>
                      <a:pt x="14706" y="2991"/>
                    </a:cubicBezTo>
                    <a:cubicBezTo>
                      <a:pt x="11141" y="4996"/>
                      <a:pt x="8276" y="7521"/>
                      <a:pt x="6117" y="10539"/>
                    </a:cubicBezTo>
                    <a:cubicBezTo>
                      <a:pt x="3931" y="13584"/>
                      <a:pt x="2365" y="17021"/>
                      <a:pt x="1433" y="20818"/>
                    </a:cubicBezTo>
                    <a:cubicBezTo>
                      <a:pt x="466" y="24569"/>
                      <a:pt x="0" y="28233"/>
                      <a:pt x="0" y="31877"/>
                    </a:cubicBezTo>
                    <a:cubicBezTo>
                      <a:pt x="0" y="35968"/>
                      <a:pt x="547" y="39872"/>
                      <a:pt x="1693" y="43589"/>
                    </a:cubicBezTo>
                    <a:cubicBezTo>
                      <a:pt x="2812" y="47233"/>
                      <a:pt x="4504" y="50457"/>
                      <a:pt x="6770" y="53215"/>
                    </a:cubicBezTo>
                    <a:cubicBezTo>
                      <a:pt x="9009" y="56000"/>
                      <a:pt x="11787" y="58238"/>
                      <a:pt x="15099" y="59857"/>
                    </a:cubicBezTo>
                    <a:cubicBezTo>
                      <a:pt x="18477" y="61416"/>
                      <a:pt x="22408" y="62196"/>
                      <a:pt x="26939" y="62196"/>
                    </a:cubicBezTo>
                    <a:cubicBezTo>
                      <a:pt x="30844" y="62196"/>
                      <a:pt x="34515" y="61363"/>
                      <a:pt x="38000" y="59598"/>
                    </a:cubicBezTo>
                    <a:cubicBezTo>
                      <a:pt x="41465" y="57879"/>
                      <a:pt x="44010" y="55147"/>
                      <a:pt x="45676" y="51397"/>
                    </a:cubicBezTo>
                    <a:lnTo>
                      <a:pt x="45936" y="51397"/>
                    </a:lnTo>
                    <a:lnTo>
                      <a:pt x="45936" y="55427"/>
                    </a:lnTo>
                    <a:cubicBezTo>
                      <a:pt x="45936" y="58758"/>
                      <a:pt x="45576" y="61729"/>
                      <a:pt x="44896" y="64541"/>
                    </a:cubicBezTo>
                    <a:cubicBezTo>
                      <a:pt x="44270" y="67399"/>
                      <a:pt x="43230" y="69770"/>
                      <a:pt x="41771" y="71696"/>
                    </a:cubicBezTo>
                    <a:cubicBezTo>
                      <a:pt x="40292" y="73674"/>
                      <a:pt x="38420" y="75233"/>
                      <a:pt x="36181" y="76379"/>
                    </a:cubicBezTo>
                    <a:cubicBezTo>
                      <a:pt x="33916" y="77498"/>
                      <a:pt x="31130" y="78071"/>
                      <a:pt x="27852" y="78071"/>
                    </a:cubicBezTo>
                    <a:cubicBezTo>
                      <a:pt x="26286" y="78071"/>
                      <a:pt x="24594" y="77864"/>
                      <a:pt x="22775" y="77551"/>
                    </a:cubicBezTo>
                    <a:cubicBezTo>
                      <a:pt x="20949" y="77185"/>
                      <a:pt x="19263" y="76639"/>
                      <a:pt x="17697" y="75859"/>
                    </a:cubicBezTo>
                    <a:cubicBezTo>
                      <a:pt x="16218" y="75080"/>
                      <a:pt x="14965" y="74061"/>
                      <a:pt x="13926" y="72868"/>
                    </a:cubicBezTo>
                    <a:cubicBezTo>
                      <a:pt x="12887" y="71616"/>
                      <a:pt x="12314" y="70137"/>
                      <a:pt x="12234" y="68311"/>
                    </a:cubicBezTo>
                    <a:lnTo>
                      <a:pt x="2345" y="68311"/>
                    </a:lnTo>
                    <a:cubicBezTo>
                      <a:pt x="2499" y="71589"/>
                      <a:pt x="3385" y="74374"/>
                      <a:pt x="4944" y="76639"/>
                    </a:cubicBezTo>
                    <a:cubicBezTo>
                      <a:pt x="6503" y="78877"/>
                      <a:pt x="8455" y="80696"/>
                      <a:pt x="10801" y="82101"/>
                    </a:cubicBezTo>
                    <a:cubicBezTo>
                      <a:pt x="13147" y="83480"/>
                      <a:pt x="15772" y="84473"/>
                      <a:pt x="18737" y="85099"/>
                    </a:cubicBezTo>
                    <a:cubicBezTo>
                      <a:pt x="21682" y="85672"/>
                      <a:pt x="24547" y="86005"/>
                      <a:pt x="27332" y="86005"/>
                    </a:cubicBezTo>
                    <a:cubicBezTo>
                      <a:pt x="36961" y="86005"/>
                      <a:pt x="44010" y="83534"/>
                      <a:pt x="48541" y="78591"/>
                    </a:cubicBezTo>
                    <a:cubicBezTo>
                      <a:pt x="53045" y="73701"/>
                      <a:pt x="55311" y="66386"/>
                      <a:pt x="55311" y="56600"/>
                    </a:cubicBezTo>
                    <a:close/>
                    <a:moveTo>
                      <a:pt x="27592" y="53608"/>
                    </a:moveTo>
                    <a:cubicBezTo>
                      <a:pt x="24280" y="53608"/>
                      <a:pt x="21549" y="52956"/>
                      <a:pt x="19390" y="51657"/>
                    </a:cubicBezTo>
                    <a:cubicBezTo>
                      <a:pt x="17205" y="50277"/>
                      <a:pt x="15432" y="48505"/>
                      <a:pt x="14053" y="46320"/>
                    </a:cubicBezTo>
                    <a:cubicBezTo>
                      <a:pt x="12753" y="44082"/>
                      <a:pt x="11840" y="41610"/>
                      <a:pt x="11321" y="38906"/>
                    </a:cubicBezTo>
                    <a:cubicBezTo>
                      <a:pt x="10801" y="36148"/>
                      <a:pt x="10541" y="33416"/>
                      <a:pt x="10541" y="30711"/>
                    </a:cubicBezTo>
                    <a:cubicBezTo>
                      <a:pt x="10541" y="27847"/>
                      <a:pt x="10828" y="25115"/>
                      <a:pt x="11454" y="22511"/>
                    </a:cubicBezTo>
                    <a:cubicBezTo>
                      <a:pt x="12127" y="19833"/>
                      <a:pt x="13167" y="17488"/>
                      <a:pt x="14572" y="15482"/>
                    </a:cubicBezTo>
                    <a:cubicBezTo>
                      <a:pt x="16032" y="13404"/>
                      <a:pt x="17904" y="11765"/>
                      <a:pt x="20169" y="10539"/>
                    </a:cubicBezTo>
                    <a:cubicBezTo>
                      <a:pt x="22408" y="9347"/>
                      <a:pt x="25140" y="8720"/>
                      <a:pt x="28372" y="8720"/>
                    </a:cubicBezTo>
                    <a:cubicBezTo>
                      <a:pt x="31490" y="8720"/>
                      <a:pt x="34122" y="9367"/>
                      <a:pt x="36307" y="10672"/>
                    </a:cubicBezTo>
                    <a:cubicBezTo>
                      <a:pt x="38467" y="11918"/>
                      <a:pt x="40212" y="13530"/>
                      <a:pt x="41511" y="15616"/>
                    </a:cubicBezTo>
                    <a:cubicBezTo>
                      <a:pt x="42891" y="17647"/>
                      <a:pt x="43884" y="19906"/>
                      <a:pt x="44510" y="22511"/>
                    </a:cubicBezTo>
                    <a:cubicBezTo>
                      <a:pt x="45183" y="25115"/>
                      <a:pt x="45549" y="27714"/>
                      <a:pt x="45549" y="30318"/>
                    </a:cubicBezTo>
                    <a:cubicBezTo>
                      <a:pt x="45549" y="33103"/>
                      <a:pt x="45183" y="35914"/>
                      <a:pt x="44510" y="38772"/>
                    </a:cubicBezTo>
                    <a:cubicBezTo>
                      <a:pt x="43803" y="41584"/>
                      <a:pt x="42764" y="44082"/>
                      <a:pt x="41385" y="46320"/>
                    </a:cubicBezTo>
                    <a:cubicBezTo>
                      <a:pt x="39979" y="48505"/>
                      <a:pt x="38133" y="50277"/>
                      <a:pt x="35788" y="51657"/>
                    </a:cubicBezTo>
                    <a:cubicBezTo>
                      <a:pt x="33522" y="52956"/>
                      <a:pt x="30790" y="53608"/>
                      <a:pt x="27592" y="53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6CC3A146-3705-4174-B960-9E7A0A6588A9}"/>
                  </a:ext>
                </a:extLst>
              </p:cNvPr>
              <p:cNvSpPr/>
              <p:nvPr/>
            </p:nvSpPr>
            <p:spPr>
              <a:xfrm>
                <a:off x="7775791" y="3384489"/>
                <a:ext cx="57102" cy="84572"/>
              </a:xfrm>
              <a:custGeom>
                <a:avLst/>
                <a:gdLst>
                  <a:gd name="connsiteX0" fmla="*/ 10528 w 57102"/>
                  <a:gd name="connsiteY0" fmla="*/ 53608 h 84572"/>
                  <a:gd name="connsiteX1" fmla="*/ 11460 w 57102"/>
                  <a:gd name="connsiteY1" fmla="*/ 45021 h 84572"/>
                  <a:gd name="connsiteX2" fmla="*/ 14392 w 57102"/>
                  <a:gd name="connsiteY2" fmla="*/ 37606 h 84572"/>
                  <a:gd name="connsiteX3" fmla="*/ 19990 w 57102"/>
                  <a:gd name="connsiteY3" fmla="*/ 32397 h 84572"/>
                  <a:gd name="connsiteX4" fmla="*/ 28584 w 57102"/>
                  <a:gd name="connsiteY4" fmla="*/ 30318 h 84572"/>
                  <a:gd name="connsiteX5" fmla="*/ 37314 w 57102"/>
                  <a:gd name="connsiteY5" fmla="*/ 32270 h 84572"/>
                  <a:gd name="connsiteX6" fmla="*/ 43177 w 57102"/>
                  <a:gd name="connsiteY6" fmla="*/ 37340 h 84572"/>
                  <a:gd name="connsiteX7" fmla="*/ 46575 w 57102"/>
                  <a:gd name="connsiteY7" fmla="*/ 44628 h 84572"/>
                  <a:gd name="connsiteX8" fmla="*/ 47641 w 57102"/>
                  <a:gd name="connsiteY8" fmla="*/ 53215 h 84572"/>
                  <a:gd name="connsiteX9" fmla="*/ 46575 w 57102"/>
                  <a:gd name="connsiteY9" fmla="*/ 61543 h 84572"/>
                  <a:gd name="connsiteX10" fmla="*/ 43443 w 57102"/>
                  <a:gd name="connsiteY10" fmla="*/ 68831 h 84572"/>
                  <a:gd name="connsiteX11" fmla="*/ 37713 w 57102"/>
                  <a:gd name="connsiteY11" fmla="*/ 74034 h 84572"/>
                  <a:gd name="connsiteX12" fmla="*/ 29118 w 57102"/>
                  <a:gd name="connsiteY12" fmla="*/ 75986 h 84572"/>
                  <a:gd name="connsiteX13" fmla="*/ 20789 w 57102"/>
                  <a:gd name="connsiteY13" fmla="*/ 74167 h 84572"/>
                  <a:gd name="connsiteX14" fmla="*/ 14925 w 57102"/>
                  <a:gd name="connsiteY14" fmla="*/ 69091 h 84572"/>
                  <a:gd name="connsiteX15" fmla="*/ 11594 w 57102"/>
                  <a:gd name="connsiteY15" fmla="*/ 61936 h 84572"/>
                  <a:gd name="connsiteX16" fmla="*/ 10528 w 57102"/>
                  <a:gd name="connsiteY16" fmla="*/ 53608 h 84572"/>
                  <a:gd name="connsiteX17" fmla="*/ 57103 w 57102"/>
                  <a:gd name="connsiteY17" fmla="*/ 83274 h 84572"/>
                  <a:gd name="connsiteX18" fmla="*/ 57103 w 57102"/>
                  <a:gd name="connsiteY18" fmla="*/ 0 h 84572"/>
                  <a:gd name="connsiteX19" fmla="*/ 47242 w 57102"/>
                  <a:gd name="connsiteY19" fmla="*/ 0 h 84572"/>
                  <a:gd name="connsiteX20" fmla="*/ 47242 w 57102"/>
                  <a:gd name="connsiteY20" fmla="*/ 31098 h 84572"/>
                  <a:gd name="connsiteX21" fmla="*/ 46975 w 57102"/>
                  <a:gd name="connsiteY21" fmla="*/ 31098 h 84572"/>
                  <a:gd name="connsiteX22" fmla="*/ 42910 w 57102"/>
                  <a:gd name="connsiteY22" fmla="*/ 26541 h 84572"/>
                  <a:gd name="connsiteX23" fmla="*/ 37846 w 57102"/>
                  <a:gd name="connsiteY23" fmla="*/ 23683 h 84572"/>
                  <a:gd name="connsiteX24" fmla="*/ 32516 w 57102"/>
                  <a:gd name="connsiteY24" fmla="*/ 22118 h 84572"/>
                  <a:gd name="connsiteX25" fmla="*/ 27585 w 57102"/>
                  <a:gd name="connsiteY25" fmla="*/ 21598 h 84572"/>
                  <a:gd name="connsiteX26" fmla="*/ 15458 w 57102"/>
                  <a:gd name="connsiteY26" fmla="*/ 24203 h 84572"/>
                  <a:gd name="connsiteX27" fmla="*/ 6730 w 57102"/>
                  <a:gd name="connsiteY27" fmla="*/ 30965 h 84572"/>
                  <a:gd name="connsiteX28" fmla="*/ 1666 w 57102"/>
                  <a:gd name="connsiteY28" fmla="*/ 40858 h 84572"/>
                  <a:gd name="connsiteX29" fmla="*/ 0 w 57102"/>
                  <a:gd name="connsiteY29" fmla="*/ 52956 h 84572"/>
                  <a:gd name="connsiteX30" fmla="*/ 1666 w 57102"/>
                  <a:gd name="connsiteY30" fmla="*/ 65060 h 84572"/>
                  <a:gd name="connsiteX31" fmla="*/ 6862 w 57102"/>
                  <a:gd name="connsiteY31" fmla="*/ 75080 h 84572"/>
                  <a:gd name="connsiteX32" fmla="*/ 15592 w 57102"/>
                  <a:gd name="connsiteY32" fmla="*/ 81975 h 84572"/>
                  <a:gd name="connsiteX33" fmla="*/ 27852 w 57102"/>
                  <a:gd name="connsiteY33" fmla="*/ 84573 h 84572"/>
                  <a:gd name="connsiteX34" fmla="*/ 39312 w 57102"/>
                  <a:gd name="connsiteY34" fmla="*/ 82361 h 84572"/>
                  <a:gd name="connsiteX35" fmla="*/ 46975 w 57102"/>
                  <a:gd name="connsiteY35" fmla="*/ 75080 h 84572"/>
                  <a:gd name="connsiteX36" fmla="*/ 47242 w 57102"/>
                  <a:gd name="connsiteY36" fmla="*/ 75080 h 84572"/>
                  <a:gd name="connsiteX37" fmla="*/ 47242 w 57102"/>
                  <a:gd name="connsiteY37" fmla="*/ 83274 h 8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02" h="84572">
                    <a:moveTo>
                      <a:pt x="10528" y="53608"/>
                    </a:moveTo>
                    <a:cubicBezTo>
                      <a:pt x="10528" y="50690"/>
                      <a:pt x="10861" y="47833"/>
                      <a:pt x="11460" y="45021"/>
                    </a:cubicBezTo>
                    <a:cubicBezTo>
                      <a:pt x="12060" y="42263"/>
                      <a:pt x="13060" y="39792"/>
                      <a:pt x="14392" y="37606"/>
                    </a:cubicBezTo>
                    <a:cubicBezTo>
                      <a:pt x="15792" y="35441"/>
                      <a:pt x="17657" y="33703"/>
                      <a:pt x="19990" y="32397"/>
                    </a:cubicBezTo>
                    <a:cubicBezTo>
                      <a:pt x="22388" y="31018"/>
                      <a:pt x="25253" y="30318"/>
                      <a:pt x="28584" y="30318"/>
                    </a:cubicBezTo>
                    <a:cubicBezTo>
                      <a:pt x="31983" y="30318"/>
                      <a:pt x="34915" y="30965"/>
                      <a:pt x="37314" y="32270"/>
                    </a:cubicBezTo>
                    <a:cubicBezTo>
                      <a:pt x="39779" y="33569"/>
                      <a:pt x="41711" y="35261"/>
                      <a:pt x="43177" y="37340"/>
                    </a:cubicBezTo>
                    <a:cubicBezTo>
                      <a:pt x="44776" y="39425"/>
                      <a:pt x="45843" y="41870"/>
                      <a:pt x="46575" y="44628"/>
                    </a:cubicBezTo>
                    <a:cubicBezTo>
                      <a:pt x="47242" y="47413"/>
                      <a:pt x="47641" y="50277"/>
                      <a:pt x="47641" y="53215"/>
                    </a:cubicBezTo>
                    <a:cubicBezTo>
                      <a:pt x="47641" y="56000"/>
                      <a:pt x="47242" y="58785"/>
                      <a:pt x="46575" y="61543"/>
                    </a:cubicBezTo>
                    <a:cubicBezTo>
                      <a:pt x="45975" y="64254"/>
                      <a:pt x="44910" y="66672"/>
                      <a:pt x="43443" y="68831"/>
                    </a:cubicBezTo>
                    <a:cubicBezTo>
                      <a:pt x="41977" y="70916"/>
                      <a:pt x="40046" y="72655"/>
                      <a:pt x="37713" y="74034"/>
                    </a:cubicBezTo>
                    <a:cubicBezTo>
                      <a:pt x="35381" y="75340"/>
                      <a:pt x="32516" y="75986"/>
                      <a:pt x="29118" y="75986"/>
                    </a:cubicBezTo>
                    <a:cubicBezTo>
                      <a:pt x="25986" y="75986"/>
                      <a:pt x="23254" y="75413"/>
                      <a:pt x="20789" y="74167"/>
                    </a:cubicBezTo>
                    <a:cubicBezTo>
                      <a:pt x="18456" y="72868"/>
                      <a:pt x="16525" y="71176"/>
                      <a:pt x="14925" y="69091"/>
                    </a:cubicBezTo>
                    <a:cubicBezTo>
                      <a:pt x="13459" y="66932"/>
                      <a:pt x="12327" y="64541"/>
                      <a:pt x="11594" y="61936"/>
                    </a:cubicBezTo>
                    <a:cubicBezTo>
                      <a:pt x="10861" y="59278"/>
                      <a:pt x="10528" y="56473"/>
                      <a:pt x="10528" y="53608"/>
                    </a:cubicBezTo>
                    <a:close/>
                    <a:moveTo>
                      <a:pt x="57103" y="83274"/>
                    </a:moveTo>
                    <a:lnTo>
                      <a:pt x="57103" y="0"/>
                    </a:lnTo>
                    <a:lnTo>
                      <a:pt x="47242" y="0"/>
                    </a:lnTo>
                    <a:lnTo>
                      <a:pt x="47242" y="31098"/>
                    </a:lnTo>
                    <a:lnTo>
                      <a:pt x="46975" y="31098"/>
                    </a:lnTo>
                    <a:cubicBezTo>
                      <a:pt x="45909" y="29279"/>
                      <a:pt x="44576" y="27793"/>
                      <a:pt x="42910" y="26541"/>
                    </a:cubicBezTo>
                    <a:cubicBezTo>
                      <a:pt x="41378" y="25349"/>
                      <a:pt x="39646" y="24409"/>
                      <a:pt x="37846" y="23683"/>
                    </a:cubicBezTo>
                    <a:cubicBezTo>
                      <a:pt x="36114" y="22904"/>
                      <a:pt x="34315" y="22377"/>
                      <a:pt x="32516" y="22118"/>
                    </a:cubicBezTo>
                    <a:cubicBezTo>
                      <a:pt x="30784" y="21804"/>
                      <a:pt x="29118" y="21598"/>
                      <a:pt x="27585" y="21598"/>
                    </a:cubicBezTo>
                    <a:cubicBezTo>
                      <a:pt x="22988" y="21598"/>
                      <a:pt x="18923" y="22484"/>
                      <a:pt x="15458" y="24203"/>
                    </a:cubicBezTo>
                    <a:cubicBezTo>
                      <a:pt x="11993" y="25868"/>
                      <a:pt x="9062" y="28107"/>
                      <a:pt x="6730" y="30965"/>
                    </a:cubicBezTo>
                    <a:cubicBezTo>
                      <a:pt x="4464" y="33776"/>
                      <a:pt x="2798" y="37054"/>
                      <a:pt x="1666" y="40858"/>
                    </a:cubicBezTo>
                    <a:cubicBezTo>
                      <a:pt x="533" y="44708"/>
                      <a:pt x="0" y="48712"/>
                      <a:pt x="0" y="52956"/>
                    </a:cubicBezTo>
                    <a:cubicBezTo>
                      <a:pt x="0" y="57226"/>
                      <a:pt x="533" y="61256"/>
                      <a:pt x="1666" y="65060"/>
                    </a:cubicBezTo>
                    <a:cubicBezTo>
                      <a:pt x="2865" y="68911"/>
                      <a:pt x="4597" y="72215"/>
                      <a:pt x="6862" y="75080"/>
                    </a:cubicBezTo>
                    <a:cubicBezTo>
                      <a:pt x="9195" y="77938"/>
                      <a:pt x="12127" y="80256"/>
                      <a:pt x="15592" y="81975"/>
                    </a:cubicBezTo>
                    <a:cubicBezTo>
                      <a:pt x="19057" y="83687"/>
                      <a:pt x="23121" y="84573"/>
                      <a:pt x="27852" y="84573"/>
                    </a:cubicBezTo>
                    <a:cubicBezTo>
                      <a:pt x="31983" y="84573"/>
                      <a:pt x="35848" y="83820"/>
                      <a:pt x="39312" y="82361"/>
                    </a:cubicBezTo>
                    <a:cubicBezTo>
                      <a:pt x="42844" y="80909"/>
                      <a:pt x="45376" y="78457"/>
                      <a:pt x="46975" y="75080"/>
                    </a:cubicBezTo>
                    <a:lnTo>
                      <a:pt x="47242" y="75080"/>
                    </a:lnTo>
                    <a:lnTo>
                      <a:pt x="47242" y="8327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36ABC806-480B-4C59-91C6-910CF7AC3949}"/>
                  </a:ext>
                </a:extLst>
              </p:cNvPr>
              <p:cNvSpPr/>
              <p:nvPr/>
            </p:nvSpPr>
            <p:spPr>
              <a:xfrm>
                <a:off x="7844955" y="3406087"/>
                <a:ext cx="55712" cy="62975"/>
              </a:xfrm>
              <a:custGeom>
                <a:avLst/>
                <a:gdLst>
                  <a:gd name="connsiteX0" fmla="*/ 45109 w 55712"/>
                  <a:gd name="connsiteY0" fmla="*/ 25762 h 62975"/>
                  <a:gd name="connsiteX1" fmla="*/ 10528 w 55712"/>
                  <a:gd name="connsiteY1" fmla="*/ 25762 h 62975"/>
                  <a:gd name="connsiteX2" fmla="*/ 11927 w 55712"/>
                  <a:gd name="connsiteY2" fmla="*/ 19260 h 62975"/>
                  <a:gd name="connsiteX3" fmla="*/ 15458 w 55712"/>
                  <a:gd name="connsiteY3" fmla="*/ 13790 h 62975"/>
                  <a:gd name="connsiteX4" fmla="*/ 20789 w 55712"/>
                  <a:gd name="connsiteY4" fmla="*/ 10153 h 62975"/>
                  <a:gd name="connsiteX5" fmla="*/ 27852 w 55712"/>
                  <a:gd name="connsiteY5" fmla="*/ 8720 h 62975"/>
                  <a:gd name="connsiteX6" fmla="*/ 34581 w 55712"/>
                  <a:gd name="connsiteY6" fmla="*/ 10153 h 62975"/>
                  <a:gd name="connsiteX7" fmla="*/ 39912 w 55712"/>
                  <a:gd name="connsiteY7" fmla="*/ 13790 h 62975"/>
                  <a:gd name="connsiteX8" fmla="*/ 43577 w 55712"/>
                  <a:gd name="connsiteY8" fmla="*/ 19126 h 62975"/>
                  <a:gd name="connsiteX9" fmla="*/ 45109 w 55712"/>
                  <a:gd name="connsiteY9" fmla="*/ 25762 h 62975"/>
                  <a:gd name="connsiteX10" fmla="*/ 54638 w 55712"/>
                  <a:gd name="connsiteY10" fmla="*/ 42550 h 62975"/>
                  <a:gd name="connsiteX11" fmla="*/ 44843 w 55712"/>
                  <a:gd name="connsiteY11" fmla="*/ 42550 h 62975"/>
                  <a:gd name="connsiteX12" fmla="*/ 39512 w 55712"/>
                  <a:gd name="connsiteY12" fmla="*/ 51530 h 62975"/>
                  <a:gd name="connsiteX13" fmla="*/ 29251 w 55712"/>
                  <a:gd name="connsiteY13" fmla="*/ 54388 h 62975"/>
                  <a:gd name="connsiteX14" fmla="*/ 20789 w 55712"/>
                  <a:gd name="connsiteY14" fmla="*/ 52696 h 62975"/>
                  <a:gd name="connsiteX15" fmla="*/ 14792 w 55712"/>
                  <a:gd name="connsiteY15" fmla="*/ 48272 h 62975"/>
                  <a:gd name="connsiteX16" fmla="*/ 11394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173 w 55712"/>
                  <a:gd name="connsiteY20" fmla="*/ 11845 h 62975"/>
                  <a:gd name="connsiteX21" fmla="*/ 41645 w 55712"/>
                  <a:gd name="connsiteY21" fmla="*/ 3384 h 62975"/>
                  <a:gd name="connsiteX22" fmla="*/ 28318 w 55712"/>
                  <a:gd name="connsiteY22" fmla="*/ 0 h 62975"/>
                  <a:gd name="connsiteX23" fmla="*/ 16857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851 w 55712"/>
                  <a:gd name="connsiteY30" fmla="*/ 62975 h 62975"/>
                  <a:gd name="connsiteX31" fmla="*/ 45909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09" y="25762"/>
                    </a:moveTo>
                    <a:lnTo>
                      <a:pt x="10528" y="25762"/>
                    </a:lnTo>
                    <a:cubicBezTo>
                      <a:pt x="10661" y="23423"/>
                      <a:pt x="11194" y="21292"/>
                      <a:pt x="11927" y="19260"/>
                    </a:cubicBezTo>
                    <a:cubicBezTo>
                      <a:pt x="12793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789" y="10153"/>
                    </a:cubicBezTo>
                    <a:cubicBezTo>
                      <a:pt x="22854" y="9213"/>
                      <a:pt x="25186" y="8720"/>
                      <a:pt x="27852" y="8720"/>
                    </a:cubicBezTo>
                    <a:cubicBezTo>
                      <a:pt x="30250" y="8720"/>
                      <a:pt x="32516" y="9213"/>
                      <a:pt x="34581" y="10153"/>
                    </a:cubicBezTo>
                    <a:cubicBezTo>
                      <a:pt x="36647" y="11032"/>
                      <a:pt x="38446" y="12231"/>
                      <a:pt x="39912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2"/>
                      <a:pt x="44976" y="23423"/>
                      <a:pt x="45109" y="25762"/>
                    </a:cubicBezTo>
                    <a:close/>
                    <a:moveTo>
                      <a:pt x="54638" y="42550"/>
                    </a:moveTo>
                    <a:lnTo>
                      <a:pt x="44843" y="42550"/>
                    </a:lnTo>
                    <a:cubicBezTo>
                      <a:pt x="43977" y="46553"/>
                      <a:pt x="42244" y="49551"/>
                      <a:pt x="39512" y="51530"/>
                    </a:cubicBezTo>
                    <a:cubicBezTo>
                      <a:pt x="36913" y="53455"/>
                      <a:pt x="33515" y="54388"/>
                      <a:pt x="29251" y="54388"/>
                    </a:cubicBezTo>
                    <a:cubicBezTo>
                      <a:pt x="26052" y="54388"/>
                      <a:pt x="23188" y="53842"/>
                      <a:pt x="20789" y="52696"/>
                    </a:cubicBezTo>
                    <a:cubicBezTo>
                      <a:pt x="18324" y="51577"/>
                      <a:pt x="16391" y="50098"/>
                      <a:pt x="14792" y="48272"/>
                    </a:cubicBezTo>
                    <a:cubicBezTo>
                      <a:pt x="13260" y="46454"/>
                      <a:pt x="12127" y="44368"/>
                      <a:pt x="11394" y="42030"/>
                    </a:cubicBezTo>
                    <a:cubicBezTo>
                      <a:pt x="10728" y="39685"/>
                      <a:pt x="10394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838" y="18973"/>
                      <a:pt x="52372" y="15222"/>
                      <a:pt x="50173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13" y="1146"/>
                      <a:pt x="33715" y="0"/>
                      <a:pt x="28318" y="0"/>
                    </a:cubicBezTo>
                    <a:cubicBezTo>
                      <a:pt x="24187" y="0"/>
                      <a:pt x="20322" y="779"/>
                      <a:pt x="16857" y="2345"/>
                    </a:cubicBezTo>
                    <a:cubicBezTo>
                      <a:pt x="13526" y="3904"/>
                      <a:pt x="10528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1"/>
                      <a:pt x="0" y="26781"/>
                      <a:pt x="0" y="31358"/>
                    </a:cubicBezTo>
                    <a:cubicBezTo>
                      <a:pt x="133" y="35968"/>
                      <a:pt x="800" y="40205"/>
                      <a:pt x="2065" y="44109"/>
                    </a:cubicBezTo>
                    <a:cubicBezTo>
                      <a:pt x="3265" y="48012"/>
                      <a:pt x="5063" y="51370"/>
                      <a:pt x="7396" y="54128"/>
                    </a:cubicBezTo>
                    <a:cubicBezTo>
                      <a:pt x="9795" y="56939"/>
                      <a:pt x="12793" y="59071"/>
                      <a:pt x="16391" y="60637"/>
                    </a:cubicBezTo>
                    <a:cubicBezTo>
                      <a:pt x="19923" y="62196"/>
                      <a:pt x="24054" y="62975"/>
                      <a:pt x="28851" y="62975"/>
                    </a:cubicBezTo>
                    <a:cubicBezTo>
                      <a:pt x="35714" y="62975"/>
                      <a:pt x="41378" y="61283"/>
                      <a:pt x="45909" y="57905"/>
                    </a:cubicBezTo>
                    <a:cubicBezTo>
                      <a:pt x="50440" y="54441"/>
                      <a:pt x="53305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04D0C61-9E14-4C96-BE17-1E19D264F11D}"/>
                  </a:ext>
                </a:extLst>
              </p:cNvPr>
              <p:cNvSpPr/>
              <p:nvPr/>
            </p:nvSpPr>
            <p:spPr>
              <a:xfrm>
                <a:off x="7910787" y="3406087"/>
                <a:ext cx="49973" cy="61676"/>
              </a:xfrm>
              <a:custGeom>
                <a:avLst/>
                <a:gdLst>
                  <a:gd name="connsiteX0" fmla="*/ 0 w 49973"/>
                  <a:gd name="connsiteY0" fmla="*/ 1432 h 61676"/>
                  <a:gd name="connsiteX1" fmla="*/ 0 w 49973"/>
                  <a:gd name="connsiteY1" fmla="*/ 61676 h 61676"/>
                  <a:gd name="connsiteX2" fmla="*/ 10061 w 49973"/>
                  <a:gd name="connsiteY2" fmla="*/ 61676 h 61676"/>
                  <a:gd name="connsiteX3" fmla="*/ 10061 w 49973"/>
                  <a:gd name="connsiteY3" fmla="*/ 27587 h 61676"/>
                  <a:gd name="connsiteX4" fmla="*/ 11060 w 49973"/>
                  <a:gd name="connsiteY4" fmla="*/ 20172 h 61676"/>
                  <a:gd name="connsiteX5" fmla="*/ 14459 w 49973"/>
                  <a:gd name="connsiteY5" fmla="*/ 14183 h 61676"/>
                  <a:gd name="connsiteX6" fmla="*/ 19923 w 49973"/>
                  <a:gd name="connsiteY6" fmla="*/ 10153 h 61676"/>
                  <a:gd name="connsiteX7" fmla="*/ 27852 w 49973"/>
                  <a:gd name="connsiteY7" fmla="*/ 8720 h 61676"/>
                  <a:gd name="connsiteX8" fmla="*/ 36713 w 49973"/>
                  <a:gd name="connsiteY8" fmla="*/ 11971 h 61676"/>
                  <a:gd name="connsiteX9" fmla="*/ 40112 w 49973"/>
                  <a:gd name="connsiteY9" fmla="*/ 20818 h 61676"/>
                  <a:gd name="connsiteX10" fmla="*/ 40112 w 49973"/>
                  <a:gd name="connsiteY10" fmla="*/ 61676 h 61676"/>
                  <a:gd name="connsiteX11" fmla="*/ 49974 w 49973"/>
                  <a:gd name="connsiteY11" fmla="*/ 61676 h 61676"/>
                  <a:gd name="connsiteX12" fmla="*/ 49974 w 49973"/>
                  <a:gd name="connsiteY12" fmla="*/ 21991 h 61676"/>
                  <a:gd name="connsiteX13" fmla="*/ 48974 w 49973"/>
                  <a:gd name="connsiteY13" fmla="*/ 13144 h 61676"/>
                  <a:gd name="connsiteX14" fmla="*/ 45576 w 49973"/>
                  <a:gd name="connsiteY14" fmla="*/ 6249 h 61676"/>
                  <a:gd name="connsiteX15" fmla="*/ 39046 w 49973"/>
                  <a:gd name="connsiteY15" fmla="*/ 1692 h 61676"/>
                  <a:gd name="connsiteX16" fmla="*/ 29184 w 49973"/>
                  <a:gd name="connsiteY16" fmla="*/ 0 h 61676"/>
                  <a:gd name="connsiteX17" fmla="*/ 9661 w 49973"/>
                  <a:gd name="connsiteY17" fmla="*/ 10932 h 61676"/>
                  <a:gd name="connsiteX18" fmla="*/ 9394 w 49973"/>
                  <a:gd name="connsiteY18" fmla="*/ 10932 h 61676"/>
                  <a:gd name="connsiteX19" fmla="*/ 9394 w 49973"/>
                  <a:gd name="connsiteY19" fmla="*/ 1432 h 6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6">
                    <a:moveTo>
                      <a:pt x="0" y="1432"/>
                    </a:moveTo>
                    <a:lnTo>
                      <a:pt x="0" y="61676"/>
                    </a:lnTo>
                    <a:lnTo>
                      <a:pt x="10061" y="61676"/>
                    </a:lnTo>
                    <a:lnTo>
                      <a:pt x="10061" y="27587"/>
                    </a:lnTo>
                    <a:cubicBezTo>
                      <a:pt x="10061" y="24929"/>
                      <a:pt x="10327" y="22431"/>
                      <a:pt x="11060" y="20172"/>
                    </a:cubicBezTo>
                    <a:cubicBezTo>
                      <a:pt x="11860" y="17827"/>
                      <a:pt x="12926" y="15849"/>
                      <a:pt x="14459" y="14183"/>
                    </a:cubicBezTo>
                    <a:cubicBezTo>
                      <a:pt x="15924" y="12464"/>
                      <a:pt x="17723" y="11139"/>
                      <a:pt x="19923" y="10153"/>
                    </a:cubicBezTo>
                    <a:cubicBezTo>
                      <a:pt x="22188" y="9213"/>
                      <a:pt x="24787" y="8720"/>
                      <a:pt x="27852" y="8720"/>
                    </a:cubicBezTo>
                    <a:cubicBezTo>
                      <a:pt x="31583" y="8720"/>
                      <a:pt x="34515" y="9840"/>
                      <a:pt x="36713" y="11971"/>
                    </a:cubicBezTo>
                    <a:cubicBezTo>
                      <a:pt x="38979" y="14157"/>
                      <a:pt x="40112" y="17121"/>
                      <a:pt x="40112" y="20818"/>
                    </a:cubicBezTo>
                    <a:lnTo>
                      <a:pt x="40112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40" y="15849"/>
                      <a:pt x="48974" y="13144"/>
                    </a:cubicBezTo>
                    <a:cubicBezTo>
                      <a:pt x="48308" y="10459"/>
                      <a:pt x="47175" y="8174"/>
                      <a:pt x="45576" y="6249"/>
                    </a:cubicBezTo>
                    <a:cubicBezTo>
                      <a:pt x="43910" y="4270"/>
                      <a:pt x="41711" y="2731"/>
                      <a:pt x="39046" y="1692"/>
                    </a:cubicBezTo>
                    <a:cubicBezTo>
                      <a:pt x="36447" y="573"/>
                      <a:pt x="33116" y="0"/>
                      <a:pt x="29184" y="0"/>
                    </a:cubicBezTo>
                    <a:cubicBezTo>
                      <a:pt x="20189" y="0"/>
                      <a:pt x="13726" y="3644"/>
                      <a:pt x="9661" y="10932"/>
                    </a:cubicBezTo>
                    <a:lnTo>
                      <a:pt x="9394" y="10932"/>
                    </a:lnTo>
                    <a:lnTo>
                      <a:pt x="9394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1071235-E05D-43AA-ABED-290FEF06DAA9}"/>
                  </a:ext>
                </a:extLst>
              </p:cNvPr>
              <p:cNvSpPr/>
              <p:nvPr/>
            </p:nvSpPr>
            <p:spPr>
              <a:xfrm>
                <a:off x="7971888" y="3406087"/>
                <a:ext cx="51106" cy="62975"/>
              </a:xfrm>
              <a:custGeom>
                <a:avLst/>
                <a:gdLst>
                  <a:gd name="connsiteX0" fmla="*/ 9861 w 51106"/>
                  <a:gd name="connsiteY0" fmla="*/ 42676 h 62975"/>
                  <a:gd name="connsiteX1" fmla="*/ 0 w 51106"/>
                  <a:gd name="connsiteY1" fmla="*/ 42676 h 62975"/>
                  <a:gd name="connsiteX2" fmla="*/ 2332 w 51106"/>
                  <a:gd name="connsiteY2" fmla="*/ 52176 h 62975"/>
                  <a:gd name="connsiteX3" fmla="*/ 7930 w 51106"/>
                  <a:gd name="connsiteY3" fmla="*/ 58552 h 62975"/>
                  <a:gd name="connsiteX4" fmla="*/ 15858 w 51106"/>
                  <a:gd name="connsiteY4" fmla="*/ 61936 h 62975"/>
                  <a:gd name="connsiteX5" fmla="*/ 25454 w 51106"/>
                  <a:gd name="connsiteY5" fmla="*/ 62975 h 62975"/>
                  <a:gd name="connsiteX6" fmla="*/ 34582 w 51106"/>
                  <a:gd name="connsiteY6" fmla="*/ 62069 h 62975"/>
                  <a:gd name="connsiteX7" fmla="*/ 42911 w 51106"/>
                  <a:gd name="connsiteY7" fmla="*/ 58945 h 62975"/>
                  <a:gd name="connsiteX8" fmla="*/ 48775 w 51106"/>
                  <a:gd name="connsiteY8" fmla="*/ 53215 h 62975"/>
                  <a:gd name="connsiteX9" fmla="*/ 51107 w 51106"/>
                  <a:gd name="connsiteY9" fmla="*/ 44109 h 62975"/>
                  <a:gd name="connsiteX10" fmla="*/ 49441 w 51106"/>
                  <a:gd name="connsiteY10" fmla="*/ 36954 h 62975"/>
                  <a:gd name="connsiteX11" fmla="*/ 44976 w 51106"/>
                  <a:gd name="connsiteY11" fmla="*/ 32010 h 62975"/>
                  <a:gd name="connsiteX12" fmla="*/ 38647 w 51106"/>
                  <a:gd name="connsiteY12" fmla="*/ 28886 h 62975"/>
                  <a:gd name="connsiteX13" fmla="*/ 31450 w 51106"/>
                  <a:gd name="connsiteY13" fmla="*/ 26934 h 62975"/>
                  <a:gd name="connsiteX14" fmla="*/ 24454 w 51106"/>
                  <a:gd name="connsiteY14" fmla="*/ 25375 h 62975"/>
                  <a:gd name="connsiteX15" fmla="*/ 18057 w 51106"/>
                  <a:gd name="connsiteY15" fmla="*/ 23550 h 62975"/>
                  <a:gd name="connsiteX16" fmla="*/ 13526 w 51106"/>
                  <a:gd name="connsiteY16" fmla="*/ 20692 h 62975"/>
                  <a:gd name="connsiteX17" fmla="*/ 11661 w 51106"/>
                  <a:gd name="connsiteY17" fmla="*/ 16395 h 62975"/>
                  <a:gd name="connsiteX18" fmla="*/ 12860 w 51106"/>
                  <a:gd name="connsiteY18" fmla="*/ 12624 h 62975"/>
                  <a:gd name="connsiteX19" fmla="*/ 15858 w 51106"/>
                  <a:gd name="connsiteY19" fmla="*/ 10413 h 62975"/>
                  <a:gd name="connsiteX20" fmla="*/ 19990 w 51106"/>
                  <a:gd name="connsiteY20" fmla="*/ 9107 h 62975"/>
                  <a:gd name="connsiteX21" fmla="*/ 24588 w 51106"/>
                  <a:gd name="connsiteY21" fmla="*/ 8720 h 62975"/>
                  <a:gd name="connsiteX22" fmla="*/ 29385 w 51106"/>
                  <a:gd name="connsiteY22" fmla="*/ 9240 h 62975"/>
                  <a:gd name="connsiteX23" fmla="*/ 33716 w 51106"/>
                  <a:gd name="connsiteY23" fmla="*/ 10932 h 62975"/>
                  <a:gd name="connsiteX24" fmla="*/ 37048 w 51106"/>
                  <a:gd name="connsiteY24" fmla="*/ 14057 h 62975"/>
                  <a:gd name="connsiteX25" fmla="*/ 38513 w 51106"/>
                  <a:gd name="connsiteY25" fmla="*/ 18867 h 62975"/>
                  <a:gd name="connsiteX26" fmla="*/ 48508 w 51106"/>
                  <a:gd name="connsiteY26" fmla="*/ 18867 h 62975"/>
                  <a:gd name="connsiteX27" fmla="*/ 46043 w 51106"/>
                  <a:gd name="connsiteY27" fmla="*/ 9760 h 62975"/>
                  <a:gd name="connsiteX28" fmla="*/ 40712 w 51106"/>
                  <a:gd name="connsiteY28" fmla="*/ 3904 h 62975"/>
                  <a:gd name="connsiteX29" fmla="*/ 33182 w 51106"/>
                  <a:gd name="connsiteY29" fmla="*/ 913 h 62975"/>
                  <a:gd name="connsiteX30" fmla="*/ 23788 w 51106"/>
                  <a:gd name="connsiteY30" fmla="*/ 0 h 62975"/>
                  <a:gd name="connsiteX31" fmla="*/ 15725 w 51106"/>
                  <a:gd name="connsiteY31" fmla="*/ 1039 h 62975"/>
                  <a:gd name="connsiteX32" fmla="*/ 8462 w 51106"/>
                  <a:gd name="connsiteY32" fmla="*/ 4037 h 62975"/>
                  <a:gd name="connsiteX33" fmla="*/ 3198 w 51106"/>
                  <a:gd name="connsiteY33" fmla="*/ 9367 h 62975"/>
                  <a:gd name="connsiteX34" fmla="*/ 1266 w 51106"/>
                  <a:gd name="connsiteY34" fmla="*/ 17174 h 62975"/>
                  <a:gd name="connsiteX35" fmla="*/ 4131 w 51106"/>
                  <a:gd name="connsiteY35" fmla="*/ 26288 h 62975"/>
                  <a:gd name="connsiteX36" fmla="*/ 11460 w 51106"/>
                  <a:gd name="connsiteY36" fmla="*/ 31358 h 62975"/>
                  <a:gd name="connsiteX37" fmla="*/ 20922 w 51106"/>
                  <a:gd name="connsiteY37" fmla="*/ 34089 h 62975"/>
                  <a:gd name="connsiteX38" fmla="*/ 30451 w 51106"/>
                  <a:gd name="connsiteY38" fmla="*/ 36434 h 62975"/>
                  <a:gd name="connsiteX39" fmla="*/ 37714 w 51106"/>
                  <a:gd name="connsiteY39" fmla="*/ 39558 h 62975"/>
                  <a:gd name="connsiteX40" fmla="*/ 40578 w 51106"/>
                  <a:gd name="connsiteY40" fmla="*/ 45414 h 62975"/>
                  <a:gd name="connsiteX41" fmla="*/ 39179 w 51106"/>
                  <a:gd name="connsiteY41" fmla="*/ 49964 h 62975"/>
                  <a:gd name="connsiteX42" fmla="*/ 35648 w 51106"/>
                  <a:gd name="connsiteY42" fmla="*/ 52696 h 62975"/>
                  <a:gd name="connsiteX43" fmla="*/ 30984 w 51106"/>
                  <a:gd name="connsiteY43" fmla="*/ 54001 h 62975"/>
                  <a:gd name="connsiteX44" fmla="*/ 25987 w 51106"/>
                  <a:gd name="connsiteY44" fmla="*/ 54388 h 62975"/>
                  <a:gd name="connsiteX45" fmla="*/ 20123 w 51106"/>
                  <a:gd name="connsiteY45" fmla="*/ 53868 h 62975"/>
                  <a:gd name="connsiteX46" fmla="*/ 14925 w 51106"/>
                  <a:gd name="connsiteY46" fmla="*/ 51916 h 62975"/>
                  <a:gd name="connsiteX47" fmla="*/ 11328 w 51106"/>
                  <a:gd name="connsiteY47" fmla="*/ 48272 h 62975"/>
                  <a:gd name="connsiteX48" fmla="*/ 9861 w 51106"/>
                  <a:gd name="connsiteY48" fmla="*/ 42676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06" h="62975">
                    <a:moveTo>
                      <a:pt x="9861" y="42676"/>
                    </a:moveTo>
                    <a:lnTo>
                      <a:pt x="0" y="42676"/>
                    </a:lnTo>
                    <a:cubicBezTo>
                      <a:pt x="133" y="46427"/>
                      <a:pt x="933" y="49578"/>
                      <a:pt x="2332" y="52176"/>
                    </a:cubicBezTo>
                    <a:cubicBezTo>
                      <a:pt x="3665" y="54781"/>
                      <a:pt x="5597" y="56939"/>
                      <a:pt x="7930" y="58552"/>
                    </a:cubicBezTo>
                    <a:cubicBezTo>
                      <a:pt x="10262" y="60117"/>
                      <a:pt x="12860" y="61263"/>
                      <a:pt x="15858" y="61936"/>
                    </a:cubicBezTo>
                    <a:cubicBezTo>
                      <a:pt x="18857" y="62615"/>
                      <a:pt x="22122" y="62975"/>
                      <a:pt x="25454" y="62975"/>
                    </a:cubicBezTo>
                    <a:cubicBezTo>
                      <a:pt x="28519" y="62975"/>
                      <a:pt x="31517" y="62662"/>
                      <a:pt x="34582" y="62069"/>
                    </a:cubicBezTo>
                    <a:cubicBezTo>
                      <a:pt x="37714" y="61469"/>
                      <a:pt x="40446" y="60424"/>
                      <a:pt x="42911" y="58945"/>
                    </a:cubicBezTo>
                    <a:cubicBezTo>
                      <a:pt x="45310" y="57486"/>
                      <a:pt x="47242" y="55560"/>
                      <a:pt x="48775" y="53215"/>
                    </a:cubicBezTo>
                    <a:cubicBezTo>
                      <a:pt x="50374" y="50797"/>
                      <a:pt x="51107" y="47753"/>
                      <a:pt x="51107" y="44109"/>
                    </a:cubicBezTo>
                    <a:cubicBezTo>
                      <a:pt x="51107" y="41251"/>
                      <a:pt x="50507" y="38879"/>
                      <a:pt x="49441" y="36954"/>
                    </a:cubicBezTo>
                    <a:cubicBezTo>
                      <a:pt x="48308" y="34975"/>
                      <a:pt x="46842" y="33310"/>
                      <a:pt x="44976" y="32010"/>
                    </a:cubicBezTo>
                    <a:cubicBezTo>
                      <a:pt x="43177" y="30711"/>
                      <a:pt x="41045" y="29666"/>
                      <a:pt x="38647" y="28886"/>
                    </a:cubicBezTo>
                    <a:cubicBezTo>
                      <a:pt x="36315" y="28107"/>
                      <a:pt x="33849" y="27454"/>
                      <a:pt x="31450" y="26934"/>
                    </a:cubicBezTo>
                    <a:cubicBezTo>
                      <a:pt x="29118" y="26415"/>
                      <a:pt x="26786" y="25895"/>
                      <a:pt x="24454" y="25375"/>
                    </a:cubicBezTo>
                    <a:cubicBezTo>
                      <a:pt x="22122" y="24856"/>
                      <a:pt x="19923" y="24256"/>
                      <a:pt x="18057" y="23550"/>
                    </a:cubicBezTo>
                    <a:cubicBezTo>
                      <a:pt x="16259" y="22770"/>
                      <a:pt x="14725" y="21838"/>
                      <a:pt x="13526" y="20692"/>
                    </a:cubicBezTo>
                    <a:cubicBezTo>
                      <a:pt x="12260" y="19573"/>
                      <a:pt x="11661" y="18167"/>
                      <a:pt x="11661" y="16395"/>
                    </a:cubicBezTo>
                    <a:cubicBezTo>
                      <a:pt x="11661" y="14836"/>
                      <a:pt x="12061" y="13584"/>
                      <a:pt x="12860" y="12624"/>
                    </a:cubicBezTo>
                    <a:cubicBezTo>
                      <a:pt x="13660" y="11685"/>
                      <a:pt x="14593" y="10932"/>
                      <a:pt x="15858" y="10413"/>
                    </a:cubicBezTo>
                    <a:cubicBezTo>
                      <a:pt x="17125" y="9840"/>
                      <a:pt x="18524" y="9367"/>
                      <a:pt x="19990" y="9107"/>
                    </a:cubicBezTo>
                    <a:cubicBezTo>
                      <a:pt x="21589" y="8847"/>
                      <a:pt x="23054" y="8720"/>
                      <a:pt x="24588" y="8720"/>
                    </a:cubicBezTo>
                    <a:cubicBezTo>
                      <a:pt x="26187" y="8720"/>
                      <a:pt x="27852" y="8900"/>
                      <a:pt x="29385" y="9240"/>
                    </a:cubicBezTo>
                    <a:cubicBezTo>
                      <a:pt x="30984" y="9606"/>
                      <a:pt x="32383" y="10153"/>
                      <a:pt x="33716" y="10932"/>
                    </a:cubicBezTo>
                    <a:cubicBezTo>
                      <a:pt x="35048" y="11712"/>
                      <a:pt x="36181" y="12751"/>
                      <a:pt x="37048" y="14057"/>
                    </a:cubicBezTo>
                    <a:cubicBezTo>
                      <a:pt x="37914" y="15356"/>
                      <a:pt x="38380" y="16968"/>
                      <a:pt x="38513" y="18867"/>
                    </a:cubicBezTo>
                    <a:lnTo>
                      <a:pt x="48508" y="18867"/>
                    </a:lnTo>
                    <a:cubicBezTo>
                      <a:pt x="48241" y="15222"/>
                      <a:pt x="47375" y="12205"/>
                      <a:pt x="46043" y="9760"/>
                    </a:cubicBezTo>
                    <a:cubicBezTo>
                      <a:pt x="44776" y="7341"/>
                      <a:pt x="42978" y="5416"/>
                      <a:pt x="40712" y="3904"/>
                    </a:cubicBezTo>
                    <a:cubicBezTo>
                      <a:pt x="38513" y="2445"/>
                      <a:pt x="36048" y="1432"/>
                      <a:pt x="33182" y="913"/>
                    </a:cubicBezTo>
                    <a:cubicBezTo>
                      <a:pt x="30318" y="313"/>
                      <a:pt x="27186" y="0"/>
                      <a:pt x="23788" y="0"/>
                    </a:cubicBezTo>
                    <a:cubicBezTo>
                      <a:pt x="21056" y="0"/>
                      <a:pt x="18390" y="366"/>
                      <a:pt x="15725" y="1039"/>
                    </a:cubicBezTo>
                    <a:cubicBezTo>
                      <a:pt x="12994" y="1665"/>
                      <a:pt x="10594" y="2658"/>
                      <a:pt x="8462" y="4037"/>
                    </a:cubicBezTo>
                    <a:cubicBezTo>
                      <a:pt x="6330" y="5443"/>
                      <a:pt x="4598" y="7235"/>
                      <a:pt x="3198" y="9367"/>
                    </a:cubicBezTo>
                    <a:cubicBezTo>
                      <a:pt x="1933" y="11558"/>
                      <a:pt x="1266" y="14157"/>
                      <a:pt x="1266" y="17174"/>
                    </a:cubicBezTo>
                    <a:cubicBezTo>
                      <a:pt x="1266" y="21078"/>
                      <a:pt x="2199" y="24149"/>
                      <a:pt x="4131" y="26288"/>
                    </a:cubicBezTo>
                    <a:cubicBezTo>
                      <a:pt x="5997" y="28473"/>
                      <a:pt x="8462" y="30165"/>
                      <a:pt x="11460" y="31358"/>
                    </a:cubicBezTo>
                    <a:cubicBezTo>
                      <a:pt x="14326" y="32504"/>
                      <a:pt x="17524" y="33416"/>
                      <a:pt x="20922" y="34089"/>
                    </a:cubicBezTo>
                    <a:cubicBezTo>
                      <a:pt x="24321" y="34822"/>
                      <a:pt x="27452" y="35601"/>
                      <a:pt x="30451" y="36434"/>
                    </a:cubicBezTo>
                    <a:cubicBezTo>
                      <a:pt x="33316" y="37213"/>
                      <a:pt x="35781" y="38253"/>
                      <a:pt x="37714" y="39558"/>
                    </a:cubicBezTo>
                    <a:cubicBezTo>
                      <a:pt x="39580" y="40858"/>
                      <a:pt x="40578" y="42809"/>
                      <a:pt x="40578" y="45414"/>
                    </a:cubicBezTo>
                    <a:cubicBezTo>
                      <a:pt x="40578" y="47233"/>
                      <a:pt x="40112" y="48765"/>
                      <a:pt x="39179" y="49964"/>
                    </a:cubicBezTo>
                    <a:cubicBezTo>
                      <a:pt x="38247" y="51217"/>
                      <a:pt x="37114" y="52096"/>
                      <a:pt x="35648" y="52696"/>
                    </a:cubicBezTo>
                    <a:cubicBezTo>
                      <a:pt x="34249" y="53322"/>
                      <a:pt x="32650" y="53742"/>
                      <a:pt x="30984" y="54001"/>
                    </a:cubicBezTo>
                    <a:cubicBezTo>
                      <a:pt x="29185" y="54261"/>
                      <a:pt x="27586" y="54388"/>
                      <a:pt x="25987" y="54388"/>
                    </a:cubicBezTo>
                    <a:cubicBezTo>
                      <a:pt x="23987" y="54388"/>
                      <a:pt x="22055" y="54235"/>
                      <a:pt x="20123" y="53868"/>
                    </a:cubicBezTo>
                    <a:cubicBezTo>
                      <a:pt x="18190" y="53455"/>
                      <a:pt x="16525" y="52802"/>
                      <a:pt x="14925" y="51916"/>
                    </a:cubicBezTo>
                    <a:cubicBezTo>
                      <a:pt x="13460" y="50984"/>
                      <a:pt x="12260" y="49758"/>
                      <a:pt x="11328" y="48272"/>
                    </a:cubicBezTo>
                    <a:cubicBezTo>
                      <a:pt x="10395" y="46713"/>
                      <a:pt x="9928" y="44868"/>
                      <a:pt x="9861" y="42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0ABABA7-6AE3-4C3F-9A0B-100F9C48AF6D}"/>
                  </a:ext>
                </a:extLst>
              </p:cNvPr>
              <p:cNvSpPr/>
              <p:nvPr/>
            </p:nvSpPr>
            <p:spPr>
              <a:xfrm>
                <a:off x="8030657" y="3406087"/>
                <a:ext cx="55713" cy="62975"/>
              </a:xfrm>
              <a:custGeom>
                <a:avLst/>
                <a:gdLst>
                  <a:gd name="connsiteX0" fmla="*/ 45176 w 55713"/>
                  <a:gd name="connsiteY0" fmla="*/ 25762 h 62975"/>
                  <a:gd name="connsiteX1" fmla="*/ 10594 w 55713"/>
                  <a:gd name="connsiteY1" fmla="*/ 25762 h 62975"/>
                  <a:gd name="connsiteX2" fmla="*/ 11993 w 55713"/>
                  <a:gd name="connsiteY2" fmla="*/ 19260 h 62975"/>
                  <a:gd name="connsiteX3" fmla="*/ 15525 w 55713"/>
                  <a:gd name="connsiteY3" fmla="*/ 13790 h 62975"/>
                  <a:gd name="connsiteX4" fmla="*/ 20856 w 55713"/>
                  <a:gd name="connsiteY4" fmla="*/ 10153 h 62975"/>
                  <a:gd name="connsiteX5" fmla="*/ 27852 w 55713"/>
                  <a:gd name="connsiteY5" fmla="*/ 8720 h 62975"/>
                  <a:gd name="connsiteX6" fmla="*/ 34648 w 55713"/>
                  <a:gd name="connsiteY6" fmla="*/ 10153 h 62975"/>
                  <a:gd name="connsiteX7" fmla="*/ 39979 w 55713"/>
                  <a:gd name="connsiteY7" fmla="*/ 13790 h 62975"/>
                  <a:gd name="connsiteX8" fmla="*/ 43643 w 55713"/>
                  <a:gd name="connsiteY8" fmla="*/ 19126 h 62975"/>
                  <a:gd name="connsiteX9" fmla="*/ 45176 w 55713"/>
                  <a:gd name="connsiteY9" fmla="*/ 25762 h 62975"/>
                  <a:gd name="connsiteX10" fmla="*/ 54704 w 55713"/>
                  <a:gd name="connsiteY10" fmla="*/ 42550 h 62975"/>
                  <a:gd name="connsiteX11" fmla="*/ 44910 w 55713"/>
                  <a:gd name="connsiteY11" fmla="*/ 42550 h 62975"/>
                  <a:gd name="connsiteX12" fmla="*/ 39579 w 55713"/>
                  <a:gd name="connsiteY12" fmla="*/ 51530 h 62975"/>
                  <a:gd name="connsiteX13" fmla="*/ 29317 w 55713"/>
                  <a:gd name="connsiteY13" fmla="*/ 54388 h 62975"/>
                  <a:gd name="connsiteX14" fmla="*/ 20856 w 55713"/>
                  <a:gd name="connsiteY14" fmla="*/ 52696 h 62975"/>
                  <a:gd name="connsiteX15" fmla="*/ 14859 w 55713"/>
                  <a:gd name="connsiteY15" fmla="*/ 48272 h 62975"/>
                  <a:gd name="connsiteX16" fmla="*/ 11460 w 55713"/>
                  <a:gd name="connsiteY16" fmla="*/ 42030 h 62975"/>
                  <a:gd name="connsiteX17" fmla="*/ 10594 w 55713"/>
                  <a:gd name="connsiteY17" fmla="*/ 34482 h 62975"/>
                  <a:gd name="connsiteX18" fmla="*/ 55704 w 55713"/>
                  <a:gd name="connsiteY18" fmla="*/ 34482 h 62975"/>
                  <a:gd name="connsiteX19" fmla="*/ 54704 w 55713"/>
                  <a:gd name="connsiteY19" fmla="*/ 23030 h 62975"/>
                  <a:gd name="connsiteX20" fmla="*/ 50240 w 55713"/>
                  <a:gd name="connsiteY20" fmla="*/ 11845 h 62975"/>
                  <a:gd name="connsiteX21" fmla="*/ 41645 w 55713"/>
                  <a:gd name="connsiteY21" fmla="*/ 3384 h 62975"/>
                  <a:gd name="connsiteX22" fmla="*/ 28385 w 55713"/>
                  <a:gd name="connsiteY22" fmla="*/ 0 h 62975"/>
                  <a:gd name="connsiteX23" fmla="*/ 16924 w 55713"/>
                  <a:gd name="connsiteY23" fmla="*/ 2345 h 62975"/>
                  <a:gd name="connsiteX24" fmla="*/ 8129 w 55713"/>
                  <a:gd name="connsiteY24" fmla="*/ 8847 h 62975"/>
                  <a:gd name="connsiteX25" fmla="*/ 2132 w 55713"/>
                  <a:gd name="connsiteY25" fmla="*/ 18740 h 62975"/>
                  <a:gd name="connsiteX26" fmla="*/ 0 w 55713"/>
                  <a:gd name="connsiteY26" fmla="*/ 31358 h 62975"/>
                  <a:gd name="connsiteX27" fmla="*/ 2132 w 55713"/>
                  <a:gd name="connsiteY27" fmla="*/ 44109 h 62975"/>
                  <a:gd name="connsiteX28" fmla="*/ 7463 w 55713"/>
                  <a:gd name="connsiteY28" fmla="*/ 54128 h 62975"/>
                  <a:gd name="connsiteX29" fmla="*/ 16458 w 55713"/>
                  <a:gd name="connsiteY29" fmla="*/ 60637 h 62975"/>
                  <a:gd name="connsiteX30" fmla="*/ 28918 w 55713"/>
                  <a:gd name="connsiteY30" fmla="*/ 62975 h 62975"/>
                  <a:gd name="connsiteX31" fmla="*/ 45975 w 55713"/>
                  <a:gd name="connsiteY31" fmla="*/ 57905 h 62975"/>
                  <a:gd name="connsiteX32" fmla="*/ 54704 w 55713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3" h="62975">
                    <a:moveTo>
                      <a:pt x="45176" y="25762"/>
                    </a:moveTo>
                    <a:lnTo>
                      <a:pt x="10594" y="25762"/>
                    </a:lnTo>
                    <a:cubicBezTo>
                      <a:pt x="10728" y="23423"/>
                      <a:pt x="11194" y="21292"/>
                      <a:pt x="11993" y="19260"/>
                    </a:cubicBezTo>
                    <a:cubicBezTo>
                      <a:pt x="12859" y="17174"/>
                      <a:pt x="13992" y="15356"/>
                      <a:pt x="15525" y="13790"/>
                    </a:cubicBezTo>
                    <a:cubicBezTo>
                      <a:pt x="16991" y="12231"/>
                      <a:pt x="18790" y="11032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82" y="9213"/>
                      <a:pt x="34648" y="10153"/>
                    </a:cubicBezTo>
                    <a:cubicBezTo>
                      <a:pt x="36714" y="11032"/>
                      <a:pt x="38446" y="12231"/>
                      <a:pt x="39979" y="13790"/>
                    </a:cubicBezTo>
                    <a:cubicBezTo>
                      <a:pt x="41578" y="15302"/>
                      <a:pt x="42710" y="17048"/>
                      <a:pt x="43643" y="19126"/>
                    </a:cubicBezTo>
                    <a:cubicBezTo>
                      <a:pt x="44443" y="21212"/>
                      <a:pt x="44976" y="23423"/>
                      <a:pt x="45176" y="25762"/>
                    </a:cubicBezTo>
                    <a:close/>
                    <a:moveTo>
                      <a:pt x="54704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317" y="54388"/>
                    </a:cubicBezTo>
                    <a:cubicBezTo>
                      <a:pt x="26052" y="54388"/>
                      <a:pt x="23254" y="53842"/>
                      <a:pt x="20856" y="52696"/>
                    </a:cubicBezTo>
                    <a:cubicBezTo>
                      <a:pt x="18390" y="51577"/>
                      <a:pt x="16458" y="50098"/>
                      <a:pt x="14859" y="48272"/>
                    </a:cubicBezTo>
                    <a:cubicBezTo>
                      <a:pt x="13326" y="46454"/>
                      <a:pt x="12193" y="44368"/>
                      <a:pt x="11460" y="42030"/>
                    </a:cubicBezTo>
                    <a:cubicBezTo>
                      <a:pt x="10728" y="39685"/>
                      <a:pt x="10461" y="37187"/>
                      <a:pt x="10594" y="34482"/>
                    </a:cubicBezTo>
                    <a:lnTo>
                      <a:pt x="55704" y="34482"/>
                    </a:lnTo>
                    <a:cubicBezTo>
                      <a:pt x="55771" y="30838"/>
                      <a:pt x="55504" y="27041"/>
                      <a:pt x="54704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108" y="8381"/>
                      <a:pt x="45242" y="5569"/>
                      <a:pt x="41645" y="3384"/>
                    </a:cubicBezTo>
                    <a:cubicBezTo>
                      <a:pt x="38180" y="1146"/>
                      <a:pt x="33782" y="0"/>
                      <a:pt x="28385" y="0"/>
                    </a:cubicBezTo>
                    <a:cubicBezTo>
                      <a:pt x="24253" y="0"/>
                      <a:pt x="20389" y="779"/>
                      <a:pt x="16924" y="2345"/>
                    </a:cubicBezTo>
                    <a:cubicBezTo>
                      <a:pt x="13592" y="3904"/>
                      <a:pt x="10594" y="6089"/>
                      <a:pt x="8129" y="8847"/>
                    </a:cubicBezTo>
                    <a:cubicBezTo>
                      <a:pt x="5530" y="11658"/>
                      <a:pt x="3598" y="14936"/>
                      <a:pt x="2132" y="18740"/>
                    </a:cubicBezTo>
                    <a:cubicBezTo>
                      <a:pt x="733" y="22591"/>
                      <a:pt x="0" y="26781"/>
                      <a:pt x="0" y="31358"/>
                    </a:cubicBezTo>
                    <a:cubicBezTo>
                      <a:pt x="199" y="35968"/>
                      <a:pt x="866" y="40205"/>
                      <a:pt x="2132" y="44109"/>
                    </a:cubicBezTo>
                    <a:cubicBezTo>
                      <a:pt x="3332" y="48012"/>
                      <a:pt x="5130" y="51370"/>
                      <a:pt x="7463" y="54128"/>
                    </a:cubicBezTo>
                    <a:cubicBezTo>
                      <a:pt x="9861" y="56939"/>
                      <a:pt x="12859" y="59071"/>
                      <a:pt x="16458" y="60637"/>
                    </a:cubicBezTo>
                    <a:cubicBezTo>
                      <a:pt x="19990" y="62196"/>
                      <a:pt x="24121" y="62975"/>
                      <a:pt x="28918" y="62975"/>
                    </a:cubicBezTo>
                    <a:cubicBezTo>
                      <a:pt x="35714" y="62975"/>
                      <a:pt x="41445" y="61283"/>
                      <a:pt x="45975" y="57905"/>
                    </a:cubicBezTo>
                    <a:cubicBezTo>
                      <a:pt x="50440" y="54441"/>
                      <a:pt x="53372" y="49318"/>
                      <a:pt x="54704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47A8689-0C40-41F7-B3E2-688812F074B1}"/>
                  </a:ext>
                </a:extLst>
              </p:cNvPr>
              <p:cNvSpPr/>
              <p:nvPr/>
            </p:nvSpPr>
            <p:spPr>
              <a:xfrm>
                <a:off x="8183910" y="3684275"/>
                <a:ext cx="57102" cy="84573"/>
              </a:xfrm>
              <a:custGeom>
                <a:avLst/>
                <a:gdLst>
                  <a:gd name="connsiteX0" fmla="*/ 10528 w 57102"/>
                  <a:gd name="connsiteY0" fmla="*/ 53608 h 84573"/>
                  <a:gd name="connsiteX1" fmla="*/ 11460 w 57102"/>
                  <a:gd name="connsiteY1" fmla="*/ 45021 h 84573"/>
                  <a:gd name="connsiteX2" fmla="*/ 14392 w 57102"/>
                  <a:gd name="connsiteY2" fmla="*/ 37607 h 84573"/>
                  <a:gd name="connsiteX3" fmla="*/ 19990 w 57102"/>
                  <a:gd name="connsiteY3" fmla="*/ 32397 h 84573"/>
                  <a:gd name="connsiteX4" fmla="*/ 28584 w 57102"/>
                  <a:gd name="connsiteY4" fmla="*/ 30318 h 84573"/>
                  <a:gd name="connsiteX5" fmla="*/ 37314 w 57102"/>
                  <a:gd name="connsiteY5" fmla="*/ 32270 h 84573"/>
                  <a:gd name="connsiteX6" fmla="*/ 43177 w 57102"/>
                  <a:gd name="connsiteY6" fmla="*/ 37340 h 84573"/>
                  <a:gd name="connsiteX7" fmla="*/ 46575 w 57102"/>
                  <a:gd name="connsiteY7" fmla="*/ 44628 h 84573"/>
                  <a:gd name="connsiteX8" fmla="*/ 47641 w 57102"/>
                  <a:gd name="connsiteY8" fmla="*/ 53215 h 84573"/>
                  <a:gd name="connsiteX9" fmla="*/ 46575 w 57102"/>
                  <a:gd name="connsiteY9" fmla="*/ 61543 h 84573"/>
                  <a:gd name="connsiteX10" fmla="*/ 43443 w 57102"/>
                  <a:gd name="connsiteY10" fmla="*/ 68831 h 84573"/>
                  <a:gd name="connsiteX11" fmla="*/ 37713 w 57102"/>
                  <a:gd name="connsiteY11" fmla="*/ 74034 h 84573"/>
                  <a:gd name="connsiteX12" fmla="*/ 29118 w 57102"/>
                  <a:gd name="connsiteY12" fmla="*/ 75986 h 84573"/>
                  <a:gd name="connsiteX13" fmla="*/ 20789 w 57102"/>
                  <a:gd name="connsiteY13" fmla="*/ 74167 h 84573"/>
                  <a:gd name="connsiteX14" fmla="*/ 14925 w 57102"/>
                  <a:gd name="connsiteY14" fmla="*/ 69091 h 84573"/>
                  <a:gd name="connsiteX15" fmla="*/ 11594 w 57102"/>
                  <a:gd name="connsiteY15" fmla="*/ 61936 h 84573"/>
                  <a:gd name="connsiteX16" fmla="*/ 10528 w 57102"/>
                  <a:gd name="connsiteY16" fmla="*/ 53608 h 84573"/>
                  <a:gd name="connsiteX17" fmla="*/ 57103 w 57102"/>
                  <a:gd name="connsiteY17" fmla="*/ 83274 h 84573"/>
                  <a:gd name="connsiteX18" fmla="*/ 57103 w 57102"/>
                  <a:gd name="connsiteY18" fmla="*/ 0 h 84573"/>
                  <a:gd name="connsiteX19" fmla="*/ 47242 w 57102"/>
                  <a:gd name="connsiteY19" fmla="*/ 0 h 84573"/>
                  <a:gd name="connsiteX20" fmla="*/ 47242 w 57102"/>
                  <a:gd name="connsiteY20" fmla="*/ 31098 h 84573"/>
                  <a:gd name="connsiteX21" fmla="*/ 46975 w 57102"/>
                  <a:gd name="connsiteY21" fmla="*/ 31098 h 84573"/>
                  <a:gd name="connsiteX22" fmla="*/ 42910 w 57102"/>
                  <a:gd name="connsiteY22" fmla="*/ 26541 h 84573"/>
                  <a:gd name="connsiteX23" fmla="*/ 37846 w 57102"/>
                  <a:gd name="connsiteY23" fmla="*/ 23683 h 84573"/>
                  <a:gd name="connsiteX24" fmla="*/ 32516 w 57102"/>
                  <a:gd name="connsiteY24" fmla="*/ 22118 h 84573"/>
                  <a:gd name="connsiteX25" fmla="*/ 27585 w 57102"/>
                  <a:gd name="connsiteY25" fmla="*/ 21598 h 84573"/>
                  <a:gd name="connsiteX26" fmla="*/ 15458 w 57102"/>
                  <a:gd name="connsiteY26" fmla="*/ 24203 h 84573"/>
                  <a:gd name="connsiteX27" fmla="*/ 6730 w 57102"/>
                  <a:gd name="connsiteY27" fmla="*/ 30965 h 84573"/>
                  <a:gd name="connsiteX28" fmla="*/ 1666 w 57102"/>
                  <a:gd name="connsiteY28" fmla="*/ 40857 h 84573"/>
                  <a:gd name="connsiteX29" fmla="*/ 0 w 57102"/>
                  <a:gd name="connsiteY29" fmla="*/ 52956 h 84573"/>
                  <a:gd name="connsiteX30" fmla="*/ 1666 w 57102"/>
                  <a:gd name="connsiteY30" fmla="*/ 65060 h 84573"/>
                  <a:gd name="connsiteX31" fmla="*/ 6862 w 57102"/>
                  <a:gd name="connsiteY31" fmla="*/ 75080 h 84573"/>
                  <a:gd name="connsiteX32" fmla="*/ 15592 w 57102"/>
                  <a:gd name="connsiteY32" fmla="*/ 81975 h 84573"/>
                  <a:gd name="connsiteX33" fmla="*/ 27852 w 57102"/>
                  <a:gd name="connsiteY33" fmla="*/ 84573 h 84573"/>
                  <a:gd name="connsiteX34" fmla="*/ 39312 w 57102"/>
                  <a:gd name="connsiteY34" fmla="*/ 82361 h 84573"/>
                  <a:gd name="connsiteX35" fmla="*/ 46975 w 57102"/>
                  <a:gd name="connsiteY35" fmla="*/ 75080 h 84573"/>
                  <a:gd name="connsiteX36" fmla="*/ 47242 w 57102"/>
                  <a:gd name="connsiteY36" fmla="*/ 75080 h 84573"/>
                  <a:gd name="connsiteX37" fmla="*/ 47242 w 57102"/>
                  <a:gd name="connsiteY37" fmla="*/ 83274 h 8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02" h="84573">
                    <a:moveTo>
                      <a:pt x="10528" y="53608"/>
                    </a:moveTo>
                    <a:cubicBezTo>
                      <a:pt x="10528" y="50690"/>
                      <a:pt x="10861" y="47832"/>
                      <a:pt x="11460" y="45021"/>
                    </a:cubicBezTo>
                    <a:cubicBezTo>
                      <a:pt x="12060" y="42263"/>
                      <a:pt x="13060" y="39792"/>
                      <a:pt x="14392" y="37607"/>
                    </a:cubicBezTo>
                    <a:cubicBezTo>
                      <a:pt x="15792" y="35441"/>
                      <a:pt x="17657" y="33703"/>
                      <a:pt x="19990" y="32397"/>
                    </a:cubicBezTo>
                    <a:cubicBezTo>
                      <a:pt x="22388" y="31018"/>
                      <a:pt x="25253" y="30318"/>
                      <a:pt x="28584" y="30318"/>
                    </a:cubicBezTo>
                    <a:cubicBezTo>
                      <a:pt x="31983" y="30318"/>
                      <a:pt x="34915" y="30965"/>
                      <a:pt x="37314" y="32270"/>
                    </a:cubicBezTo>
                    <a:cubicBezTo>
                      <a:pt x="39779" y="33569"/>
                      <a:pt x="41711" y="35261"/>
                      <a:pt x="43177" y="37340"/>
                    </a:cubicBezTo>
                    <a:cubicBezTo>
                      <a:pt x="44776" y="39425"/>
                      <a:pt x="45843" y="41870"/>
                      <a:pt x="46575" y="44628"/>
                    </a:cubicBezTo>
                    <a:cubicBezTo>
                      <a:pt x="47242" y="47413"/>
                      <a:pt x="47641" y="50277"/>
                      <a:pt x="47641" y="53215"/>
                    </a:cubicBezTo>
                    <a:cubicBezTo>
                      <a:pt x="47641" y="56000"/>
                      <a:pt x="47242" y="58785"/>
                      <a:pt x="46575" y="61543"/>
                    </a:cubicBezTo>
                    <a:cubicBezTo>
                      <a:pt x="45975" y="64254"/>
                      <a:pt x="44910" y="66672"/>
                      <a:pt x="43443" y="68831"/>
                    </a:cubicBezTo>
                    <a:cubicBezTo>
                      <a:pt x="41977" y="70916"/>
                      <a:pt x="40046" y="72655"/>
                      <a:pt x="37713" y="74034"/>
                    </a:cubicBezTo>
                    <a:cubicBezTo>
                      <a:pt x="35381" y="75340"/>
                      <a:pt x="32516" y="75986"/>
                      <a:pt x="29118" y="75986"/>
                    </a:cubicBezTo>
                    <a:cubicBezTo>
                      <a:pt x="25986" y="75986"/>
                      <a:pt x="23254" y="75413"/>
                      <a:pt x="20789" y="74167"/>
                    </a:cubicBezTo>
                    <a:cubicBezTo>
                      <a:pt x="18456" y="72868"/>
                      <a:pt x="16525" y="71176"/>
                      <a:pt x="14925" y="69091"/>
                    </a:cubicBezTo>
                    <a:cubicBezTo>
                      <a:pt x="13459" y="66932"/>
                      <a:pt x="12327" y="64541"/>
                      <a:pt x="11594" y="61936"/>
                    </a:cubicBezTo>
                    <a:cubicBezTo>
                      <a:pt x="10861" y="59278"/>
                      <a:pt x="10528" y="56473"/>
                      <a:pt x="10528" y="53608"/>
                    </a:cubicBezTo>
                    <a:close/>
                    <a:moveTo>
                      <a:pt x="57103" y="83274"/>
                    </a:moveTo>
                    <a:lnTo>
                      <a:pt x="57103" y="0"/>
                    </a:lnTo>
                    <a:lnTo>
                      <a:pt x="47242" y="0"/>
                    </a:lnTo>
                    <a:lnTo>
                      <a:pt x="47242" y="31098"/>
                    </a:lnTo>
                    <a:lnTo>
                      <a:pt x="46975" y="31098"/>
                    </a:lnTo>
                    <a:cubicBezTo>
                      <a:pt x="45909" y="29279"/>
                      <a:pt x="44576" y="27793"/>
                      <a:pt x="42910" y="26541"/>
                    </a:cubicBezTo>
                    <a:cubicBezTo>
                      <a:pt x="41378" y="25349"/>
                      <a:pt x="39646" y="24409"/>
                      <a:pt x="37846" y="23683"/>
                    </a:cubicBezTo>
                    <a:cubicBezTo>
                      <a:pt x="36114" y="22904"/>
                      <a:pt x="34315" y="22377"/>
                      <a:pt x="32516" y="22118"/>
                    </a:cubicBezTo>
                    <a:cubicBezTo>
                      <a:pt x="30784" y="21804"/>
                      <a:pt x="29118" y="21598"/>
                      <a:pt x="27585" y="21598"/>
                    </a:cubicBezTo>
                    <a:cubicBezTo>
                      <a:pt x="22988" y="21598"/>
                      <a:pt x="18923" y="22484"/>
                      <a:pt x="15458" y="24203"/>
                    </a:cubicBezTo>
                    <a:cubicBezTo>
                      <a:pt x="11993" y="25868"/>
                      <a:pt x="9062" y="28107"/>
                      <a:pt x="6730" y="30965"/>
                    </a:cubicBezTo>
                    <a:cubicBezTo>
                      <a:pt x="4464" y="33776"/>
                      <a:pt x="2798" y="37054"/>
                      <a:pt x="1666" y="40857"/>
                    </a:cubicBezTo>
                    <a:cubicBezTo>
                      <a:pt x="533" y="44708"/>
                      <a:pt x="0" y="48712"/>
                      <a:pt x="0" y="52956"/>
                    </a:cubicBezTo>
                    <a:cubicBezTo>
                      <a:pt x="0" y="57226"/>
                      <a:pt x="533" y="61256"/>
                      <a:pt x="1666" y="65060"/>
                    </a:cubicBezTo>
                    <a:cubicBezTo>
                      <a:pt x="2865" y="68911"/>
                      <a:pt x="4597" y="72215"/>
                      <a:pt x="6862" y="75080"/>
                    </a:cubicBezTo>
                    <a:cubicBezTo>
                      <a:pt x="9195" y="77938"/>
                      <a:pt x="12127" y="80256"/>
                      <a:pt x="15592" y="81975"/>
                    </a:cubicBezTo>
                    <a:cubicBezTo>
                      <a:pt x="19057" y="83687"/>
                      <a:pt x="23121" y="84573"/>
                      <a:pt x="27852" y="84573"/>
                    </a:cubicBezTo>
                    <a:cubicBezTo>
                      <a:pt x="31983" y="84573"/>
                      <a:pt x="35848" y="83820"/>
                      <a:pt x="39312" y="82361"/>
                    </a:cubicBezTo>
                    <a:cubicBezTo>
                      <a:pt x="42844" y="80909"/>
                      <a:pt x="45376" y="78457"/>
                      <a:pt x="46975" y="75080"/>
                    </a:cubicBezTo>
                    <a:lnTo>
                      <a:pt x="47242" y="75080"/>
                    </a:lnTo>
                    <a:lnTo>
                      <a:pt x="47242" y="8327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B6D93B8-9A6C-43B1-B090-AB3A7D1790EA}"/>
                  </a:ext>
                </a:extLst>
              </p:cNvPr>
              <p:cNvSpPr/>
              <p:nvPr/>
            </p:nvSpPr>
            <p:spPr>
              <a:xfrm>
                <a:off x="8253074" y="3705873"/>
                <a:ext cx="55712" cy="62975"/>
              </a:xfrm>
              <a:custGeom>
                <a:avLst/>
                <a:gdLst>
                  <a:gd name="connsiteX0" fmla="*/ 45109 w 55712"/>
                  <a:gd name="connsiteY0" fmla="*/ 25762 h 62975"/>
                  <a:gd name="connsiteX1" fmla="*/ 10528 w 55712"/>
                  <a:gd name="connsiteY1" fmla="*/ 25762 h 62975"/>
                  <a:gd name="connsiteX2" fmla="*/ 11927 w 55712"/>
                  <a:gd name="connsiteY2" fmla="*/ 19260 h 62975"/>
                  <a:gd name="connsiteX3" fmla="*/ 15458 w 55712"/>
                  <a:gd name="connsiteY3" fmla="*/ 13790 h 62975"/>
                  <a:gd name="connsiteX4" fmla="*/ 20789 w 55712"/>
                  <a:gd name="connsiteY4" fmla="*/ 10153 h 62975"/>
                  <a:gd name="connsiteX5" fmla="*/ 27852 w 55712"/>
                  <a:gd name="connsiteY5" fmla="*/ 8720 h 62975"/>
                  <a:gd name="connsiteX6" fmla="*/ 34581 w 55712"/>
                  <a:gd name="connsiteY6" fmla="*/ 10153 h 62975"/>
                  <a:gd name="connsiteX7" fmla="*/ 39912 w 55712"/>
                  <a:gd name="connsiteY7" fmla="*/ 13790 h 62975"/>
                  <a:gd name="connsiteX8" fmla="*/ 43577 w 55712"/>
                  <a:gd name="connsiteY8" fmla="*/ 19126 h 62975"/>
                  <a:gd name="connsiteX9" fmla="*/ 45109 w 55712"/>
                  <a:gd name="connsiteY9" fmla="*/ 25762 h 62975"/>
                  <a:gd name="connsiteX10" fmla="*/ 54638 w 55712"/>
                  <a:gd name="connsiteY10" fmla="*/ 42550 h 62975"/>
                  <a:gd name="connsiteX11" fmla="*/ 44843 w 55712"/>
                  <a:gd name="connsiteY11" fmla="*/ 42550 h 62975"/>
                  <a:gd name="connsiteX12" fmla="*/ 39512 w 55712"/>
                  <a:gd name="connsiteY12" fmla="*/ 51530 h 62975"/>
                  <a:gd name="connsiteX13" fmla="*/ 29251 w 55712"/>
                  <a:gd name="connsiteY13" fmla="*/ 54388 h 62975"/>
                  <a:gd name="connsiteX14" fmla="*/ 20789 w 55712"/>
                  <a:gd name="connsiteY14" fmla="*/ 52696 h 62975"/>
                  <a:gd name="connsiteX15" fmla="*/ 14792 w 55712"/>
                  <a:gd name="connsiteY15" fmla="*/ 48272 h 62975"/>
                  <a:gd name="connsiteX16" fmla="*/ 11394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173 w 55712"/>
                  <a:gd name="connsiteY20" fmla="*/ 11845 h 62975"/>
                  <a:gd name="connsiteX21" fmla="*/ 41645 w 55712"/>
                  <a:gd name="connsiteY21" fmla="*/ 3384 h 62975"/>
                  <a:gd name="connsiteX22" fmla="*/ 28318 w 55712"/>
                  <a:gd name="connsiteY22" fmla="*/ 0 h 62975"/>
                  <a:gd name="connsiteX23" fmla="*/ 16857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851 w 55712"/>
                  <a:gd name="connsiteY30" fmla="*/ 62975 h 62975"/>
                  <a:gd name="connsiteX31" fmla="*/ 45909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09" y="25762"/>
                    </a:moveTo>
                    <a:lnTo>
                      <a:pt x="10528" y="25762"/>
                    </a:lnTo>
                    <a:cubicBezTo>
                      <a:pt x="10661" y="23423"/>
                      <a:pt x="11194" y="21291"/>
                      <a:pt x="11927" y="19260"/>
                    </a:cubicBezTo>
                    <a:cubicBezTo>
                      <a:pt x="12793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789" y="10153"/>
                    </a:cubicBezTo>
                    <a:cubicBezTo>
                      <a:pt x="22854" y="9213"/>
                      <a:pt x="25186" y="8720"/>
                      <a:pt x="27852" y="8720"/>
                    </a:cubicBezTo>
                    <a:cubicBezTo>
                      <a:pt x="30250" y="8720"/>
                      <a:pt x="32516" y="9213"/>
                      <a:pt x="34581" y="10153"/>
                    </a:cubicBezTo>
                    <a:cubicBezTo>
                      <a:pt x="36647" y="11032"/>
                      <a:pt x="38446" y="12231"/>
                      <a:pt x="39912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1"/>
                      <a:pt x="44976" y="23423"/>
                      <a:pt x="45109" y="25762"/>
                    </a:cubicBezTo>
                    <a:close/>
                    <a:moveTo>
                      <a:pt x="54638" y="42550"/>
                    </a:moveTo>
                    <a:lnTo>
                      <a:pt x="44843" y="42550"/>
                    </a:lnTo>
                    <a:cubicBezTo>
                      <a:pt x="43977" y="46553"/>
                      <a:pt x="42244" y="49551"/>
                      <a:pt x="39512" y="51530"/>
                    </a:cubicBezTo>
                    <a:cubicBezTo>
                      <a:pt x="36913" y="53455"/>
                      <a:pt x="33515" y="54388"/>
                      <a:pt x="29251" y="54388"/>
                    </a:cubicBezTo>
                    <a:cubicBezTo>
                      <a:pt x="26052" y="54388"/>
                      <a:pt x="23188" y="53842"/>
                      <a:pt x="20789" y="52696"/>
                    </a:cubicBezTo>
                    <a:cubicBezTo>
                      <a:pt x="18324" y="51576"/>
                      <a:pt x="16391" y="50098"/>
                      <a:pt x="14792" y="48272"/>
                    </a:cubicBezTo>
                    <a:cubicBezTo>
                      <a:pt x="13260" y="46453"/>
                      <a:pt x="12127" y="44368"/>
                      <a:pt x="11394" y="42030"/>
                    </a:cubicBezTo>
                    <a:cubicBezTo>
                      <a:pt x="10728" y="39685"/>
                      <a:pt x="10394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838" y="18973"/>
                      <a:pt x="52372" y="15222"/>
                      <a:pt x="50173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13" y="1146"/>
                      <a:pt x="33715" y="0"/>
                      <a:pt x="28318" y="0"/>
                    </a:cubicBezTo>
                    <a:cubicBezTo>
                      <a:pt x="24187" y="0"/>
                      <a:pt x="20322" y="779"/>
                      <a:pt x="16857" y="2345"/>
                    </a:cubicBezTo>
                    <a:cubicBezTo>
                      <a:pt x="13526" y="3904"/>
                      <a:pt x="10528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0"/>
                      <a:pt x="0" y="26781"/>
                      <a:pt x="0" y="31358"/>
                    </a:cubicBezTo>
                    <a:cubicBezTo>
                      <a:pt x="133" y="35968"/>
                      <a:pt x="800" y="40205"/>
                      <a:pt x="2065" y="44109"/>
                    </a:cubicBezTo>
                    <a:cubicBezTo>
                      <a:pt x="3265" y="48012"/>
                      <a:pt x="5063" y="51370"/>
                      <a:pt x="7396" y="54128"/>
                    </a:cubicBezTo>
                    <a:cubicBezTo>
                      <a:pt x="9795" y="56939"/>
                      <a:pt x="12793" y="59071"/>
                      <a:pt x="16391" y="60637"/>
                    </a:cubicBezTo>
                    <a:cubicBezTo>
                      <a:pt x="19923" y="62196"/>
                      <a:pt x="24054" y="62975"/>
                      <a:pt x="28851" y="62975"/>
                    </a:cubicBezTo>
                    <a:cubicBezTo>
                      <a:pt x="35714" y="62975"/>
                      <a:pt x="41378" y="61283"/>
                      <a:pt x="45909" y="57905"/>
                    </a:cubicBezTo>
                    <a:cubicBezTo>
                      <a:pt x="50440" y="54441"/>
                      <a:pt x="53305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32BC1853-9C23-418E-8519-2E3A13BF42FC}"/>
                  </a:ext>
                </a:extLst>
              </p:cNvPr>
              <p:cNvSpPr/>
              <p:nvPr/>
            </p:nvSpPr>
            <p:spPr>
              <a:xfrm>
                <a:off x="8318906" y="3705873"/>
                <a:ext cx="49973" cy="61675"/>
              </a:xfrm>
              <a:custGeom>
                <a:avLst/>
                <a:gdLst>
                  <a:gd name="connsiteX0" fmla="*/ 0 w 49973"/>
                  <a:gd name="connsiteY0" fmla="*/ 1432 h 61675"/>
                  <a:gd name="connsiteX1" fmla="*/ 0 w 49973"/>
                  <a:gd name="connsiteY1" fmla="*/ 61676 h 61675"/>
                  <a:gd name="connsiteX2" fmla="*/ 10061 w 49973"/>
                  <a:gd name="connsiteY2" fmla="*/ 61676 h 61675"/>
                  <a:gd name="connsiteX3" fmla="*/ 10061 w 49973"/>
                  <a:gd name="connsiteY3" fmla="*/ 27587 h 61675"/>
                  <a:gd name="connsiteX4" fmla="*/ 11060 w 49973"/>
                  <a:gd name="connsiteY4" fmla="*/ 20172 h 61675"/>
                  <a:gd name="connsiteX5" fmla="*/ 14459 w 49973"/>
                  <a:gd name="connsiteY5" fmla="*/ 14183 h 61675"/>
                  <a:gd name="connsiteX6" fmla="*/ 19923 w 49973"/>
                  <a:gd name="connsiteY6" fmla="*/ 10153 h 61675"/>
                  <a:gd name="connsiteX7" fmla="*/ 27852 w 49973"/>
                  <a:gd name="connsiteY7" fmla="*/ 8720 h 61675"/>
                  <a:gd name="connsiteX8" fmla="*/ 36713 w 49973"/>
                  <a:gd name="connsiteY8" fmla="*/ 11971 h 61675"/>
                  <a:gd name="connsiteX9" fmla="*/ 40112 w 49973"/>
                  <a:gd name="connsiteY9" fmla="*/ 20818 h 61675"/>
                  <a:gd name="connsiteX10" fmla="*/ 40112 w 49973"/>
                  <a:gd name="connsiteY10" fmla="*/ 61676 h 61675"/>
                  <a:gd name="connsiteX11" fmla="*/ 49974 w 49973"/>
                  <a:gd name="connsiteY11" fmla="*/ 61676 h 61675"/>
                  <a:gd name="connsiteX12" fmla="*/ 49974 w 49973"/>
                  <a:gd name="connsiteY12" fmla="*/ 21991 h 61675"/>
                  <a:gd name="connsiteX13" fmla="*/ 48974 w 49973"/>
                  <a:gd name="connsiteY13" fmla="*/ 13144 h 61675"/>
                  <a:gd name="connsiteX14" fmla="*/ 45576 w 49973"/>
                  <a:gd name="connsiteY14" fmla="*/ 6249 h 61675"/>
                  <a:gd name="connsiteX15" fmla="*/ 39046 w 49973"/>
                  <a:gd name="connsiteY15" fmla="*/ 1692 h 61675"/>
                  <a:gd name="connsiteX16" fmla="*/ 29184 w 49973"/>
                  <a:gd name="connsiteY16" fmla="*/ 0 h 61675"/>
                  <a:gd name="connsiteX17" fmla="*/ 9661 w 49973"/>
                  <a:gd name="connsiteY17" fmla="*/ 10932 h 61675"/>
                  <a:gd name="connsiteX18" fmla="*/ 9394 w 49973"/>
                  <a:gd name="connsiteY18" fmla="*/ 10932 h 61675"/>
                  <a:gd name="connsiteX19" fmla="*/ 9394 w 49973"/>
                  <a:gd name="connsiteY19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10061" y="61676"/>
                    </a:lnTo>
                    <a:lnTo>
                      <a:pt x="10061" y="27587"/>
                    </a:lnTo>
                    <a:cubicBezTo>
                      <a:pt x="10061" y="24929"/>
                      <a:pt x="10327" y="22431"/>
                      <a:pt x="11060" y="20172"/>
                    </a:cubicBezTo>
                    <a:cubicBezTo>
                      <a:pt x="11860" y="17827"/>
                      <a:pt x="12926" y="15849"/>
                      <a:pt x="14459" y="14183"/>
                    </a:cubicBezTo>
                    <a:cubicBezTo>
                      <a:pt x="15924" y="12464"/>
                      <a:pt x="17723" y="11139"/>
                      <a:pt x="19923" y="10153"/>
                    </a:cubicBezTo>
                    <a:cubicBezTo>
                      <a:pt x="22188" y="9213"/>
                      <a:pt x="24787" y="8720"/>
                      <a:pt x="27852" y="8720"/>
                    </a:cubicBezTo>
                    <a:cubicBezTo>
                      <a:pt x="31583" y="8720"/>
                      <a:pt x="34515" y="9840"/>
                      <a:pt x="36713" y="11971"/>
                    </a:cubicBezTo>
                    <a:cubicBezTo>
                      <a:pt x="38979" y="14157"/>
                      <a:pt x="40112" y="17121"/>
                      <a:pt x="40112" y="20818"/>
                    </a:cubicBezTo>
                    <a:lnTo>
                      <a:pt x="40112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640" y="15849"/>
                      <a:pt x="48974" y="13144"/>
                    </a:cubicBezTo>
                    <a:cubicBezTo>
                      <a:pt x="48308" y="10459"/>
                      <a:pt x="47175" y="8174"/>
                      <a:pt x="45576" y="6249"/>
                    </a:cubicBezTo>
                    <a:cubicBezTo>
                      <a:pt x="43910" y="4270"/>
                      <a:pt x="41711" y="2731"/>
                      <a:pt x="39046" y="1692"/>
                    </a:cubicBezTo>
                    <a:cubicBezTo>
                      <a:pt x="36447" y="573"/>
                      <a:pt x="33116" y="0"/>
                      <a:pt x="29184" y="0"/>
                    </a:cubicBezTo>
                    <a:cubicBezTo>
                      <a:pt x="20189" y="0"/>
                      <a:pt x="13726" y="3644"/>
                      <a:pt x="9661" y="10932"/>
                    </a:cubicBezTo>
                    <a:lnTo>
                      <a:pt x="9394" y="10932"/>
                    </a:lnTo>
                    <a:lnTo>
                      <a:pt x="9394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E1DD1D9-6969-4741-ABCA-C779256C950A}"/>
                  </a:ext>
                </a:extLst>
              </p:cNvPr>
              <p:cNvSpPr/>
              <p:nvPr/>
            </p:nvSpPr>
            <p:spPr>
              <a:xfrm>
                <a:off x="8380007" y="3705873"/>
                <a:ext cx="51106" cy="62975"/>
              </a:xfrm>
              <a:custGeom>
                <a:avLst/>
                <a:gdLst>
                  <a:gd name="connsiteX0" fmla="*/ 9861 w 51106"/>
                  <a:gd name="connsiteY0" fmla="*/ 42676 h 62975"/>
                  <a:gd name="connsiteX1" fmla="*/ 0 w 51106"/>
                  <a:gd name="connsiteY1" fmla="*/ 42676 h 62975"/>
                  <a:gd name="connsiteX2" fmla="*/ 2332 w 51106"/>
                  <a:gd name="connsiteY2" fmla="*/ 52176 h 62975"/>
                  <a:gd name="connsiteX3" fmla="*/ 7930 w 51106"/>
                  <a:gd name="connsiteY3" fmla="*/ 58552 h 62975"/>
                  <a:gd name="connsiteX4" fmla="*/ 15858 w 51106"/>
                  <a:gd name="connsiteY4" fmla="*/ 61936 h 62975"/>
                  <a:gd name="connsiteX5" fmla="*/ 25454 w 51106"/>
                  <a:gd name="connsiteY5" fmla="*/ 62975 h 62975"/>
                  <a:gd name="connsiteX6" fmla="*/ 34582 w 51106"/>
                  <a:gd name="connsiteY6" fmla="*/ 62069 h 62975"/>
                  <a:gd name="connsiteX7" fmla="*/ 42911 w 51106"/>
                  <a:gd name="connsiteY7" fmla="*/ 58945 h 62975"/>
                  <a:gd name="connsiteX8" fmla="*/ 48775 w 51106"/>
                  <a:gd name="connsiteY8" fmla="*/ 53215 h 62975"/>
                  <a:gd name="connsiteX9" fmla="*/ 51107 w 51106"/>
                  <a:gd name="connsiteY9" fmla="*/ 44109 h 62975"/>
                  <a:gd name="connsiteX10" fmla="*/ 49441 w 51106"/>
                  <a:gd name="connsiteY10" fmla="*/ 36954 h 62975"/>
                  <a:gd name="connsiteX11" fmla="*/ 44976 w 51106"/>
                  <a:gd name="connsiteY11" fmla="*/ 32010 h 62975"/>
                  <a:gd name="connsiteX12" fmla="*/ 38647 w 51106"/>
                  <a:gd name="connsiteY12" fmla="*/ 28886 h 62975"/>
                  <a:gd name="connsiteX13" fmla="*/ 31450 w 51106"/>
                  <a:gd name="connsiteY13" fmla="*/ 26934 h 62975"/>
                  <a:gd name="connsiteX14" fmla="*/ 24454 w 51106"/>
                  <a:gd name="connsiteY14" fmla="*/ 25375 h 62975"/>
                  <a:gd name="connsiteX15" fmla="*/ 18057 w 51106"/>
                  <a:gd name="connsiteY15" fmla="*/ 23550 h 62975"/>
                  <a:gd name="connsiteX16" fmla="*/ 13526 w 51106"/>
                  <a:gd name="connsiteY16" fmla="*/ 20692 h 62975"/>
                  <a:gd name="connsiteX17" fmla="*/ 11661 w 51106"/>
                  <a:gd name="connsiteY17" fmla="*/ 16395 h 62975"/>
                  <a:gd name="connsiteX18" fmla="*/ 12860 w 51106"/>
                  <a:gd name="connsiteY18" fmla="*/ 12624 h 62975"/>
                  <a:gd name="connsiteX19" fmla="*/ 15858 w 51106"/>
                  <a:gd name="connsiteY19" fmla="*/ 10412 h 62975"/>
                  <a:gd name="connsiteX20" fmla="*/ 19990 w 51106"/>
                  <a:gd name="connsiteY20" fmla="*/ 9107 h 62975"/>
                  <a:gd name="connsiteX21" fmla="*/ 24588 w 51106"/>
                  <a:gd name="connsiteY21" fmla="*/ 8720 h 62975"/>
                  <a:gd name="connsiteX22" fmla="*/ 29385 w 51106"/>
                  <a:gd name="connsiteY22" fmla="*/ 9240 h 62975"/>
                  <a:gd name="connsiteX23" fmla="*/ 33716 w 51106"/>
                  <a:gd name="connsiteY23" fmla="*/ 10932 h 62975"/>
                  <a:gd name="connsiteX24" fmla="*/ 37048 w 51106"/>
                  <a:gd name="connsiteY24" fmla="*/ 14057 h 62975"/>
                  <a:gd name="connsiteX25" fmla="*/ 38513 w 51106"/>
                  <a:gd name="connsiteY25" fmla="*/ 18867 h 62975"/>
                  <a:gd name="connsiteX26" fmla="*/ 48508 w 51106"/>
                  <a:gd name="connsiteY26" fmla="*/ 18867 h 62975"/>
                  <a:gd name="connsiteX27" fmla="*/ 46043 w 51106"/>
                  <a:gd name="connsiteY27" fmla="*/ 9760 h 62975"/>
                  <a:gd name="connsiteX28" fmla="*/ 40712 w 51106"/>
                  <a:gd name="connsiteY28" fmla="*/ 3904 h 62975"/>
                  <a:gd name="connsiteX29" fmla="*/ 33182 w 51106"/>
                  <a:gd name="connsiteY29" fmla="*/ 913 h 62975"/>
                  <a:gd name="connsiteX30" fmla="*/ 23788 w 51106"/>
                  <a:gd name="connsiteY30" fmla="*/ 0 h 62975"/>
                  <a:gd name="connsiteX31" fmla="*/ 15725 w 51106"/>
                  <a:gd name="connsiteY31" fmla="*/ 1039 h 62975"/>
                  <a:gd name="connsiteX32" fmla="*/ 8462 w 51106"/>
                  <a:gd name="connsiteY32" fmla="*/ 4037 h 62975"/>
                  <a:gd name="connsiteX33" fmla="*/ 3198 w 51106"/>
                  <a:gd name="connsiteY33" fmla="*/ 9367 h 62975"/>
                  <a:gd name="connsiteX34" fmla="*/ 1266 w 51106"/>
                  <a:gd name="connsiteY34" fmla="*/ 17174 h 62975"/>
                  <a:gd name="connsiteX35" fmla="*/ 4131 w 51106"/>
                  <a:gd name="connsiteY35" fmla="*/ 26288 h 62975"/>
                  <a:gd name="connsiteX36" fmla="*/ 11460 w 51106"/>
                  <a:gd name="connsiteY36" fmla="*/ 31358 h 62975"/>
                  <a:gd name="connsiteX37" fmla="*/ 20922 w 51106"/>
                  <a:gd name="connsiteY37" fmla="*/ 34089 h 62975"/>
                  <a:gd name="connsiteX38" fmla="*/ 30451 w 51106"/>
                  <a:gd name="connsiteY38" fmla="*/ 36434 h 62975"/>
                  <a:gd name="connsiteX39" fmla="*/ 37714 w 51106"/>
                  <a:gd name="connsiteY39" fmla="*/ 39558 h 62975"/>
                  <a:gd name="connsiteX40" fmla="*/ 40578 w 51106"/>
                  <a:gd name="connsiteY40" fmla="*/ 45414 h 62975"/>
                  <a:gd name="connsiteX41" fmla="*/ 39179 w 51106"/>
                  <a:gd name="connsiteY41" fmla="*/ 49964 h 62975"/>
                  <a:gd name="connsiteX42" fmla="*/ 35648 w 51106"/>
                  <a:gd name="connsiteY42" fmla="*/ 52696 h 62975"/>
                  <a:gd name="connsiteX43" fmla="*/ 30917 w 51106"/>
                  <a:gd name="connsiteY43" fmla="*/ 54001 h 62975"/>
                  <a:gd name="connsiteX44" fmla="*/ 25987 w 51106"/>
                  <a:gd name="connsiteY44" fmla="*/ 54388 h 62975"/>
                  <a:gd name="connsiteX45" fmla="*/ 20123 w 51106"/>
                  <a:gd name="connsiteY45" fmla="*/ 53868 h 62975"/>
                  <a:gd name="connsiteX46" fmla="*/ 14925 w 51106"/>
                  <a:gd name="connsiteY46" fmla="*/ 51916 h 62975"/>
                  <a:gd name="connsiteX47" fmla="*/ 11328 w 51106"/>
                  <a:gd name="connsiteY47" fmla="*/ 48272 h 62975"/>
                  <a:gd name="connsiteX48" fmla="*/ 9861 w 51106"/>
                  <a:gd name="connsiteY48" fmla="*/ 42676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06" h="62975">
                    <a:moveTo>
                      <a:pt x="9861" y="42676"/>
                    </a:moveTo>
                    <a:lnTo>
                      <a:pt x="0" y="42676"/>
                    </a:lnTo>
                    <a:cubicBezTo>
                      <a:pt x="133" y="46427"/>
                      <a:pt x="933" y="49578"/>
                      <a:pt x="2332" y="52176"/>
                    </a:cubicBezTo>
                    <a:cubicBezTo>
                      <a:pt x="3665" y="54781"/>
                      <a:pt x="5597" y="56939"/>
                      <a:pt x="7930" y="58552"/>
                    </a:cubicBezTo>
                    <a:cubicBezTo>
                      <a:pt x="10262" y="60117"/>
                      <a:pt x="12860" y="61263"/>
                      <a:pt x="15858" y="61936"/>
                    </a:cubicBezTo>
                    <a:cubicBezTo>
                      <a:pt x="18857" y="62615"/>
                      <a:pt x="22122" y="62975"/>
                      <a:pt x="25454" y="62975"/>
                    </a:cubicBezTo>
                    <a:cubicBezTo>
                      <a:pt x="28519" y="62975"/>
                      <a:pt x="31517" y="62662"/>
                      <a:pt x="34582" y="62069"/>
                    </a:cubicBezTo>
                    <a:cubicBezTo>
                      <a:pt x="37714" y="61469"/>
                      <a:pt x="40446" y="60423"/>
                      <a:pt x="42911" y="58945"/>
                    </a:cubicBezTo>
                    <a:cubicBezTo>
                      <a:pt x="45310" y="57486"/>
                      <a:pt x="47242" y="55560"/>
                      <a:pt x="48775" y="53215"/>
                    </a:cubicBezTo>
                    <a:cubicBezTo>
                      <a:pt x="50374" y="50797"/>
                      <a:pt x="51107" y="47753"/>
                      <a:pt x="51107" y="44109"/>
                    </a:cubicBezTo>
                    <a:cubicBezTo>
                      <a:pt x="51107" y="41251"/>
                      <a:pt x="50507" y="38879"/>
                      <a:pt x="49441" y="36954"/>
                    </a:cubicBezTo>
                    <a:cubicBezTo>
                      <a:pt x="48308" y="34975"/>
                      <a:pt x="46842" y="33310"/>
                      <a:pt x="44976" y="32010"/>
                    </a:cubicBezTo>
                    <a:cubicBezTo>
                      <a:pt x="43177" y="30711"/>
                      <a:pt x="41045" y="29666"/>
                      <a:pt x="38647" y="28886"/>
                    </a:cubicBezTo>
                    <a:cubicBezTo>
                      <a:pt x="36315" y="28107"/>
                      <a:pt x="33849" y="27454"/>
                      <a:pt x="31450" y="26934"/>
                    </a:cubicBezTo>
                    <a:cubicBezTo>
                      <a:pt x="29118" y="26414"/>
                      <a:pt x="26786" y="25895"/>
                      <a:pt x="24454" y="25375"/>
                    </a:cubicBezTo>
                    <a:cubicBezTo>
                      <a:pt x="22122" y="24856"/>
                      <a:pt x="19923" y="24256"/>
                      <a:pt x="18057" y="23550"/>
                    </a:cubicBezTo>
                    <a:cubicBezTo>
                      <a:pt x="16259" y="22770"/>
                      <a:pt x="14725" y="21838"/>
                      <a:pt x="13526" y="20692"/>
                    </a:cubicBezTo>
                    <a:cubicBezTo>
                      <a:pt x="12260" y="19573"/>
                      <a:pt x="11661" y="18167"/>
                      <a:pt x="11661" y="16395"/>
                    </a:cubicBezTo>
                    <a:cubicBezTo>
                      <a:pt x="11661" y="14836"/>
                      <a:pt x="12061" y="13584"/>
                      <a:pt x="12860" y="12624"/>
                    </a:cubicBezTo>
                    <a:cubicBezTo>
                      <a:pt x="13660" y="11685"/>
                      <a:pt x="14593" y="10932"/>
                      <a:pt x="15858" y="10412"/>
                    </a:cubicBezTo>
                    <a:cubicBezTo>
                      <a:pt x="17125" y="9840"/>
                      <a:pt x="18524" y="9367"/>
                      <a:pt x="19990" y="9107"/>
                    </a:cubicBezTo>
                    <a:cubicBezTo>
                      <a:pt x="21589" y="8847"/>
                      <a:pt x="23054" y="8720"/>
                      <a:pt x="24588" y="8720"/>
                    </a:cubicBezTo>
                    <a:cubicBezTo>
                      <a:pt x="26187" y="8720"/>
                      <a:pt x="27852" y="8900"/>
                      <a:pt x="29385" y="9240"/>
                    </a:cubicBezTo>
                    <a:cubicBezTo>
                      <a:pt x="30917" y="9606"/>
                      <a:pt x="32383" y="10153"/>
                      <a:pt x="33716" y="10932"/>
                    </a:cubicBezTo>
                    <a:cubicBezTo>
                      <a:pt x="35048" y="11712"/>
                      <a:pt x="36181" y="12751"/>
                      <a:pt x="37048" y="14057"/>
                    </a:cubicBezTo>
                    <a:cubicBezTo>
                      <a:pt x="37914" y="15356"/>
                      <a:pt x="38380" y="16968"/>
                      <a:pt x="38513" y="18867"/>
                    </a:cubicBezTo>
                    <a:lnTo>
                      <a:pt x="48508" y="18867"/>
                    </a:lnTo>
                    <a:cubicBezTo>
                      <a:pt x="48241" y="15222"/>
                      <a:pt x="47375" y="12205"/>
                      <a:pt x="46043" y="9760"/>
                    </a:cubicBezTo>
                    <a:cubicBezTo>
                      <a:pt x="44776" y="7341"/>
                      <a:pt x="42978" y="5416"/>
                      <a:pt x="40712" y="3904"/>
                    </a:cubicBezTo>
                    <a:cubicBezTo>
                      <a:pt x="38513" y="2445"/>
                      <a:pt x="36048" y="1432"/>
                      <a:pt x="33182" y="913"/>
                    </a:cubicBezTo>
                    <a:cubicBezTo>
                      <a:pt x="30318" y="313"/>
                      <a:pt x="27186" y="0"/>
                      <a:pt x="23788" y="0"/>
                    </a:cubicBezTo>
                    <a:cubicBezTo>
                      <a:pt x="21056" y="0"/>
                      <a:pt x="18390" y="366"/>
                      <a:pt x="15725" y="1039"/>
                    </a:cubicBezTo>
                    <a:cubicBezTo>
                      <a:pt x="12994" y="1665"/>
                      <a:pt x="10594" y="2658"/>
                      <a:pt x="8462" y="4037"/>
                    </a:cubicBezTo>
                    <a:cubicBezTo>
                      <a:pt x="6330" y="5443"/>
                      <a:pt x="4598" y="7235"/>
                      <a:pt x="3198" y="9367"/>
                    </a:cubicBezTo>
                    <a:cubicBezTo>
                      <a:pt x="1933" y="11558"/>
                      <a:pt x="1266" y="14157"/>
                      <a:pt x="1266" y="17174"/>
                    </a:cubicBezTo>
                    <a:cubicBezTo>
                      <a:pt x="1266" y="21078"/>
                      <a:pt x="2199" y="24149"/>
                      <a:pt x="4131" y="26288"/>
                    </a:cubicBezTo>
                    <a:cubicBezTo>
                      <a:pt x="5997" y="28473"/>
                      <a:pt x="8462" y="30165"/>
                      <a:pt x="11460" y="31358"/>
                    </a:cubicBezTo>
                    <a:cubicBezTo>
                      <a:pt x="14326" y="32503"/>
                      <a:pt x="17524" y="33416"/>
                      <a:pt x="20922" y="34089"/>
                    </a:cubicBezTo>
                    <a:cubicBezTo>
                      <a:pt x="24321" y="34822"/>
                      <a:pt x="27452" y="35601"/>
                      <a:pt x="30451" y="36434"/>
                    </a:cubicBezTo>
                    <a:cubicBezTo>
                      <a:pt x="33316" y="37213"/>
                      <a:pt x="35781" y="38253"/>
                      <a:pt x="37714" y="39558"/>
                    </a:cubicBezTo>
                    <a:cubicBezTo>
                      <a:pt x="39580" y="40857"/>
                      <a:pt x="40578" y="42809"/>
                      <a:pt x="40578" y="45414"/>
                    </a:cubicBezTo>
                    <a:cubicBezTo>
                      <a:pt x="40578" y="47233"/>
                      <a:pt x="40112" y="48765"/>
                      <a:pt x="39179" y="49964"/>
                    </a:cubicBezTo>
                    <a:cubicBezTo>
                      <a:pt x="38247" y="51217"/>
                      <a:pt x="37114" y="52096"/>
                      <a:pt x="35648" y="52696"/>
                    </a:cubicBezTo>
                    <a:cubicBezTo>
                      <a:pt x="34249" y="53322"/>
                      <a:pt x="32650" y="53742"/>
                      <a:pt x="30917" y="54001"/>
                    </a:cubicBezTo>
                    <a:cubicBezTo>
                      <a:pt x="29185" y="54261"/>
                      <a:pt x="27586" y="54388"/>
                      <a:pt x="25987" y="54388"/>
                    </a:cubicBezTo>
                    <a:cubicBezTo>
                      <a:pt x="23987" y="54388"/>
                      <a:pt x="22055" y="54235"/>
                      <a:pt x="20123" y="53868"/>
                    </a:cubicBezTo>
                    <a:cubicBezTo>
                      <a:pt x="18190" y="53455"/>
                      <a:pt x="16525" y="52802"/>
                      <a:pt x="14925" y="51916"/>
                    </a:cubicBezTo>
                    <a:cubicBezTo>
                      <a:pt x="13460" y="50984"/>
                      <a:pt x="12260" y="49758"/>
                      <a:pt x="11328" y="48272"/>
                    </a:cubicBezTo>
                    <a:cubicBezTo>
                      <a:pt x="10395" y="46713"/>
                      <a:pt x="9928" y="44868"/>
                      <a:pt x="9861" y="42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6C388EF-5685-4ECB-9335-358D0ACCBE5C}"/>
                  </a:ext>
                </a:extLst>
              </p:cNvPr>
              <p:cNvSpPr/>
              <p:nvPr/>
            </p:nvSpPr>
            <p:spPr>
              <a:xfrm>
                <a:off x="8438776" y="3705873"/>
                <a:ext cx="55712" cy="62975"/>
              </a:xfrm>
              <a:custGeom>
                <a:avLst/>
                <a:gdLst>
                  <a:gd name="connsiteX0" fmla="*/ 45176 w 55712"/>
                  <a:gd name="connsiteY0" fmla="*/ 25762 h 62975"/>
                  <a:gd name="connsiteX1" fmla="*/ 10594 w 55712"/>
                  <a:gd name="connsiteY1" fmla="*/ 25762 h 62975"/>
                  <a:gd name="connsiteX2" fmla="*/ 11993 w 55712"/>
                  <a:gd name="connsiteY2" fmla="*/ 19260 h 62975"/>
                  <a:gd name="connsiteX3" fmla="*/ 15525 w 55712"/>
                  <a:gd name="connsiteY3" fmla="*/ 13790 h 62975"/>
                  <a:gd name="connsiteX4" fmla="*/ 20856 w 55712"/>
                  <a:gd name="connsiteY4" fmla="*/ 10153 h 62975"/>
                  <a:gd name="connsiteX5" fmla="*/ 27852 w 55712"/>
                  <a:gd name="connsiteY5" fmla="*/ 8720 h 62975"/>
                  <a:gd name="connsiteX6" fmla="*/ 34648 w 55712"/>
                  <a:gd name="connsiteY6" fmla="*/ 10153 h 62975"/>
                  <a:gd name="connsiteX7" fmla="*/ 39979 w 55712"/>
                  <a:gd name="connsiteY7" fmla="*/ 13790 h 62975"/>
                  <a:gd name="connsiteX8" fmla="*/ 43643 w 55712"/>
                  <a:gd name="connsiteY8" fmla="*/ 19126 h 62975"/>
                  <a:gd name="connsiteX9" fmla="*/ 45176 w 55712"/>
                  <a:gd name="connsiteY9" fmla="*/ 25762 h 62975"/>
                  <a:gd name="connsiteX10" fmla="*/ 54704 w 55712"/>
                  <a:gd name="connsiteY10" fmla="*/ 42550 h 62975"/>
                  <a:gd name="connsiteX11" fmla="*/ 44910 w 55712"/>
                  <a:gd name="connsiteY11" fmla="*/ 42550 h 62975"/>
                  <a:gd name="connsiteX12" fmla="*/ 39579 w 55712"/>
                  <a:gd name="connsiteY12" fmla="*/ 51530 h 62975"/>
                  <a:gd name="connsiteX13" fmla="*/ 29317 w 55712"/>
                  <a:gd name="connsiteY13" fmla="*/ 54388 h 62975"/>
                  <a:gd name="connsiteX14" fmla="*/ 20856 w 55712"/>
                  <a:gd name="connsiteY14" fmla="*/ 52696 h 62975"/>
                  <a:gd name="connsiteX15" fmla="*/ 14859 w 55712"/>
                  <a:gd name="connsiteY15" fmla="*/ 48272 h 62975"/>
                  <a:gd name="connsiteX16" fmla="*/ 11460 w 55712"/>
                  <a:gd name="connsiteY16" fmla="*/ 42030 h 62975"/>
                  <a:gd name="connsiteX17" fmla="*/ 10594 w 55712"/>
                  <a:gd name="connsiteY17" fmla="*/ 34482 h 62975"/>
                  <a:gd name="connsiteX18" fmla="*/ 55704 w 55712"/>
                  <a:gd name="connsiteY18" fmla="*/ 34482 h 62975"/>
                  <a:gd name="connsiteX19" fmla="*/ 54704 w 55712"/>
                  <a:gd name="connsiteY19" fmla="*/ 23030 h 62975"/>
                  <a:gd name="connsiteX20" fmla="*/ 50240 w 55712"/>
                  <a:gd name="connsiteY20" fmla="*/ 11845 h 62975"/>
                  <a:gd name="connsiteX21" fmla="*/ 41645 w 55712"/>
                  <a:gd name="connsiteY21" fmla="*/ 3384 h 62975"/>
                  <a:gd name="connsiteX22" fmla="*/ 28385 w 55712"/>
                  <a:gd name="connsiteY22" fmla="*/ 0 h 62975"/>
                  <a:gd name="connsiteX23" fmla="*/ 16924 w 55712"/>
                  <a:gd name="connsiteY23" fmla="*/ 2345 h 62975"/>
                  <a:gd name="connsiteX24" fmla="*/ 8129 w 55712"/>
                  <a:gd name="connsiteY24" fmla="*/ 8847 h 62975"/>
                  <a:gd name="connsiteX25" fmla="*/ 2132 w 55712"/>
                  <a:gd name="connsiteY25" fmla="*/ 18740 h 62975"/>
                  <a:gd name="connsiteX26" fmla="*/ 0 w 55712"/>
                  <a:gd name="connsiteY26" fmla="*/ 31358 h 62975"/>
                  <a:gd name="connsiteX27" fmla="*/ 2132 w 55712"/>
                  <a:gd name="connsiteY27" fmla="*/ 44109 h 62975"/>
                  <a:gd name="connsiteX28" fmla="*/ 7463 w 55712"/>
                  <a:gd name="connsiteY28" fmla="*/ 54128 h 62975"/>
                  <a:gd name="connsiteX29" fmla="*/ 16458 w 55712"/>
                  <a:gd name="connsiteY29" fmla="*/ 60637 h 62975"/>
                  <a:gd name="connsiteX30" fmla="*/ 28918 w 55712"/>
                  <a:gd name="connsiteY30" fmla="*/ 62975 h 62975"/>
                  <a:gd name="connsiteX31" fmla="*/ 45975 w 55712"/>
                  <a:gd name="connsiteY31" fmla="*/ 57905 h 62975"/>
                  <a:gd name="connsiteX32" fmla="*/ 54704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76" y="25762"/>
                    </a:moveTo>
                    <a:lnTo>
                      <a:pt x="10594" y="25762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859" y="17174"/>
                      <a:pt x="13992" y="15356"/>
                      <a:pt x="15525" y="13790"/>
                    </a:cubicBezTo>
                    <a:cubicBezTo>
                      <a:pt x="16991" y="12231"/>
                      <a:pt x="18790" y="11032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82" y="9213"/>
                      <a:pt x="34648" y="10153"/>
                    </a:cubicBezTo>
                    <a:cubicBezTo>
                      <a:pt x="36714" y="11032"/>
                      <a:pt x="38446" y="12231"/>
                      <a:pt x="39979" y="13790"/>
                    </a:cubicBezTo>
                    <a:cubicBezTo>
                      <a:pt x="41578" y="15302"/>
                      <a:pt x="42710" y="17048"/>
                      <a:pt x="43643" y="19126"/>
                    </a:cubicBezTo>
                    <a:cubicBezTo>
                      <a:pt x="44443" y="21211"/>
                      <a:pt x="44976" y="23423"/>
                      <a:pt x="45176" y="25762"/>
                    </a:cubicBezTo>
                    <a:close/>
                    <a:moveTo>
                      <a:pt x="54704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317" y="54388"/>
                    </a:cubicBezTo>
                    <a:cubicBezTo>
                      <a:pt x="26052" y="54388"/>
                      <a:pt x="23254" y="53842"/>
                      <a:pt x="20856" y="52696"/>
                    </a:cubicBezTo>
                    <a:cubicBezTo>
                      <a:pt x="18390" y="51576"/>
                      <a:pt x="16458" y="50098"/>
                      <a:pt x="14859" y="48272"/>
                    </a:cubicBezTo>
                    <a:cubicBezTo>
                      <a:pt x="13326" y="46453"/>
                      <a:pt x="12127" y="44368"/>
                      <a:pt x="11460" y="42030"/>
                    </a:cubicBezTo>
                    <a:cubicBezTo>
                      <a:pt x="10728" y="39685"/>
                      <a:pt x="10461" y="37187"/>
                      <a:pt x="10594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704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108" y="8381"/>
                      <a:pt x="45242" y="5569"/>
                      <a:pt x="41645" y="3384"/>
                    </a:cubicBezTo>
                    <a:cubicBezTo>
                      <a:pt x="38180" y="1146"/>
                      <a:pt x="33782" y="0"/>
                      <a:pt x="28385" y="0"/>
                    </a:cubicBezTo>
                    <a:cubicBezTo>
                      <a:pt x="24253" y="0"/>
                      <a:pt x="20389" y="779"/>
                      <a:pt x="16924" y="2345"/>
                    </a:cubicBezTo>
                    <a:cubicBezTo>
                      <a:pt x="13592" y="3904"/>
                      <a:pt x="10594" y="6089"/>
                      <a:pt x="8129" y="8847"/>
                    </a:cubicBezTo>
                    <a:cubicBezTo>
                      <a:pt x="5530" y="11658"/>
                      <a:pt x="3598" y="14936"/>
                      <a:pt x="2132" y="18740"/>
                    </a:cubicBezTo>
                    <a:cubicBezTo>
                      <a:pt x="733" y="22590"/>
                      <a:pt x="0" y="26781"/>
                      <a:pt x="0" y="31358"/>
                    </a:cubicBezTo>
                    <a:cubicBezTo>
                      <a:pt x="199" y="35968"/>
                      <a:pt x="866" y="40205"/>
                      <a:pt x="2132" y="44109"/>
                    </a:cubicBezTo>
                    <a:cubicBezTo>
                      <a:pt x="3332" y="48012"/>
                      <a:pt x="5130" y="51370"/>
                      <a:pt x="7463" y="54128"/>
                    </a:cubicBezTo>
                    <a:cubicBezTo>
                      <a:pt x="9861" y="56939"/>
                      <a:pt x="12859" y="59071"/>
                      <a:pt x="16458" y="60637"/>
                    </a:cubicBezTo>
                    <a:cubicBezTo>
                      <a:pt x="19990" y="62196"/>
                      <a:pt x="24121" y="62975"/>
                      <a:pt x="28918" y="62975"/>
                    </a:cubicBezTo>
                    <a:cubicBezTo>
                      <a:pt x="35714" y="62975"/>
                      <a:pt x="41445" y="61283"/>
                      <a:pt x="45975" y="57905"/>
                    </a:cubicBezTo>
                    <a:cubicBezTo>
                      <a:pt x="50440" y="54441"/>
                      <a:pt x="53372" y="49318"/>
                      <a:pt x="54704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EFA47DFE-A5C7-44E3-A3CB-F588EEBDD884}"/>
                  </a:ext>
                </a:extLst>
              </p:cNvPr>
              <p:cNvSpPr/>
              <p:nvPr/>
            </p:nvSpPr>
            <p:spPr>
              <a:xfrm>
                <a:off x="8579502" y="3834169"/>
                <a:ext cx="57169" cy="84573"/>
              </a:xfrm>
              <a:custGeom>
                <a:avLst/>
                <a:gdLst>
                  <a:gd name="connsiteX0" fmla="*/ 10528 w 57169"/>
                  <a:gd name="connsiteY0" fmla="*/ 53608 h 84573"/>
                  <a:gd name="connsiteX1" fmla="*/ 11460 w 57169"/>
                  <a:gd name="connsiteY1" fmla="*/ 45021 h 84573"/>
                  <a:gd name="connsiteX2" fmla="*/ 14459 w 57169"/>
                  <a:gd name="connsiteY2" fmla="*/ 37607 h 84573"/>
                  <a:gd name="connsiteX3" fmla="*/ 20056 w 57169"/>
                  <a:gd name="connsiteY3" fmla="*/ 32397 h 84573"/>
                  <a:gd name="connsiteX4" fmla="*/ 28651 w 57169"/>
                  <a:gd name="connsiteY4" fmla="*/ 30318 h 84573"/>
                  <a:gd name="connsiteX5" fmla="*/ 37380 w 57169"/>
                  <a:gd name="connsiteY5" fmla="*/ 32270 h 84573"/>
                  <a:gd name="connsiteX6" fmla="*/ 43244 w 57169"/>
                  <a:gd name="connsiteY6" fmla="*/ 37340 h 84573"/>
                  <a:gd name="connsiteX7" fmla="*/ 46575 w 57169"/>
                  <a:gd name="connsiteY7" fmla="*/ 44628 h 84573"/>
                  <a:gd name="connsiteX8" fmla="*/ 47641 w 57169"/>
                  <a:gd name="connsiteY8" fmla="*/ 53215 h 84573"/>
                  <a:gd name="connsiteX9" fmla="*/ 46575 w 57169"/>
                  <a:gd name="connsiteY9" fmla="*/ 61543 h 84573"/>
                  <a:gd name="connsiteX10" fmla="*/ 43510 w 57169"/>
                  <a:gd name="connsiteY10" fmla="*/ 68831 h 84573"/>
                  <a:gd name="connsiteX11" fmla="*/ 37780 w 57169"/>
                  <a:gd name="connsiteY11" fmla="*/ 74034 h 84573"/>
                  <a:gd name="connsiteX12" fmla="*/ 29185 w 57169"/>
                  <a:gd name="connsiteY12" fmla="*/ 75986 h 84573"/>
                  <a:gd name="connsiteX13" fmla="*/ 20856 w 57169"/>
                  <a:gd name="connsiteY13" fmla="*/ 74167 h 84573"/>
                  <a:gd name="connsiteX14" fmla="*/ 14992 w 57169"/>
                  <a:gd name="connsiteY14" fmla="*/ 69091 h 84573"/>
                  <a:gd name="connsiteX15" fmla="*/ 11594 w 57169"/>
                  <a:gd name="connsiteY15" fmla="*/ 61936 h 84573"/>
                  <a:gd name="connsiteX16" fmla="*/ 10528 w 57169"/>
                  <a:gd name="connsiteY16" fmla="*/ 53608 h 84573"/>
                  <a:gd name="connsiteX17" fmla="*/ 57170 w 57169"/>
                  <a:gd name="connsiteY17" fmla="*/ 83274 h 84573"/>
                  <a:gd name="connsiteX18" fmla="*/ 57170 w 57169"/>
                  <a:gd name="connsiteY18" fmla="*/ 0 h 84573"/>
                  <a:gd name="connsiteX19" fmla="*/ 47242 w 57169"/>
                  <a:gd name="connsiteY19" fmla="*/ 0 h 84573"/>
                  <a:gd name="connsiteX20" fmla="*/ 47242 w 57169"/>
                  <a:gd name="connsiteY20" fmla="*/ 31098 h 84573"/>
                  <a:gd name="connsiteX21" fmla="*/ 46975 w 57169"/>
                  <a:gd name="connsiteY21" fmla="*/ 31098 h 84573"/>
                  <a:gd name="connsiteX22" fmla="*/ 42977 w 57169"/>
                  <a:gd name="connsiteY22" fmla="*/ 26541 h 84573"/>
                  <a:gd name="connsiteX23" fmla="*/ 37913 w 57169"/>
                  <a:gd name="connsiteY23" fmla="*/ 23683 h 84573"/>
                  <a:gd name="connsiteX24" fmla="*/ 32516 w 57169"/>
                  <a:gd name="connsiteY24" fmla="*/ 22118 h 84573"/>
                  <a:gd name="connsiteX25" fmla="*/ 27586 w 57169"/>
                  <a:gd name="connsiteY25" fmla="*/ 21598 h 84573"/>
                  <a:gd name="connsiteX26" fmla="*/ 15525 w 57169"/>
                  <a:gd name="connsiteY26" fmla="*/ 24203 h 84573"/>
                  <a:gd name="connsiteX27" fmla="*/ 6796 w 57169"/>
                  <a:gd name="connsiteY27" fmla="*/ 30965 h 84573"/>
                  <a:gd name="connsiteX28" fmla="*/ 1732 w 57169"/>
                  <a:gd name="connsiteY28" fmla="*/ 40857 h 84573"/>
                  <a:gd name="connsiteX29" fmla="*/ 0 w 57169"/>
                  <a:gd name="connsiteY29" fmla="*/ 52956 h 84573"/>
                  <a:gd name="connsiteX30" fmla="*/ 1732 w 57169"/>
                  <a:gd name="connsiteY30" fmla="*/ 65060 h 84573"/>
                  <a:gd name="connsiteX31" fmla="*/ 6929 w 57169"/>
                  <a:gd name="connsiteY31" fmla="*/ 75080 h 84573"/>
                  <a:gd name="connsiteX32" fmla="*/ 15658 w 57169"/>
                  <a:gd name="connsiteY32" fmla="*/ 81975 h 84573"/>
                  <a:gd name="connsiteX33" fmla="*/ 27852 w 57169"/>
                  <a:gd name="connsiteY33" fmla="*/ 84573 h 84573"/>
                  <a:gd name="connsiteX34" fmla="*/ 39312 w 57169"/>
                  <a:gd name="connsiteY34" fmla="*/ 82361 h 84573"/>
                  <a:gd name="connsiteX35" fmla="*/ 46975 w 57169"/>
                  <a:gd name="connsiteY35" fmla="*/ 75080 h 84573"/>
                  <a:gd name="connsiteX36" fmla="*/ 47242 w 57169"/>
                  <a:gd name="connsiteY36" fmla="*/ 75080 h 84573"/>
                  <a:gd name="connsiteX37" fmla="*/ 47242 w 57169"/>
                  <a:gd name="connsiteY37" fmla="*/ 83274 h 8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7169" h="84573">
                    <a:moveTo>
                      <a:pt x="10528" y="53608"/>
                    </a:moveTo>
                    <a:cubicBezTo>
                      <a:pt x="10528" y="50690"/>
                      <a:pt x="10861" y="47832"/>
                      <a:pt x="11460" y="45021"/>
                    </a:cubicBezTo>
                    <a:cubicBezTo>
                      <a:pt x="12060" y="42263"/>
                      <a:pt x="13060" y="39792"/>
                      <a:pt x="14459" y="37607"/>
                    </a:cubicBezTo>
                    <a:cubicBezTo>
                      <a:pt x="15858" y="35441"/>
                      <a:pt x="17723" y="33703"/>
                      <a:pt x="20056" y="32397"/>
                    </a:cubicBezTo>
                    <a:cubicBezTo>
                      <a:pt x="22388" y="31018"/>
                      <a:pt x="25253" y="30318"/>
                      <a:pt x="28651" y="30318"/>
                    </a:cubicBezTo>
                    <a:cubicBezTo>
                      <a:pt x="32049" y="30318"/>
                      <a:pt x="34915" y="30965"/>
                      <a:pt x="37380" y="32270"/>
                    </a:cubicBezTo>
                    <a:cubicBezTo>
                      <a:pt x="39779" y="33569"/>
                      <a:pt x="41711" y="35261"/>
                      <a:pt x="43244" y="37340"/>
                    </a:cubicBezTo>
                    <a:cubicBezTo>
                      <a:pt x="44776" y="39425"/>
                      <a:pt x="45909" y="41870"/>
                      <a:pt x="46575" y="44628"/>
                    </a:cubicBezTo>
                    <a:cubicBezTo>
                      <a:pt x="47308" y="47413"/>
                      <a:pt x="47641" y="50277"/>
                      <a:pt x="47641" y="53215"/>
                    </a:cubicBezTo>
                    <a:cubicBezTo>
                      <a:pt x="47641" y="56000"/>
                      <a:pt x="47308" y="58785"/>
                      <a:pt x="46575" y="61543"/>
                    </a:cubicBezTo>
                    <a:cubicBezTo>
                      <a:pt x="45975" y="64254"/>
                      <a:pt x="44976" y="66672"/>
                      <a:pt x="43510" y="68831"/>
                    </a:cubicBezTo>
                    <a:cubicBezTo>
                      <a:pt x="41977" y="70916"/>
                      <a:pt x="40112" y="72655"/>
                      <a:pt x="37780" y="74034"/>
                    </a:cubicBezTo>
                    <a:cubicBezTo>
                      <a:pt x="35381" y="75340"/>
                      <a:pt x="32516" y="75986"/>
                      <a:pt x="29185" y="75986"/>
                    </a:cubicBezTo>
                    <a:cubicBezTo>
                      <a:pt x="26052" y="75986"/>
                      <a:pt x="23254" y="75413"/>
                      <a:pt x="20856" y="74167"/>
                    </a:cubicBezTo>
                    <a:cubicBezTo>
                      <a:pt x="18523" y="72868"/>
                      <a:pt x="16525" y="71176"/>
                      <a:pt x="14992" y="69091"/>
                    </a:cubicBezTo>
                    <a:cubicBezTo>
                      <a:pt x="13526" y="66932"/>
                      <a:pt x="12393" y="64541"/>
                      <a:pt x="11594" y="61936"/>
                    </a:cubicBezTo>
                    <a:cubicBezTo>
                      <a:pt x="10861" y="59278"/>
                      <a:pt x="10528" y="56473"/>
                      <a:pt x="10528" y="53608"/>
                    </a:cubicBezTo>
                    <a:close/>
                    <a:moveTo>
                      <a:pt x="57170" y="83274"/>
                    </a:moveTo>
                    <a:lnTo>
                      <a:pt x="57170" y="0"/>
                    </a:lnTo>
                    <a:lnTo>
                      <a:pt x="47242" y="0"/>
                    </a:lnTo>
                    <a:lnTo>
                      <a:pt x="47242" y="31098"/>
                    </a:lnTo>
                    <a:lnTo>
                      <a:pt x="46975" y="31098"/>
                    </a:lnTo>
                    <a:cubicBezTo>
                      <a:pt x="45975" y="29279"/>
                      <a:pt x="44576" y="27793"/>
                      <a:pt x="42977" y="26541"/>
                    </a:cubicBezTo>
                    <a:cubicBezTo>
                      <a:pt x="41378" y="25349"/>
                      <a:pt x="39712" y="24409"/>
                      <a:pt x="37913" y="23683"/>
                    </a:cubicBezTo>
                    <a:cubicBezTo>
                      <a:pt x="36114" y="22904"/>
                      <a:pt x="34381" y="22377"/>
                      <a:pt x="32516" y="22118"/>
                    </a:cubicBezTo>
                    <a:cubicBezTo>
                      <a:pt x="30784" y="21804"/>
                      <a:pt x="29185" y="21598"/>
                      <a:pt x="27586" y="21598"/>
                    </a:cubicBezTo>
                    <a:cubicBezTo>
                      <a:pt x="22988" y="21598"/>
                      <a:pt x="18990" y="22484"/>
                      <a:pt x="15525" y="24203"/>
                    </a:cubicBezTo>
                    <a:cubicBezTo>
                      <a:pt x="12060" y="25868"/>
                      <a:pt x="9129" y="28107"/>
                      <a:pt x="6796" y="30965"/>
                    </a:cubicBezTo>
                    <a:cubicBezTo>
                      <a:pt x="4530" y="33776"/>
                      <a:pt x="2798" y="37054"/>
                      <a:pt x="1732" y="40857"/>
                    </a:cubicBezTo>
                    <a:cubicBezTo>
                      <a:pt x="599" y="44708"/>
                      <a:pt x="0" y="48712"/>
                      <a:pt x="0" y="52956"/>
                    </a:cubicBezTo>
                    <a:cubicBezTo>
                      <a:pt x="0" y="57226"/>
                      <a:pt x="599" y="61256"/>
                      <a:pt x="1732" y="65060"/>
                    </a:cubicBezTo>
                    <a:cubicBezTo>
                      <a:pt x="2931" y="68911"/>
                      <a:pt x="4664" y="72215"/>
                      <a:pt x="6929" y="75080"/>
                    </a:cubicBezTo>
                    <a:cubicBezTo>
                      <a:pt x="9262" y="77938"/>
                      <a:pt x="12193" y="80256"/>
                      <a:pt x="15658" y="81975"/>
                    </a:cubicBezTo>
                    <a:cubicBezTo>
                      <a:pt x="19123" y="83687"/>
                      <a:pt x="23188" y="84573"/>
                      <a:pt x="27852" y="84573"/>
                    </a:cubicBezTo>
                    <a:cubicBezTo>
                      <a:pt x="32049" y="84573"/>
                      <a:pt x="35848" y="83820"/>
                      <a:pt x="39312" y="82361"/>
                    </a:cubicBezTo>
                    <a:cubicBezTo>
                      <a:pt x="42910" y="80909"/>
                      <a:pt x="45442" y="78457"/>
                      <a:pt x="46975" y="75080"/>
                    </a:cubicBezTo>
                    <a:lnTo>
                      <a:pt x="47242" y="75080"/>
                    </a:lnTo>
                    <a:lnTo>
                      <a:pt x="47242" y="83274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636A9DB-0C8A-4F6B-A5EE-EC5051A97318}"/>
                  </a:ext>
                </a:extLst>
              </p:cNvPr>
              <p:cNvSpPr/>
              <p:nvPr/>
            </p:nvSpPr>
            <p:spPr>
              <a:xfrm>
                <a:off x="8648666" y="3855766"/>
                <a:ext cx="55712" cy="62975"/>
              </a:xfrm>
              <a:custGeom>
                <a:avLst/>
                <a:gdLst>
                  <a:gd name="connsiteX0" fmla="*/ 45176 w 55712"/>
                  <a:gd name="connsiteY0" fmla="*/ 25762 h 62975"/>
                  <a:gd name="connsiteX1" fmla="*/ 10528 w 55712"/>
                  <a:gd name="connsiteY1" fmla="*/ 25762 h 62975"/>
                  <a:gd name="connsiteX2" fmla="*/ 11993 w 55712"/>
                  <a:gd name="connsiteY2" fmla="*/ 19260 h 62975"/>
                  <a:gd name="connsiteX3" fmla="*/ 15458 w 55712"/>
                  <a:gd name="connsiteY3" fmla="*/ 13790 h 62975"/>
                  <a:gd name="connsiteX4" fmla="*/ 20856 w 55712"/>
                  <a:gd name="connsiteY4" fmla="*/ 10153 h 62975"/>
                  <a:gd name="connsiteX5" fmla="*/ 27852 w 55712"/>
                  <a:gd name="connsiteY5" fmla="*/ 8720 h 62975"/>
                  <a:gd name="connsiteX6" fmla="*/ 34648 w 55712"/>
                  <a:gd name="connsiteY6" fmla="*/ 10153 h 62975"/>
                  <a:gd name="connsiteX7" fmla="*/ 39979 w 55712"/>
                  <a:gd name="connsiteY7" fmla="*/ 13790 h 62975"/>
                  <a:gd name="connsiteX8" fmla="*/ 43577 w 55712"/>
                  <a:gd name="connsiteY8" fmla="*/ 19126 h 62975"/>
                  <a:gd name="connsiteX9" fmla="*/ 45176 w 55712"/>
                  <a:gd name="connsiteY9" fmla="*/ 25762 h 62975"/>
                  <a:gd name="connsiteX10" fmla="*/ 54638 w 55712"/>
                  <a:gd name="connsiteY10" fmla="*/ 42550 h 62975"/>
                  <a:gd name="connsiteX11" fmla="*/ 44910 w 55712"/>
                  <a:gd name="connsiteY11" fmla="*/ 42550 h 62975"/>
                  <a:gd name="connsiteX12" fmla="*/ 39579 w 55712"/>
                  <a:gd name="connsiteY12" fmla="*/ 51530 h 62975"/>
                  <a:gd name="connsiteX13" fmla="*/ 29317 w 55712"/>
                  <a:gd name="connsiteY13" fmla="*/ 54388 h 62975"/>
                  <a:gd name="connsiteX14" fmla="*/ 20856 w 55712"/>
                  <a:gd name="connsiteY14" fmla="*/ 52696 h 62975"/>
                  <a:gd name="connsiteX15" fmla="*/ 14859 w 55712"/>
                  <a:gd name="connsiteY15" fmla="*/ 48272 h 62975"/>
                  <a:gd name="connsiteX16" fmla="*/ 11460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240 w 55712"/>
                  <a:gd name="connsiteY20" fmla="*/ 11845 h 62975"/>
                  <a:gd name="connsiteX21" fmla="*/ 41645 w 55712"/>
                  <a:gd name="connsiteY21" fmla="*/ 3384 h 62975"/>
                  <a:gd name="connsiteX22" fmla="*/ 28385 w 55712"/>
                  <a:gd name="connsiteY22" fmla="*/ 0 h 62975"/>
                  <a:gd name="connsiteX23" fmla="*/ 16924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918 w 55712"/>
                  <a:gd name="connsiteY30" fmla="*/ 62975 h 62975"/>
                  <a:gd name="connsiteX31" fmla="*/ 45975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76" y="25762"/>
                    </a:moveTo>
                    <a:lnTo>
                      <a:pt x="10528" y="25762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859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856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16" y="9213"/>
                      <a:pt x="34648" y="10153"/>
                    </a:cubicBezTo>
                    <a:cubicBezTo>
                      <a:pt x="36714" y="11032"/>
                      <a:pt x="38446" y="12231"/>
                      <a:pt x="39979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1"/>
                      <a:pt x="44976" y="23423"/>
                      <a:pt x="45176" y="25762"/>
                    </a:cubicBezTo>
                    <a:close/>
                    <a:moveTo>
                      <a:pt x="54638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317" y="54388"/>
                    </a:cubicBezTo>
                    <a:cubicBezTo>
                      <a:pt x="26052" y="54388"/>
                      <a:pt x="23254" y="53842"/>
                      <a:pt x="20856" y="52696"/>
                    </a:cubicBezTo>
                    <a:cubicBezTo>
                      <a:pt x="18390" y="51576"/>
                      <a:pt x="16391" y="50098"/>
                      <a:pt x="14859" y="48272"/>
                    </a:cubicBezTo>
                    <a:cubicBezTo>
                      <a:pt x="13260" y="46453"/>
                      <a:pt x="12127" y="44368"/>
                      <a:pt x="11460" y="42030"/>
                    </a:cubicBezTo>
                    <a:cubicBezTo>
                      <a:pt x="10728" y="39685"/>
                      <a:pt x="10461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80" y="1146"/>
                      <a:pt x="33715" y="0"/>
                      <a:pt x="28385" y="0"/>
                    </a:cubicBezTo>
                    <a:cubicBezTo>
                      <a:pt x="24187" y="0"/>
                      <a:pt x="20389" y="779"/>
                      <a:pt x="16924" y="2345"/>
                    </a:cubicBezTo>
                    <a:cubicBezTo>
                      <a:pt x="13526" y="3904"/>
                      <a:pt x="10594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0"/>
                      <a:pt x="0" y="26781"/>
                      <a:pt x="0" y="31358"/>
                    </a:cubicBezTo>
                    <a:cubicBezTo>
                      <a:pt x="133" y="35968"/>
                      <a:pt x="866" y="40205"/>
                      <a:pt x="2065" y="44109"/>
                    </a:cubicBezTo>
                    <a:cubicBezTo>
                      <a:pt x="3265" y="48012"/>
                      <a:pt x="5064" y="51370"/>
                      <a:pt x="7396" y="54128"/>
                    </a:cubicBezTo>
                    <a:cubicBezTo>
                      <a:pt x="9861" y="56939"/>
                      <a:pt x="12859" y="59071"/>
                      <a:pt x="16391" y="60637"/>
                    </a:cubicBezTo>
                    <a:cubicBezTo>
                      <a:pt x="19923" y="62196"/>
                      <a:pt x="24121" y="62975"/>
                      <a:pt x="28918" y="62975"/>
                    </a:cubicBezTo>
                    <a:cubicBezTo>
                      <a:pt x="35714" y="62975"/>
                      <a:pt x="41445" y="61283"/>
                      <a:pt x="45975" y="57905"/>
                    </a:cubicBezTo>
                    <a:cubicBezTo>
                      <a:pt x="50440" y="54441"/>
                      <a:pt x="53372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EC84EE16-5513-4975-A683-25F8F6BFF9CB}"/>
                  </a:ext>
                </a:extLst>
              </p:cNvPr>
              <p:cNvSpPr/>
              <p:nvPr/>
            </p:nvSpPr>
            <p:spPr>
              <a:xfrm>
                <a:off x="8714564" y="3855766"/>
                <a:ext cx="49973" cy="61675"/>
              </a:xfrm>
              <a:custGeom>
                <a:avLst/>
                <a:gdLst>
                  <a:gd name="connsiteX0" fmla="*/ 0 w 49973"/>
                  <a:gd name="connsiteY0" fmla="*/ 1432 h 61675"/>
                  <a:gd name="connsiteX1" fmla="*/ 0 w 49973"/>
                  <a:gd name="connsiteY1" fmla="*/ 61676 h 61675"/>
                  <a:gd name="connsiteX2" fmla="*/ 9995 w 49973"/>
                  <a:gd name="connsiteY2" fmla="*/ 61676 h 61675"/>
                  <a:gd name="connsiteX3" fmla="*/ 9995 w 49973"/>
                  <a:gd name="connsiteY3" fmla="*/ 27587 h 61675"/>
                  <a:gd name="connsiteX4" fmla="*/ 11061 w 49973"/>
                  <a:gd name="connsiteY4" fmla="*/ 20172 h 61675"/>
                  <a:gd name="connsiteX5" fmla="*/ 14459 w 49973"/>
                  <a:gd name="connsiteY5" fmla="*/ 14183 h 61675"/>
                  <a:gd name="connsiteX6" fmla="*/ 19924 w 49973"/>
                  <a:gd name="connsiteY6" fmla="*/ 10153 h 61675"/>
                  <a:gd name="connsiteX7" fmla="*/ 27852 w 49973"/>
                  <a:gd name="connsiteY7" fmla="*/ 8720 h 61675"/>
                  <a:gd name="connsiteX8" fmla="*/ 36714 w 49973"/>
                  <a:gd name="connsiteY8" fmla="*/ 11971 h 61675"/>
                  <a:gd name="connsiteX9" fmla="*/ 40046 w 49973"/>
                  <a:gd name="connsiteY9" fmla="*/ 20818 h 61675"/>
                  <a:gd name="connsiteX10" fmla="*/ 40046 w 49973"/>
                  <a:gd name="connsiteY10" fmla="*/ 61676 h 61675"/>
                  <a:gd name="connsiteX11" fmla="*/ 49974 w 49973"/>
                  <a:gd name="connsiteY11" fmla="*/ 61676 h 61675"/>
                  <a:gd name="connsiteX12" fmla="*/ 49974 w 49973"/>
                  <a:gd name="connsiteY12" fmla="*/ 21991 h 61675"/>
                  <a:gd name="connsiteX13" fmla="*/ 48908 w 49973"/>
                  <a:gd name="connsiteY13" fmla="*/ 13144 h 61675"/>
                  <a:gd name="connsiteX14" fmla="*/ 45510 w 49973"/>
                  <a:gd name="connsiteY14" fmla="*/ 6249 h 61675"/>
                  <a:gd name="connsiteX15" fmla="*/ 39047 w 49973"/>
                  <a:gd name="connsiteY15" fmla="*/ 1692 h 61675"/>
                  <a:gd name="connsiteX16" fmla="*/ 29119 w 49973"/>
                  <a:gd name="connsiteY16" fmla="*/ 0 h 61675"/>
                  <a:gd name="connsiteX17" fmla="*/ 9595 w 49973"/>
                  <a:gd name="connsiteY17" fmla="*/ 10932 h 61675"/>
                  <a:gd name="connsiteX18" fmla="*/ 9329 w 49973"/>
                  <a:gd name="connsiteY18" fmla="*/ 10932 h 61675"/>
                  <a:gd name="connsiteX19" fmla="*/ 9329 w 49973"/>
                  <a:gd name="connsiteY19" fmla="*/ 1432 h 61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9973" h="61675">
                    <a:moveTo>
                      <a:pt x="0" y="1432"/>
                    </a:moveTo>
                    <a:lnTo>
                      <a:pt x="0" y="61676"/>
                    </a:lnTo>
                    <a:lnTo>
                      <a:pt x="9995" y="61676"/>
                    </a:lnTo>
                    <a:lnTo>
                      <a:pt x="9995" y="27587"/>
                    </a:lnTo>
                    <a:cubicBezTo>
                      <a:pt x="9995" y="24929"/>
                      <a:pt x="10328" y="22431"/>
                      <a:pt x="11061" y="20172"/>
                    </a:cubicBezTo>
                    <a:cubicBezTo>
                      <a:pt x="11794" y="17827"/>
                      <a:pt x="12927" y="15849"/>
                      <a:pt x="14459" y="14183"/>
                    </a:cubicBezTo>
                    <a:cubicBezTo>
                      <a:pt x="15858" y="12464"/>
                      <a:pt x="17724" y="11139"/>
                      <a:pt x="19924" y="10153"/>
                    </a:cubicBezTo>
                    <a:cubicBezTo>
                      <a:pt x="22122" y="9213"/>
                      <a:pt x="24788" y="8720"/>
                      <a:pt x="27852" y="8720"/>
                    </a:cubicBezTo>
                    <a:cubicBezTo>
                      <a:pt x="31517" y="8720"/>
                      <a:pt x="34516" y="9840"/>
                      <a:pt x="36714" y="11971"/>
                    </a:cubicBezTo>
                    <a:cubicBezTo>
                      <a:pt x="38913" y="14157"/>
                      <a:pt x="40046" y="17121"/>
                      <a:pt x="40046" y="20818"/>
                    </a:cubicBezTo>
                    <a:lnTo>
                      <a:pt x="40046" y="61676"/>
                    </a:lnTo>
                    <a:lnTo>
                      <a:pt x="49974" y="61676"/>
                    </a:lnTo>
                    <a:lnTo>
                      <a:pt x="49974" y="21991"/>
                    </a:lnTo>
                    <a:cubicBezTo>
                      <a:pt x="49974" y="18787"/>
                      <a:pt x="49574" y="15849"/>
                      <a:pt x="48908" y="13144"/>
                    </a:cubicBezTo>
                    <a:cubicBezTo>
                      <a:pt x="48308" y="10459"/>
                      <a:pt x="47176" y="8174"/>
                      <a:pt x="45510" y="6249"/>
                    </a:cubicBezTo>
                    <a:cubicBezTo>
                      <a:pt x="43844" y="4270"/>
                      <a:pt x="41711" y="2731"/>
                      <a:pt x="39047" y="1692"/>
                    </a:cubicBezTo>
                    <a:cubicBezTo>
                      <a:pt x="36448" y="573"/>
                      <a:pt x="33117" y="0"/>
                      <a:pt x="29119" y="0"/>
                    </a:cubicBezTo>
                    <a:cubicBezTo>
                      <a:pt x="20190" y="0"/>
                      <a:pt x="13660" y="3644"/>
                      <a:pt x="9595" y="10932"/>
                    </a:cubicBezTo>
                    <a:lnTo>
                      <a:pt x="9329" y="10932"/>
                    </a:lnTo>
                    <a:lnTo>
                      <a:pt x="9329" y="1432"/>
                    </a:ln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17C1418B-A2C5-41FA-895E-568629A1ECE3}"/>
                  </a:ext>
                </a:extLst>
              </p:cNvPr>
              <p:cNvSpPr/>
              <p:nvPr/>
            </p:nvSpPr>
            <p:spPr>
              <a:xfrm>
                <a:off x="8775599" y="3855766"/>
                <a:ext cx="51173" cy="62975"/>
              </a:xfrm>
              <a:custGeom>
                <a:avLst/>
                <a:gdLst>
                  <a:gd name="connsiteX0" fmla="*/ 9928 w 51173"/>
                  <a:gd name="connsiteY0" fmla="*/ 42676 h 62975"/>
                  <a:gd name="connsiteX1" fmla="*/ 0 w 51173"/>
                  <a:gd name="connsiteY1" fmla="*/ 42676 h 62975"/>
                  <a:gd name="connsiteX2" fmla="*/ 2332 w 51173"/>
                  <a:gd name="connsiteY2" fmla="*/ 52176 h 62975"/>
                  <a:gd name="connsiteX3" fmla="*/ 7930 w 51173"/>
                  <a:gd name="connsiteY3" fmla="*/ 58552 h 62975"/>
                  <a:gd name="connsiteX4" fmla="*/ 15858 w 51173"/>
                  <a:gd name="connsiteY4" fmla="*/ 61936 h 62975"/>
                  <a:gd name="connsiteX5" fmla="*/ 25520 w 51173"/>
                  <a:gd name="connsiteY5" fmla="*/ 62975 h 62975"/>
                  <a:gd name="connsiteX6" fmla="*/ 34649 w 51173"/>
                  <a:gd name="connsiteY6" fmla="*/ 62069 h 62975"/>
                  <a:gd name="connsiteX7" fmla="*/ 42978 w 51173"/>
                  <a:gd name="connsiteY7" fmla="*/ 58945 h 62975"/>
                  <a:gd name="connsiteX8" fmla="*/ 48842 w 51173"/>
                  <a:gd name="connsiteY8" fmla="*/ 53215 h 62975"/>
                  <a:gd name="connsiteX9" fmla="*/ 51173 w 51173"/>
                  <a:gd name="connsiteY9" fmla="*/ 44109 h 62975"/>
                  <a:gd name="connsiteX10" fmla="*/ 49441 w 51173"/>
                  <a:gd name="connsiteY10" fmla="*/ 36954 h 62975"/>
                  <a:gd name="connsiteX11" fmla="*/ 45043 w 51173"/>
                  <a:gd name="connsiteY11" fmla="*/ 32010 h 62975"/>
                  <a:gd name="connsiteX12" fmla="*/ 38647 w 51173"/>
                  <a:gd name="connsiteY12" fmla="*/ 28886 h 62975"/>
                  <a:gd name="connsiteX13" fmla="*/ 31517 w 51173"/>
                  <a:gd name="connsiteY13" fmla="*/ 26934 h 62975"/>
                  <a:gd name="connsiteX14" fmla="*/ 24454 w 51173"/>
                  <a:gd name="connsiteY14" fmla="*/ 25375 h 62975"/>
                  <a:gd name="connsiteX15" fmla="*/ 18124 w 51173"/>
                  <a:gd name="connsiteY15" fmla="*/ 23550 h 62975"/>
                  <a:gd name="connsiteX16" fmla="*/ 13526 w 51173"/>
                  <a:gd name="connsiteY16" fmla="*/ 20692 h 62975"/>
                  <a:gd name="connsiteX17" fmla="*/ 11727 w 51173"/>
                  <a:gd name="connsiteY17" fmla="*/ 16395 h 62975"/>
                  <a:gd name="connsiteX18" fmla="*/ 12927 w 51173"/>
                  <a:gd name="connsiteY18" fmla="*/ 12624 h 62975"/>
                  <a:gd name="connsiteX19" fmla="*/ 15858 w 51173"/>
                  <a:gd name="connsiteY19" fmla="*/ 10412 h 62975"/>
                  <a:gd name="connsiteX20" fmla="*/ 20056 w 51173"/>
                  <a:gd name="connsiteY20" fmla="*/ 9107 h 62975"/>
                  <a:gd name="connsiteX21" fmla="*/ 24588 w 51173"/>
                  <a:gd name="connsiteY21" fmla="*/ 8720 h 62975"/>
                  <a:gd name="connsiteX22" fmla="*/ 29451 w 51173"/>
                  <a:gd name="connsiteY22" fmla="*/ 9240 h 62975"/>
                  <a:gd name="connsiteX23" fmla="*/ 33716 w 51173"/>
                  <a:gd name="connsiteY23" fmla="*/ 10932 h 62975"/>
                  <a:gd name="connsiteX24" fmla="*/ 37114 w 51173"/>
                  <a:gd name="connsiteY24" fmla="*/ 14057 h 62975"/>
                  <a:gd name="connsiteX25" fmla="*/ 38513 w 51173"/>
                  <a:gd name="connsiteY25" fmla="*/ 18867 h 62975"/>
                  <a:gd name="connsiteX26" fmla="*/ 48575 w 51173"/>
                  <a:gd name="connsiteY26" fmla="*/ 18867 h 62975"/>
                  <a:gd name="connsiteX27" fmla="*/ 46109 w 51173"/>
                  <a:gd name="connsiteY27" fmla="*/ 9760 h 62975"/>
                  <a:gd name="connsiteX28" fmla="*/ 40712 w 51173"/>
                  <a:gd name="connsiteY28" fmla="*/ 3904 h 62975"/>
                  <a:gd name="connsiteX29" fmla="*/ 33182 w 51173"/>
                  <a:gd name="connsiteY29" fmla="*/ 913 h 62975"/>
                  <a:gd name="connsiteX30" fmla="*/ 23855 w 51173"/>
                  <a:gd name="connsiteY30" fmla="*/ 0 h 62975"/>
                  <a:gd name="connsiteX31" fmla="*/ 15725 w 51173"/>
                  <a:gd name="connsiteY31" fmla="*/ 1039 h 62975"/>
                  <a:gd name="connsiteX32" fmla="*/ 8462 w 51173"/>
                  <a:gd name="connsiteY32" fmla="*/ 4037 h 62975"/>
                  <a:gd name="connsiteX33" fmla="*/ 3265 w 51173"/>
                  <a:gd name="connsiteY33" fmla="*/ 9367 h 62975"/>
                  <a:gd name="connsiteX34" fmla="*/ 1333 w 51173"/>
                  <a:gd name="connsiteY34" fmla="*/ 17174 h 62975"/>
                  <a:gd name="connsiteX35" fmla="*/ 4198 w 51173"/>
                  <a:gd name="connsiteY35" fmla="*/ 26288 h 62975"/>
                  <a:gd name="connsiteX36" fmla="*/ 11460 w 51173"/>
                  <a:gd name="connsiteY36" fmla="*/ 31358 h 62975"/>
                  <a:gd name="connsiteX37" fmla="*/ 20989 w 51173"/>
                  <a:gd name="connsiteY37" fmla="*/ 34089 h 62975"/>
                  <a:gd name="connsiteX38" fmla="*/ 30451 w 51173"/>
                  <a:gd name="connsiteY38" fmla="*/ 36434 h 62975"/>
                  <a:gd name="connsiteX39" fmla="*/ 37780 w 51173"/>
                  <a:gd name="connsiteY39" fmla="*/ 39558 h 62975"/>
                  <a:gd name="connsiteX40" fmla="*/ 40645 w 51173"/>
                  <a:gd name="connsiteY40" fmla="*/ 45414 h 62975"/>
                  <a:gd name="connsiteX41" fmla="*/ 39179 w 51173"/>
                  <a:gd name="connsiteY41" fmla="*/ 49964 h 62975"/>
                  <a:gd name="connsiteX42" fmla="*/ 35648 w 51173"/>
                  <a:gd name="connsiteY42" fmla="*/ 52696 h 62975"/>
                  <a:gd name="connsiteX43" fmla="*/ 30984 w 51173"/>
                  <a:gd name="connsiteY43" fmla="*/ 54001 h 62975"/>
                  <a:gd name="connsiteX44" fmla="*/ 26053 w 51173"/>
                  <a:gd name="connsiteY44" fmla="*/ 54388 h 62975"/>
                  <a:gd name="connsiteX45" fmla="*/ 20190 w 51173"/>
                  <a:gd name="connsiteY45" fmla="*/ 53868 h 62975"/>
                  <a:gd name="connsiteX46" fmla="*/ 14992 w 51173"/>
                  <a:gd name="connsiteY46" fmla="*/ 51916 h 62975"/>
                  <a:gd name="connsiteX47" fmla="*/ 11328 w 51173"/>
                  <a:gd name="connsiteY47" fmla="*/ 48272 h 62975"/>
                  <a:gd name="connsiteX48" fmla="*/ 9928 w 51173"/>
                  <a:gd name="connsiteY48" fmla="*/ 42676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1173" h="62975">
                    <a:moveTo>
                      <a:pt x="9928" y="42676"/>
                    </a:moveTo>
                    <a:lnTo>
                      <a:pt x="0" y="42676"/>
                    </a:lnTo>
                    <a:cubicBezTo>
                      <a:pt x="200" y="46427"/>
                      <a:pt x="933" y="49578"/>
                      <a:pt x="2332" y="52176"/>
                    </a:cubicBezTo>
                    <a:cubicBezTo>
                      <a:pt x="3732" y="54781"/>
                      <a:pt x="5597" y="56939"/>
                      <a:pt x="7930" y="58552"/>
                    </a:cubicBezTo>
                    <a:cubicBezTo>
                      <a:pt x="10262" y="60117"/>
                      <a:pt x="12927" y="61263"/>
                      <a:pt x="15858" y="61936"/>
                    </a:cubicBezTo>
                    <a:cubicBezTo>
                      <a:pt x="18923" y="62615"/>
                      <a:pt x="22122" y="62975"/>
                      <a:pt x="25520" y="62975"/>
                    </a:cubicBezTo>
                    <a:cubicBezTo>
                      <a:pt x="28519" y="62975"/>
                      <a:pt x="31583" y="62662"/>
                      <a:pt x="34649" y="62069"/>
                    </a:cubicBezTo>
                    <a:cubicBezTo>
                      <a:pt x="37780" y="61469"/>
                      <a:pt x="40513" y="60423"/>
                      <a:pt x="42978" y="58945"/>
                    </a:cubicBezTo>
                    <a:cubicBezTo>
                      <a:pt x="45377" y="57486"/>
                      <a:pt x="47308" y="55560"/>
                      <a:pt x="48842" y="53215"/>
                    </a:cubicBezTo>
                    <a:cubicBezTo>
                      <a:pt x="50374" y="50797"/>
                      <a:pt x="51173" y="47753"/>
                      <a:pt x="51173" y="44109"/>
                    </a:cubicBezTo>
                    <a:cubicBezTo>
                      <a:pt x="51173" y="41251"/>
                      <a:pt x="50573" y="38879"/>
                      <a:pt x="49441" y="36954"/>
                    </a:cubicBezTo>
                    <a:cubicBezTo>
                      <a:pt x="48308" y="34975"/>
                      <a:pt x="46842" y="33310"/>
                      <a:pt x="45043" y="32010"/>
                    </a:cubicBezTo>
                    <a:cubicBezTo>
                      <a:pt x="43244" y="30711"/>
                      <a:pt x="41045" y="29666"/>
                      <a:pt x="38647" y="28886"/>
                    </a:cubicBezTo>
                    <a:cubicBezTo>
                      <a:pt x="36315" y="28107"/>
                      <a:pt x="33915" y="27454"/>
                      <a:pt x="31517" y="26934"/>
                    </a:cubicBezTo>
                    <a:cubicBezTo>
                      <a:pt x="29185" y="26414"/>
                      <a:pt x="26853" y="25895"/>
                      <a:pt x="24454" y="25375"/>
                    </a:cubicBezTo>
                    <a:cubicBezTo>
                      <a:pt x="22122" y="24856"/>
                      <a:pt x="19990" y="24256"/>
                      <a:pt x="18124" y="23550"/>
                    </a:cubicBezTo>
                    <a:cubicBezTo>
                      <a:pt x="16259" y="22770"/>
                      <a:pt x="14726" y="21838"/>
                      <a:pt x="13526" y="20692"/>
                    </a:cubicBezTo>
                    <a:cubicBezTo>
                      <a:pt x="12327" y="19573"/>
                      <a:pt x="11727" y="18167"/>
                      <a:pt x="11727" y="16395"/>
                    </a:cubicBezTo>
                    <a:cubicBezTo>
                      <a:pt x="11727" y="14836"/>
                      <a:pt x="12127" y="13584"/>
                      <a:pt x="12927" y="12624"/>
                    </a:cubicBezTo>
                    <a:cubicBezTo>
                      <a:pt x="13660" y="11685"/>
                      <a:pt x="14659" y="10932"/>
                      <a:pt x="15858" y="10412"/>
                    </a:cubicBezTo>
                    <a:cubicBezTo>
                      <a:pt x="17191" y="9840"/>
                      <a:pt x="18524" y="9367"/>
                      <a:pt x="20056" y="9107"/>
                    </a:cubicBezTo>
                    <a:cubicBezTo>
                      <a:pt x="21589" y="8847"/>
                      <a:pt x="23121" y="8720"/>
                      <a:pt x="24588" y="8720"/>
                    </a:cubicBezTo>
                    <a:cubicBezTo>
                      <a:pt x="26253" y="8720"/>
                      <a:pt x="27852" y="8900"/>
                      <a:pt x="29451" y="9240"/>
                    </a:cubicBezTo>
                    <a:cubicBezTo>
                      <a:pt x="30984" y="9606"/>
                      <a:pt x="32383" y="10153"/>
                      <a:pt x="33716" y="10932"/>
                    </a:cubicBezTo>
                    <a:cubicBezTo>
                      <a:pt x="35048" y="11712"/>
                      <a:pt x="36248" y="12751"/>
                      <a:pt x="37114" y="14057"/>
                    </a:cubicBezTo>
                    <a:cubicBezTo>
                      <a:pt x="37914" y="15356"/>
                      <a:pt x="38447" y="16968"/>
                      <a:pt x="38513" y="18867"/>
                    </a:cubicBezTo>
                    <a:lnTo>
                      <a:pt x="48575" y="18867"/>
                    </a:lnTo>
                    <a:cubicBezTo>
                      <a:pt x="48308" y="15222"/>
                      <a:pt x="47442" y="12205"/>
                      <a:pt x="46109" y="9760"/>
                    </a:cubicBezTo>
                    <a:cubicBezTo>
                      <a:pt x="44776" y="7341"/>
                      <a:pt x="42978" y="5416"/>
                      <a:pt x="40712" y="3904"/>
                    </a:cubicBezTo>
                    <a:cubicBezTo>
                      <a:pt x="38580" y="2445"/>
                      <a:pt x="36048" y="1432"/>
                      <a:pt x="33182" y="913"/>
                    </a:cubicBezTo>
                    <a:cubicBezTo>
                      <a:pt x="30318" y="313"/>
                      <a:pt x="27186" y="0"/>
                      <a:pt x="23855" y="0"/>
                    </a:cubicBezTo>
                    <a:cubicBezTo>
                      <a:pt x="21123" y="0"/>
                      <a:pt x="18390" y="366"/>
                      <a:pt x="15725" y="1039"/>
                    </a:cubicBezTo>
                    <a:cubicBezTo>
                      <a:pt x="13060" y="1665"/>
                      <a:pt x="10594" y="2658"/>
                      <a:pt x="8462" y="4037"/>
                    </a:cubicBezTo>
                    <a:cubicBezTo>
                      <a:pt x="6397" y="5443"/>
                      <a:pt x="4598" y="7235"/>
                      <a:pt x="3265" y="9367"/>
                    </a:cubicBezTo>
                    <a:cubicBezTo>
                      <a:pt x="1933" y="11558"/>
                      <a:pt x="1333" y="14157"/>
                      <a:pt x="1333" y="17174"/>
                    </a:cubicBezTo>
                    <a:cubicBezTo>
                      <a:pt x="1333" y="21078"/>
                      <a:pt x="2265" y="24149"/>
                      <a:pt x="4198" y="26288"/>
                    </a:cubicBezTo>
                    <a:cubicBezTo>
                      <a:pt x="6064" y="28473"/>
                      <a:pt x="8462" y="30165"/>
                      <a:pt x="11460" y="31358"/>
                    </a:cubicBezTo>
                    <a:cubicBezTo>
                      <a:pt x="14393" y="32503"/>
                      <a:pt x="17591" y="33416"/>
                      <a:pt x="20989" y="34089"/>
                    </a:cubicBezTo>
                    <a:cubicBezTo>
                      <a:pt x="24321" y="34822"/>
                      <a:pt x="27519" y="35601"/>
                      <a:pt x="30451" y="36434"/>
                    </a:cubicBezTo>
                    <a:cubicBezTo>
                      <a:pt x="33383" y="37213"/>
                      <a:pt x="35848" y="38253"/>
                      <a:pt x="37780" y="39558"/>
                    </a:cubicBezTo>
                    <a:cubicBezTo>
                      <a:pt x="39646" y="40857"/>
                      <a:pt x="40645" y="42809"/>
                      <a:pt x="40645" y="45414"/>
                    </a:cubicBezTo>
                    <a:cubicBezTo>
                      <a:pt x="40645" y="47233"/>
                      <a:pt x="40112" y="48765"/>
                      <a:pt x="39179" y="49964"/>
                    </a:cubicBezTo>
                    <a:cubicBezTo>
                      <a:pt x="38313" y="51217"/>
                      <a:pt x="37114" y="52096"/>
                      <a:pt x="35648" y="52696"/>
                    </a:cubicBezTo>
                    <a:cubicBezTo>
                      <a:pt x="34249" y="53322"/>
                      <a:pt x="32716" y="53742"/>
                      <a:pt x="30984" y="54001"/>
                    </a:cubicBezTo>
                    <a:cubicBezTo>
                      <a:pt x="29185" y="54261"/>
                      <a:pt x="27586" y="54388"/>
                      <a:pt x="26053" y="54388"/>
                    </a:cubicBezTo>
                    <a:cubicBezTo>
                      <a:pt x="23987" y="54388"/>
                      <a:pt x="22055" y="54235"/>
                      <a:pt x="20190" y="53868"/>
                    </a:cubicBezTo>
                    <a:cubicBezTo>
                      <a:pt x="18257" y="53455"/>
                      <a:pt x="16525" y="52802"/>
                      <a:pt x="14992" y="51916"/>
                    </a:cubicBezTo>
                    <a:cubicBezTo>
                      <a:pt x="13460" y="50984"/>
                      <a:pt x="12260" y="49758"/>
                      <a:pt x="11328" y="48272"/>
                    </a:cubicBezTo>
                    <a:cubicBezTo>
                      <a:pt x="10462" y="46713"/>
                      <a:pt x="9928" y="44868"/>
                      <a:pt x="9928" y="42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C04315EB-3DA3-4A37-A8D6-FCB117519B8D}"/>
                  </a:ext>
                </a:extLst>
              </p:cNvPr>
              <p:cNvSpPr/>
              <p:nvPr/>
            </p:nvSpPr>
            <p:spPr>
              <a:xfrm>
                <a:off x="8834435" y="3855766"/>
                <a:ext cx="55712" cy="62975"/>
              </a:xfrm>
              <a:custGeom>
                <a:avLst/>
                <a:gdLst>
                  <a:gd name="connsiteX0" fmla="*/ 45176 w 55712"/>
                  <a:gd name="connsiteY0" fmla="*/ 25762 h 62975"/>
                  <a:gd name="connsiteX1" fmla="*/ 10528 w 55712"/>
                  <a:gd name="connsiteY1" fmla="*/ 25762 h 62975"/>
                  <a:gd name="connsiteX2" fmla="*/ 11993 w 55712"/>
                  <a:gd name="connsiteY2" fmla="*/ 19260 h 62975"/>
                  <a:gd name="connsiteX3" fmla="*/ 15458 w 55712"/>
                  <a:gd name="connsiteY3" fmla="*/ 13790 h 62975"/>
                  <a:gd name="connsiteX4" fmla="*/ 20789 w 55712"/>
                  <a:gd name="connsiteY4" fmla="*/ 10153 h 62975"/>
                  <a:gd name="connsiteX5" fmla="*/ 27852 w 55712"/>
                  <a:gd name="connsiteY5" fmla="*/ 8720 h 62975"/>
                  <a:gd name="connsiteX6" fmla="*/ 34648 w 55712"/>
                  <a:gd name="connsiteY6" fmla="*/ 10153 h 62975"/>
                  <a:gd name="connsiteX7" fmla="*/ 39979 w 55712"/>
                  <a:gd name="connsiteY7" fmla="*/ 13790 h 62975"/>
                  <a:gd name="connsiteX8" fmla="*/ 43577 w 55712"/>
                  <a:gd name="connsiteY8" fmla="*/ 19126 h 62975"/>
                  <a:gd name="connsiteX9" fmla="*/ 45176 w 55712"/>
                  <a:gd name="connsiteY9" fmla="*/ 25762 h 62975"/>
                  <a:gd name="connsiteX10" fmla="*/ 54638 w 55712"/>
                  <a:gd name="connsiteY10" fmla="*/ 42550 h 62975"/>
                  <a:gd name="connsiteX11" fmla="*/ 44910 w 55712"/>
                  <a:gd name="connsiteY11" fmla="*/ 42550 h 62975"/>
                  <a:gd name="connsiteX12" fmla="*/ 39579 w 55712"/>
                  <a:gd name="connsiteY12" fmla="*/ 51530 h 62975"/>
                  <a:gd name="connsiteX13" fmla="*/ 29251 w 55712"/>
                  <a:gd name="connsiteY13" fmla="*/ 54388 h 62975"/>
                  <a:gd name="connsiteX14" fmla="*/ 20789 w 55712"/>
                  <a:gd name="connsiteY14" fmla="*/ 52696 h 62975"/>
                  <a:gd name="connsiteX15" fmla="*/ 14859 w 55712"/>
                  <a:gd name="connsiteY15" fmla="*/ 48272 h 62975"/>
                  <a:gd name="connsiteX16" fmla="*/ 11460 w 55712"/>
                  <a:gd name="connsiteY16" fmla="*/ 42030 h 62975"/>
                  <a:gd name="connsiteX17" fmla="*/ 10528 w 55712"/>
                  <a:gd name="connsiteY17" fmla="*/ 34482 h 62975"/>
                  <a:gd name="connsiteX18" fmla="*/ 55704 w 55712"/>
                  <a:gd name="connsiteY18" fmla="*/ 34482 h 62975"/>
                  <a:gd name="connsiteX19" fmla="*/ 54638 w 55712"/>
                  <a:gd name="connsiteY19" fmla="*/ 23030 h 62975"/>
                  <a:gd name="connsiteX20" fmla="*/ 50240 w 55712"/>
                  <a:gd name="connsiteY20" fmla="*/ 11845 h 62975"/>
                  <a:gd name="connsiteX21" fmla="*/ 41645 w 55712"/>
                  <a:gd name="connsiteY21" fmla="*/ 3384 h 62975"/>
                  <a:gd name="connsiteX22" fmla="*/ 28384 w 55712"/>
                  <a:gd name="connsiteY22" fmla="*/ 0 h 62975"/>
                  <a:gd name="connsiteX23" fmla="*/ 16924 w 55712"/>
                  <a:gd name="connsiteY23" fmla="*/ 2345 h 62975"/>
                  <a:gd name="connsiteX24" fmla="*/ 8062 w 55712"/>
                  <a:gd name="connsiteY24" fmla="*/ 8847 h 62975"/>
                  <a:gd name="connsiteX25" fmla="*/ 2065 w 55712"/>
                  <a:gd name="connsiteY25" fmla="*/ 18740 h 62975"/>
                  <a:gd name="connsiteX26" fmla="*/ 0 w 55712"/>
                  <a:gd name="connsiteY26" fmla="*/ 31358 h 62975"/>
                  <a:gd name="connsiteX27" fmla="*/ 2065 w 55712"/>
                  <a:gd name="connsiteY27" fmla="*/ 44109 h 62975"/>
                  <a:gd name="connsiteX28" fmla="*/ 7396 w 55712"/>
                  <a:gd name="connsiteY28" fmla="*/ 54128 h 62975"/>
                  <a:gd name="connsiteX29" fmla="*/ 16391 w 55712"/>
                  <a:gd name="connsiteY29" fmla="*/ 60637 h 62975"/>
                  <a:gd name="connsiteX30" fmla="*/ 28918 w 55712"/>
                  <a:gd name="connsiteY30" fmla="*/ 62975 h 62975"/>
                  <a:gd name="connsiteX31" fmla="*/ 45909 w 55712"/>
                  <a:gd name="connsiteY31" fmla="*/ 57905 h 62975"/>
                  <a:gd name="connsiteX32" fmla="*/ 54638 w 55712"/>
                  <a:gd name="connsiteY32" fmla="*/ 42550 h 6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5712" h="62975">
                    <a:moveTo>
                      <a:pt x="45176" y="25762"/>
                    </a:moveTo>
                    <a:lnTo>
                      <a:pt x="10528" y="25762"/>
                    </a:lnTo>
                    <a:cubicBezTo>
                      <a:pt x="10728" y="23423"/>
                      <a:pt x="11194" y="21291"/>
                      <a:pt x="11993" y="19260"/>
                    </a:cubicBezTo>
                    <a:cubicBezTo>
                      <a:pt x="12793" y="17174"/>
                      <a:pt x="13992" y="15356"/>
                      <a:pt x="15458" y="13790"/>
                    </a:cubicBezTo>
                    <a:cubicBezTo>
                      <a:pt x="16924" y="12231"/>
                      <a:pt x="18723" y="11032"/>
                      <a:pt x="20789" y="10153"/>
                    </a:cubicBezTo>
                    <a:cubicBezTo>
                      <a:pt x="22921" y="9213"/>
                      <a:pt x="25253" y="8720"/>
                      <a:pt x="27852" y="8720"/>
                    </a:cubicBezTo>
                    <a:cubicBezTo>
                      <a:pt x="30250" y="8720"/>
                      <a:pt x="32516" y="9213"/>
                      <a:pt x="34648" y="10153"/>
                    </a:cubicBezTo>
                    <a:cubicBezTo>
                      <a:pt x="36713" y="11032"/>
                      <a:pt x="38446" y="12231"/>
                      <a:pt x="39979" y="13790"/>
                    </a:cubicBezTo>
                    <a:cubicBezTo>
                      <a:pt x="41511" y="15302"/>
                      <a:pt x="42710" y="17048"/>
                      <a:pt x="43577" y="19126"/>
                    </a:cubicBezTo>
                    <a:cubicBezTo>
                      <a:pt x="44443" y="21211"/>
                      <a:pt x="44976" y="23423"/>
                      <a:pt x="45176" y="25762"/>
                    </a:cubicBezTo>
                    <a:close/>
                    <a:moveTo>
                      <a:pt x="54638" y="42550"/>
                    </a:moveTo>
                    <a:lnTo>
                      <a:pt x="44910" y="42550"/>
                    </a:lnTo>
                    <a:cubicBezTo>
                      <a:pt x="44043" y="46553"/>
                      <a:pt x="42244" y="49551"/>
                      <a:pt x="39579" y="51530"/>
                    </a:cubicBezTo>
                    <a:cubicBezTo>
                      <a:pt x="36980" y="53455"/>
                      <a:pt x="33515" y="54388"/>
                      <a:pt x="29251" y="54388"/>
                    </a:cubicBezTo>
                    <a:cubicBezTo>
                      <a:pt x="26052" y="54388"/>
                      <a:pt x="23188" y="53842"/>
                      <a:pt x="20789" y="52696"/>
                    </a:cubicBezTo>
                    <a:cubicBezTo>
                      <a:pt x="18390" y="51576"/>
                      <a:pt x="16391" y="50098"/>
                      <a:pt x="14859" y="48272"/>
                    </a:cubicBezTo>
                    <a:cubicBezTo>
                      <a:pt x="13260" y="46453"/>
                      <a:pt x="12127" y="44368"/>
                      <a:pt x="11460" y="42030"/>
                    </a:cubicBezTo>
                    <a:cubicBezTo>
                      <a:pt x="10728" y="39685"/>
                      <a:pt x="10461" y="37187"/>
                      <a:pt x="10528" y="34482"/>
                    </a:cubicBezTo>
                    <a:lnTo>
                      <a:pt x="55704" y="34482"/>
                    </a:lnTo>
                    <a:cubicBezTo>
                      <a:pt x="55771" y="30838"/>
                      <a:pt x="55437" y="27041"/>
                      <a:pt x="54638" y="23030"/>
                    </a:cubicBezTo>
                    <a:cubicBezTo>
                      <a:pt x="53905" y="18973"/>
                      <a:pt x="52372" y="15222"/>
                      <a:pt x="50240" y="11845"/>
                    </a:cubicBezTo>
                    <a:cubicBezTo>
                      <a:pt x="48041" y="8381"/>
                      <a:pt x="45176" y="5569"/>
                      <a:pt x="41645" y="3384"/>
                    </a:cubicBezTo>
                    <a:cubicBezTo>
                      <a:pt x="38180" y="1146"/>
                      <a:pt x="33715" y="0"/>
                      <a:pt x="28384" y="0"/>
                    </a:cubicBezTo>
                    <a:cubicBezTo>
                      <a:pt x="24187" y="0"/>
                      <a:pt x="20322" y="779"/>
                      <a:pt x="16924" y="2345"/>
                    </a:cubicBezTo>
                    <a:cubicBezTo>
                      <a:pt x="13526" y="3904"/>
                      <a:pt x="10594" y="6089"/>
                      <a:pt x="8062" y="8847"/>
                    </a:cubicBezTo>
                    <a:cubicBezTo>
                      <a:pt x="5530" y="11658"/>
                      <a:pt x="3531" y="14936"/>
                      <a:pt x="2065" y="18740"/>
                    </a:cubicBezTo>
                    <a:cubicBezTo>
                      <a:pt x="666" y="22590"/>
                      <a:pt x="0" y="26781"/>
                      <a:pt x="0" y="31358"/>
                    </a:cubicBezTo>
                    <a:cubicBezTo>
                      <a:pt x="133" y="35968"/>
                      <a:pt x="800" y="40205"/>
                      <a:pt x="2065" y="44109"/>
                    </a:cubicBezTo>
                    <a:cubicBezTo>
                      <a:pt x="3265" y="48012"/>
                      <a:pt x="5063" y="51370"/>
                      <a:pt x="7396" y="54128"/>
                    </a:cubicBezTo>
                    <a:cubicBezTo>
                      <a:pt x="9795" y="56939"/>
                      <a:pt x="12793" y="59071"/>
                      <a:pt x="16391" y="60637"/>
                    </a:cubicBezTo>
                    <a:cubicBezTo>
                      <a:pt x="19923" y="62196"/>
                      <a:pt x="24121" y="62975"/>
                      <a:pt x="28918" y="62975"/>
                    </a:cubicBezTo>
                    <a:cubicBezTo>
                      <a:pt x="35714" y="62975"/>
                      <a:pt x="41378" y="61283"/>
                      <a:pt x="45909" y="57905"/>
                    </a:cubicBezTo>
                    <a:cubicBezTo>
                      <a:pt x="50440" y="54441"/>
                      <a:pt x="53371" y="49318"/>
                      <a:pt x="54638" y="42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26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98748-C577-40C8-B030-DD154AD96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48B740-0017-4173-B94F-F90C694B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vs Discriminative algorithms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8A46BE-2EA1-4D0B-AAE2-F270A41DD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Discriminative</a:t>
                </a:r>
                <a:r>
                  <a:rPr lang="en-US" dirty="0"/>
                  <a:t> algorithms: given the input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how likely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They make predictions based on input data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G</a:t>
                </a:r>
                <a:r>
                  <a:rPr kumimoji="0" lang="en-DE" altLang="en-DE" b="0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iven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the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of a data instance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, they predict a label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(classification)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or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value (regression)</a:t>
                </a:r>
              </a:p>
              <a:p>
                <a:pPr lvl="2"/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Example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1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: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given all the words in an email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(features)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, a </a:t>
                </a:r>
                <a:r>
                  <a:rPr kumimoji="0" lang="en-DE" altLang="en-DE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discriminative algorithm 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could predict whether the message is spam or not</a:t>
                </a:r>
                <a:r>
                  <a:rPr lang="en-US" altLang="en-DE" dirty="0">
                    <a:solidFill>
                      <a:srgbClr val="000000"/>
                    </a:solidFill>
                  </a:rPr>
                  <a:t> spam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(classification task)</a:t>
                </a:r>
              </a:p>
              <a:p>
                <a:pPr lvl="2"/>
                <a:r>
                  <a:rPr lang="en-US" altLang="en-DE" b="1" dirty="0">
                    <a:solidFill>
                      <a:srgbClr val="000000"/>
                    </a:solidFill>
                  </a:rPr>
                  <a:t>Example</a:t>
                </a:r>
                <a:r>
                  <a:rPr lang="en-US" altLang="en-DE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en-DE" b="1" dirty="0">
                    <a:solidFill>
                      <a:srgbClr val="000000"/>
                    </a:solidFill>
                  </a:rPr>
                  <a:t>II</a:t>
                </a:r>
                <a:r>
                  <a:rPr lang="en-US" altLang="en-DE" dirty="0">
                    <a:solidFill>
                      <a:srgbClr val="000000"/>
                    </a:solidFill>
                  </a:rPr>
                  <a:t>: given the chemical composition and atomic position (features), </a:t>
                </a:r>
                <a:r>
                  <a:rPr kumimoji="0" lang="en-DE" altLang="en-DE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a discriminative algorithm could predict </a:t>
                </a:r>
                <a:r>
                  <a:rPr kumimoji="0" lang="en-US" altLang="en-DE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</a:rPr>
                  <a:t>the superconducting temperature (regression task)</a:t>
                </a:r>
              </a:p>
              <a:p>
                <a:r>
                  <a:rPr lang="en-US" altLang="en-DE" b="1" dirty="0">
                    <a:solidFill>
                      <a:srgbClr val="000000"/>
                    </a:solidFill>
                  </a:rPr>
                  <a:t>Generative</a:t>
                </a:r>
                <a:r>
                  <a:rPr lang="en-US" altLang="en-DE" dirty="0">
                    <a:solidFill>
                      <a:srgbClr val="000000"/>
                    </a:solidFill>
                  </a:rPr>
                  <a:t> algorithms:</a:t>
                </a:r>
                <a:r>
                  <a:rPr lang="en-US" dirty="0"/>
                  <a:t>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how likely are the input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?</a:t>
                </a:r>
                <a:endParaRPr lang="en-US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Instead of predicting a label given certain features, they attempt to predict features given a certain label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2"/>
                <a:r>
                  <a:rPr kumimoji="0" lang="en-US" altLang="en-DE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</a:rPr>
                  <a:t>Example</a:t>
                </a:r>
                <a:r>
                  <a:rPr kumimoji="0" lang="en-US" altLang="en-DE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</a:rPr>
                  <a:t> I: a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ssuming this email is spam, how likely are these words?</a:t>
                </a:r>
              </a:p>
              <a:p>
                <a:pPr lvl="2"/>
                <a:r>
                  <a:rPr lang="en-US" b="1" i="0" dirty="0">
                    <a:solidFill>
                      <a:srgbClr val="000000"/>
                    </a:solidFill>
                    <a:effectLst/>
                  </a:rPr>
                  <a:t>Example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 II: given superconductive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=250 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</a:rPr>
                  <a:t>, how likely are these chemical compositions and atomic positions? Or better, which chemical compositions and atomic positions are likely to give raise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b="0" i="0" dirty="0">
                  <a:solidFill>
                    <a:srgbClr val="000000"/>
                  </a:solidFill>
                  <a:effectLst/>
                </a:endParaRPr>
              </a:p>
              <a:p>
                <a:pPr lvl="1"/>
                <a:r>
                  <a:rPr lang="en-US" b="0" i="0" dirty="0">
                    <a:effectLst/>
                  </a:rPr>
                  <a:t>Given such a model, one could sample </a:t>
                </a:r>
                <a:r>
                  <a:rPr lang="en-US" b="1" i="0" dirty="0">
                    <a:effectLst/>
                  </a:rPr>
                  <a:t>synthetic data </a:t>
                </a:r>
                <a:r>
                  <a:rPr lang="en-US" b="0" i="0" dirty="0">
                    <a:effectLst/>
                  </a:rPr>
                  <a:t>that resemble the distribution of the training data</a:t>
                </a:r>
                <a:endParaRPr lang="en-US" altLang="en-DE" dirty="0">
                  <a:solidFill>
                    <a:srgbClr val="000000"/>
                  </a:solidFill>
                </a:endParaRPr>
              </a:p>
              <a:p>
                <a:pPr lvl="2"/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88A46BE-2EA1-4D0B-AAE2-F270A41DD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y$">
            <a:extLst>
              <a:ext uri="{FF2B5EF4-FFF2-40B4-BE49-F238E27FC236}">
                <a16:creationId xmlns:a16="http://schemas.microsoft.com/office/drawing/2014/main" id="{17E1F368-4FE3-4DDB-BC80-5CDDA596FC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806988" y="-1714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$x$">
            <a:extLst>
              <a:ext uri="{FF2B5EF4-FFF2-40B4-BE49-F238E27FC236}">
                <a16:creationId xmlns:a16="http://schemas.microsoft.com/office/drawing/2014/main" id="{34C1B734-AEE6-484F-B872-E52AA6C681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72313" y="-1714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$p(y \vert x)$">
            <a:extLst>
              <a:ext uri="{FF2B5EF4-FFF2-40B4-BE49-F238E27FC236}">
                <a16:creationId xmlns:a16="http://schemas.microsoft.com/office/drawing/2014/main" id="{8AFACD49-01A9-4875-96EA-5DE5EC3324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27113" y="117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$y$">
            <a:extLst>
              <a:ext uri="{FF2B5EF4-FFF2-40B4-BE49-F238E27FC236}">
                <a16:creationId xmlns:a16="http://schemas.microsoft.com/office/drawing/2014/main" id="{24EF410D-37E1-421C-9046-F7127191E9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4075" y="117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6" descr="$x$">
            <a:extLst>
              <a:ext uri="{FF2B5EF4-FFF2-40B4-BE49-F238E27FC236}">
                <a16:creationId xmlns:a16="http://schemas.microsoft.com/office/drawing/2014/main" id="{98BB168E-30C5-41EA-BC9D-A76AE79B0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68775" y="117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2B6FE-DB6A-42AC-96E8-B2F2056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1CC2F-20BE-4276-9463-F3C0CBD7A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D2AD23-7779-40C2-8B77-CEF4A9AB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 (GANs): intuition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42F2D7-8BA5-4B77-92F6-F9D917AB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731400"/>
          </a:xfrm>
        </p:spPr>
        <p:txBody>
          <a:bodyPr/>
          <a:lstStyle/>
          <a:p>
            <a:r>
              <a:rPr lang="en-US" b="1" dirty="0"/>
              <a:t>Generative Adversarial Networks </a:t>
            </a:r>
            <a:r>
              <a:rPr lang="en-US" dirty="0"/>
              <a:t>(GANs) are a way to make a generative model by having two neural networks compete with each other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8E158-1671-40A7-AB6B-2CADC25D82B8}"/>
              </a:ext>
            </a:extLst>
          </p:cNvPr>
          <p:cNvSpPr txBox="1"/>
          <p:nvPr/>
        </p:nvSpPr>
        <p:spPr>
          <a:xfrm>
            <a:off x="355099" y="6116137"/>
            <a:ext cx="1102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DE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From</a:t>
            </a:r>
            <a:r>
              <a:rPr kumimoji="0" lang="en-US" altLang="en-DE" sz="1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 Introduction to Deep Learning </a:t>
            </a:r>
            <a:r>
              <a:rPr kumimoji="0" lang="en-US" altLang="en-DE" sz="1400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(MIT online course) </a:t>
            </a:r>
            <a:r>
              <a:rPr lang="en-US" sz="1400" dirty="0">
                <a:hlinkClick r:id="rId2"/>
              </a:rPr>
              <a:t>http://introtodeeplearning.com/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AA7CA5-841A-479B-892E-4837644545F8}"/>
                  </a:ext>
                </a:extLst>
              </p:cNvPr>
              <p:cNvSpPr txBox="1"/>
              <p:nvPr/>
            </p:nvSpPr>
            <p:spPr>
              <a:xfrm>
                <a:off x="527082" y="2857928"/>
                <a:ext cx="255575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: </a:t>
                </a:r>
              </a:p>
              <a:p>
                <a:pPr algn="ctr"/>
                <a:r>
                  <a:rPr lang="en-US" dirty="0"/>
                  <a:t>turns noise (random vector)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into an imitation of the data to try to trick the discriminator</a:t>
                </a:r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AA7CA5-841A-479B-892E-483764454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82" y="2857928"/>
                <a:ext cx="2555752" cy="1754326"/>
              </a:xfrm>
              <a:prstGeom prst="rect">
                <a:avLst/>
              </a:prstGeom>
              <a:blipFill>
                <a:blip r:embed="rId3"/>
                <a:stretch>
                  <a:fillRect t="-2083" b="-45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7D910B-CA23-4571-BD5C-3CD0666E2ADF}"/>
                  </a:ext>
                </a:extLst>
              </p:cNvPr>
              <p:cNvSpPr txBox="1"/>
              <p:nvPr/>
            </p:nvSpPr>
            <p:spPr>
              <a:xfrm>
                <a:off x="8995953" y="2190401"/>
                <a:ext cx="261485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: </a:t>
                </a:r>
              </a:p>
              <a:p>
                <a:pPr algn="ctr"/>
                <a:r>
                  <a:rPr lang="en-US" dirty="0"/>
                  <a:t>tries to identify real date from the fakes created by the generator</a:t>
                </a:r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7D910B-CA23-4571-BD5C-3CD0666E2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53" y="2190401"/>
                <a:ext cx="2614853" cy="1200329"/>
              </a:xfrm>
              <a:prstGeom prst="rect">
                <a:avLst/>
              </a:prstGeom>
              <a:blipFill>
                <a:blip r:embed="rId4"/>
                <a:stretch>
                  <a:fillRect l="-932" t="-2538" r="-2564" b="-71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B0B8B90-81BE-4F25-977A-8E2356B08193}"/>
              </a:ext>
            </a:extLst>
          </p:cNvPr>
          <p:cNvGrpSpPr/>
          <p:nvPr/>
        </p:nvGrpSpPr>
        <p:grpSpPr>
          <a:xfrm>
            <a:off x="2041742" y="2252228"/>
            <a:ext cx="6606476" cy="3498784"/>
            <a:chOff x="2041742" y="2252228"/>
            <a:chExt cx="6606476" cy="3498784"/>
          </a:xfrm>
        </p:grpSpPr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5247DE24-3766-4B45-BC62-DAD9DA63DE70}"/>
                </a:ext>
              </a:extLst>
            </p:cNvPr>
            <p:cNvCxnSpPr>
              <a:cxnSpLocks/>
              <a:stCxn id="16" idx="3"/>
              <a:endCxn id="17" idx="2"/>
            </p:cNvCxnSpPr>
            <p:nvPr/>
          </p:nvCxnSpPr>
          <p:spPr>
            <a:xfrm>
              <a:off x="5712823" y="2983050"/>
              <a:ext cx="779927" cy="1018568"/>
            </a:xfrm>
            <a:prstGeom prst="curved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F6786F-CF5A-4416-BA63-810EDB4BDAE8}"/>
                </a:ext>
              </a:extLst>
            </p:cNvPr>
            <p:cNvGrpSpPr/>
            <p:nvPr/>
          </p:nvGrpSpPr>
          <p:grpSpPr>
            <a:xfrm>
              <a:off x="2041742" y="2252228"/>
              <a:ext cx="6606476" cy="3498784"/>
              <a:chOff x="2041742" y="2252228"/>
              <a:chExt cx="6606476" cy="3498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2860D39C-3DE5-448F-844E-E48DAE876D93}"/>
                      </a:ext>
                    </a:extLst>
                  </p:cNvPr>
                  <p:cNvSpPr/>
                  <p:nvPr/>
                </p:nvSpPr>
                <p:spPr>
                  <a:xfrm>
                    <a:off x="2041742" y="4700381"/>
                    <a:ext cx="400594" cy="609600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DE" sz="2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2860D39C-3DE5-448F-844E-E48DAE876D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1742" y="4700381"/>
                    <a:ext cx="400594" cy="609600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A26383EC-3C13-41DC-BD47-BA2A57841787}"/>
                      </a:ext>
                    </a:extLst>
                  </p:cNvPr>
                  <p:cNvSpPr/>
                  <p:nvPr/>
                </p:nvSpPr>
                <p:spPr>
                  <a:xfrm>
                    <a:off x="4369490" y="4289369"/>
                    <a:ext cx="1343333" cy="1461643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(fake data)</a:t>
                    </a:r>
                    <a:endParaRPr lang="en-DE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A26383EC-3C13-41DC-BD47-BA2A578417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490" y="4289369"/>
                    <a:ext cx="1343333" cy="1461643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1334E564-867F-4CD7-A68D-064E67B73C70}"/>
                      </a:ext>
                    </a:extLst>
                  </p:cNvPr>
                  <p:cNvSpPr/>
                  <p:nvPr/>
                </p:nvSpPr>
                <p:spPr>
                  <a:xfrm>
                    <a:off x="4369490" y="2252228"/>
                    <a:ext cx="1343333" cy="1461643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24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(real data)</a:t>
                    </a:r>
                    <a:endParaRPr lang="en-DE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1334E564-867F-4CD7-A68D-064E67B73C7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490" y="2252228"/>
                    <a:ext cx="1343333" cy="1461643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F595DF5-432C-4F3F-AD76-361CE8A9FEEB}"/>
                  </a:ext>
                </a:extLst>
              </p:cNvPr>
              <p:cNvGrpSpPr/>
              <p:nvPr/>
            </p:nvGrpSpPr>
            <p:grpSpPr>
              <a:xfrm>
                <a:off x="2610360" y="4527220"/>
                <a:ext cx="1606633" cy="1006440"/>
                <a:chOff x="2610360" y="4527220"/>
                <a:chExt cx="1606633" cy="1006440"/>
              </a:xfrm>
            </p:grpSpPr>
            <p:sp>
              <p:nvSpPr>
                <p:cNvPr id="14" name="Trapezoid 13">
                  <a:extLst>
                    <a:ext uri="{FF2B5EF4-FFF2-40B4-BE49-F238E27FC236}">
                      <a16:creationId xmlns:a16="http://schemas.microsoft.com/office/drawing/2014/main" id="{2CD7DFD7-4399-4FB8-BFE0-F1AAF1CDFA00}"/>
                    </a:ext>
                  </a:extLst>
                </p:cNvPr>
                <p:cNvSpPr/>
                <p:nvPr/>
              </p:nvSpPr>
              <p:spPr>
                <a:xfrm rot="16200000">
                  <a:off x="2910457" y="4227123"/>
                  <a:ext cx="1006440" cy="1606633"/>
                </a:xfrm>
                <a:prstGeom prst="trapezoi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1CEEF90-420D-43FE-8998-74FC5A78A6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85961" y="4859007"/>
                      <a:ext cx="29245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m:oMathPara>
                      </a14:m>
                      <a:endParaRPr lang="en-DE" sz="2400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1CEEF90-420D-43FE-8998-74FC5A78A65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85961" y="4859007"/>
                      <a:ext cx="292451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0833" r="-18750" b="-81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F64F75B-455E-4EE2-B5B4-107FDFF6A5C0}"/>
                  </a:ext>
                </a:extLst>
              </p:cNvPr>
              <p:cNvGrpSpPr/>
              <p:nvPr/>
            </p:nvGrpSpPr>
            <p:grpSpPr>
              <a:xfrm>
                <a:off x="6492750" y="3406206"/>
                <a:ext cx="1264453" cy="1190827"/>
                <a:chOff x="5851111" y="2951774"/>
                <a:chExt cx="1606633" cy="1006440"/>
              </a:xfrm>
            </p:grpSpPr>
            <p:sp>
              <p:nvSpPr>
                <p:cNvPr id="17" name="Trapezoid 16">
                  <a:extLst>
                    <a:ext uri="{FF2B5EF4-FFF2-40B4-BE49-F238E27FC236}">
                      <a16:creationId xmlns:a16="http://schemas.microsoft.com/office/drawing/2014/main" id="{91DA44C5-9412-4766-97EF-C73CA4282B32}"/>
                    </a:ext>
                  </a:extLst>
                </p:cNvPr>
                <p:cNvSpPr/>
                <p:nvPr/>
              </p:nvSpPr>
              <p:spPr>
                <a:xfrm rot="5400000" flipH="1">
                  <a:off x="6151208" y="2651677"/>
                  <a:ext cx="1006440" cy="1606633"/>
                </a:xfrm>
                <a:prstGeom prst="trapezoi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3AF502C7-2AB1-41FD-B486-D1F0BFD82DB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0828" y="3270327"/>
                      <a:ext cx="3072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DE" sz="2400" dirty="0"/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3AF502C7-2AB1-41FD-B486-D1F0BFD82DB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0828" y="3270327"/>
                      <a:ext cx="30720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40000" r="-3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91703A7D-6CCC-49B2-A763-B990A571942F}"/>
                      </a:ext>
                    </a:extLst>
                  </p:cNvPr>
                  <p:cNvSpPr/>
                  <p:nvPr/>
                </p:nvSpPr>
                <p:spPr>
                  <a:xfrm>
                    <a:off x="7988579" y="3603453"/>
                    <a:ext cx="659639" cy="659639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DE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91703A7D-6CCC-49B2-A763-B990A57194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8579" y="3603453"/>
                    <a:ext cx="659639" cy="65963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Connector: Curved 25">
                <a:extLst>
                  <a:ext uri="{FF2B5EF4-FFF2-40B4-BE49-F238E27FC236}">
                    <a16:creationId xmlns:a16="http://schemas.microsoft.com/office/drawing/2014/main" id="{CE92CEE1-99D9-48ED-9CD4-2EFB952D033D}"/>
                  </a:ext>
                </a:extLst>
              </p:cNvPr>
              <p:cNvCxnSpPr>
                <a:cxnSpLocks/>
                <a:stCxn id="15" idx="3"/>
                <a:endCxn id="17" idx="2"/>
              </p:cNvCxnSpPr>
              <p:nvPr/>
            </p:nvCxnSpPr>
            <p:spPr>
              <a:xfrm flipV="1">
                <a:off x="5712823" y="4001618"/>
                <a:ext cx="779927" cy="1018573"/>
              </a:xfrm>
              <a:prstGeom prst="curvedConnector3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B0B1A0-F64D-4867-B3A1-5AD5693D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28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4D888-99B6-48A4-84DD-44ACAB151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40C1D5-774A-40E3-B78F-5C1A6144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minimax formulation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5AE4C2F-9B2D-442D-9AB5-26DD2A0854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8980819" cy="4485573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Discriminator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kumimoji="0" lang="en-DE" altLang="en-D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binary classifier to distinguish if the input </a:t>
                </a:r>
                <a14:m>
                  <m:oMath xmlns:m="http://schemas.openxmlformats.org/officeDocument/2006/math">
                    <m:r>
                      <a:rPr kumimoji="0" lang="en-DE" altLang="en-DE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is real (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from real data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DE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DE" altLang="en-DE" dirty="0">
                    <a:solidFill>
                      <a:schemeClr val="tx1"/>
                    </a:solidFill>
                  </a:rPr>
                  <a:t>) or fake (from the generator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DE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0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)</a:t>
                </a:r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Goal: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close to 1 (real data),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close to 0 (fake data)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train the discriminator to minimize the cross-entropy for classifying real vs fake: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e>
                            <m:lim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func>
                      <m:r>
                        <a:rPr lang="en-US" sz="1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⁡(1−</m:t>
                                      </m:r>
                                    </m:fName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8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denotes sampling from the training set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Generator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Wants to fool the discriminator in classifying fake data in being real;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close to 1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func>
                    <m: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𝐷𝑎𝑡𝑎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𝑁𝑜𝑖𝑠𝑒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⁡(1−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Discriminator and generator are playing a </a:t>
                </a:r>
                <a:r>
                  <a:rPr lang="en-US" b="1" dirty="0"/>
                  <a:t>zero-sum game</a:t>
                </a:r>
                <a:r>
                  <a:rPr lang="en-US" dirty="0"/>
                  <a:t> against each other: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𝐷𝑎𝑡𝑎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𝑁𝑜𝑖𝑠𝑒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  <m: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⁡(1−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5AE4C2F-9B2D-442D-9AB5-26DD2A085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8980819" cy="4485573"/>
              </a:xfrm>
              <a:blipFill>
                <a:blip r:embed="rId3"/>
                <a:stretch>
                  <a:fillRect l="-271" t="-679" b="-25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2742BA-E943-4E67-9736-846186204344}"/>
              </a:ext>
            </a:extLst>
          </p:cNvPr>
          <p:cNvSpPr txBox="1"/>
          <p:nvPr/>
        </p:nvSpPr>
        <p:spPr>
          <a:xfrm>
            <a:off x="581192" y="6001955"/>
            <a:ext cx="11114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Zero-sum game: </a:t>
            </a:r>
            <a:r>
              <a:rPr lang="en-US" sz="1400" b="0" i="0" dirty="0">
                <a:effectLst/>
              </a:rPr>
              <a:t>a situation in which each participant's gain or loss </a:t>
            </a:r>
            <a:r>
              <a:rPr lang="en-US" sz="1400" dirty="0"/>
              <a:t>i</a:t>
            </a:r>
            <a:r>
              <a:rPr lang="en-US" sz="1400" b="0" i="0" dirty="0">
                <a:effectLst/>
              </a:rPr>
              <a:t>s exactly balanced by the losses or gains of the other participants. </a:t>
            </a:r>
            <a:endParaRPr lang="en-US" sz="1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D8735F-AB5F-4D45-8687-59D939A4773E}"/>
              </a:ext>
            </a:extLst>
          </p:cNvPr>
          <p:cNvGrpSpPr/>
          <p:nvPr/>
        </p:nvGrpSpPr>
        <p:grpSpPr>
          <a:xfrm>
            <a:off x="8731700" y="1536192"/>
            <a:ext cx="3116173" cy="1907600"/>
            <a:chOff x="8590030" y="2438400"/>
            <a:chExt cx="3116173" cy="1907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0CB0E2-6208-479C-B6A5-26DD2ADE915F}"/>
                </a:ext>
              </a:extLst>
            </p:cNvPr>
            <p:cNvGrpSpPr/>
            <p:nvPr/>
          </p:nvGrpSpPr>
          <p:grpSpPr>
            <a:xfrm>
              <a:off x="8590030" y="2438400"/>
              <a:ext cx="3116173" cy="1907600"/>
              <a:chOff x="2041742" y="2252228"/>
              <a:chExt cx="5715461" cy="3498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9EB7BE26-311B-4BA3-BFE2-4A4A07876EBB}"/>
                      </a:ext>
                    </a:extLst>
                  </p:cNvPr>
                  <p:cNvSpPr/>
                  <p:nvPr/>
                </p:nvSpPr>
                <p:spPr>
                  <a:xfrm>
                    <a:off x="2041742" y="4700381"/>
                    <a:ext cx="400594" cy="609600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oMath>
                      </m:oMathPara>
                    </a14:m>
                    <a:endParaRPr lang="en-DE" sz="1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9EB7BE26-311B-4BA3-BFE2-4A4A07876E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41742" y="4700381"/>
                    <a:ext cx="400594" cy="609600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88F366AB-B9BA-493B-9FF6-683CCA972573}"/>
                      </a:ext>
                    </a:extLst>
                  </p:cNvPr>
                  <p:cNvSpPr/>
                  <p:nvPr/>
                </p:nvSpPr>
                <p:spPr>
                  <a:xfrm>
                    <a:off x="4369490" y="4289369"/>
                    <a:ext cx="1343333" cy="1461643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</a:rPr>
                      <a:t>(fake data)</a:t>
                    </a:r>
                    <a:endParaRPr lang="en-DE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: Rounded Corners 8">
                    <a:extLst>
                      <a:ext uri="{FF2B5EF4-FFF2-40B4-BE49-F238E27FC236}">
                        <a16:creationId xmlns:a16="http://schemas.microsoft.com/office/drawing/2014/main" id="{88F366AB-B9BA-493B-9FF6-683CCA9725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490" y="4289369"/>
                    <a:ext cx="1343333" cy="1461643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 b="-2222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7CB74F0-EC1A-445A-AEFA-C1A1C1D4A17B}"/>
                      </a:ext>
                    </a:extLst>
                  </p:cNvPr>
                  <p:cNvSpPr/>
                  <p:nvPr/>
                </p:nvSpPr>
                <p:spPr>
                  <a:xfrm>
                    <a:off x="4369490" y="2252228"/>
                    <a:ext cx="1343333" cy="1461643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1400" b="1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400" dirty="0">
                        <a:solidFill>
                          <a:schemeClr val="tx1"/>
                        </a:solidFill>
                      </a:rPr>
                      <a:t>(real data)</a:t>
                    </a:r>
                    <a:endParaRPr lang="en-DE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57CB74F0-EC1A-445A-AEFA-C1A1C1D4A1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9490" y="2252228"/>
                    <a:ext cx="1343333" cy="1461643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 b="-2222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299E8D6-4964-4E2A-9498-C257A8D265E5}"/>
                  </a:ext>
                </a:extLst>
              </p:cNvPr>
              <p:cNvGrpSpPr/>
              <p:nvPr/>
            </p:nvGrpSpPr>
            <p:grpSpPr>
              <a:xfrm>
                <a:off x="2610360" y="4527220"/>
                <a:ext cx="1606633" cy="1006440"/>
                <a:chOff x="2610360" y="4527220"/>
                <a:chExt cx="1606633" cy="1006440"/>
              </a:xfrm>
            </p:grpSpPr>
            <p:sp>
              <p:nvSpPr>
                <p:cNvPr id="12" name="Trapezoid 11">
                  <a:extLst>
                    <a:ext uri="{FF2B5EF4-FFF2-40B4-BE49-F238E27FC236}">
                      <a16:creationId xmlns:a16="http://schemas.microsoft.com/office/drawing/2014/main" id="{D745D8E4-D4B0-40A1-B07D-8FBECD172842}"/>
                    </a:ext>
                  </a:extLst>
                </p:cNvPr>
                <p:cNvSpPr/>
                <p:nvPr/>
              </p:nvSpPr>
              <p:spPr>
                <a:xfrm rot="16200000">
                  <a:off x="2910457" y="4227123"/>
                  <a:ext cx="1006440" cy="1606633"/>
                </a:xfrm>
                <a:prstGeom prst="trapezoi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27A8FB0-1BC4-4688-A89D-5C73B52A06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85961" y="4859007"/>
                      <a:ext cx="314357" cy="39515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oMath>
                        </m:oMathPara>
                      </a14:m>
                      <a:endParaRPr lang="en-DE" sz="1400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927A8FB0-1BC4-4688-A89D-5C73B52A06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85961" y="4859007"/>
                      <a:ext cx="314357" cy="39515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1429" r="-14286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DE21966-AAEC-4D30-A14E-B23A383C3782}"/>
                  </a:ext>
                </a:extLst>
              </p:cNvPr>
              <p:cNvGrpSpPr/>
              <p:nvPr/>
            </p:nvGrpSpPr>
            <p:grpSpPr>
              <a:xfrm>
                <a:off x="6492750" y="3406206"/>
                <a:ext cx="1264453" cy="1190827"/>
                <a:chOff x="5851111" y="2951774"/>
                <a:chExt cx="1606633" cy="1006440"/>
              </a:xfrm>
            </p:grpSpPr>
            <p:sp>
              <p:nvSpPr>
                <p:cNvPr id="15" name="Trapezoid 14">
                  <a:extLst>
                    <a:ext uri="{FF2B5EF4-FFF2-40B4-BE49-F238E27FC236}">
                      <a16:creationId xmlns:a16="http://schemas.microsoft.com/office/drawing/2014/main" id="{0B7B1E64-B95F-4DE8-952D-9BB28A963755}"/>
                    </a:ext>
                  </a:extLst>
                </p:cNvPr>
                <p:cNvSpPr/>
                <p:nvPr/>
              </p:nvSpPr>
              <p:spPr>
                <a:xfrm rot="5400000" flipH="1">
                  <a:off x="6151208" y="2651677"/>
                  <a:ext cx="1006440" cy="1606633"/>
                </a:xfrm>
                <a:prstGeom prst="trapezoi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02FE00E5-99DF-4125-BD67-F8CF6B0B55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00827" y="3270327"/>
                      <a:ext cx="419450" cy="33396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oMath>
                        </m:oMathPara>
                      </a14:m>
                      <a:endParaRPr lang="en-DE" sz="1400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02FE00E5-99DF-4125-BD67-F8CF6B0B55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0827" y="3270327"/>
                      <a:ext cx="419450" cy="3339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0000" r="-13333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0BABFDF0-4BF9-4294-AEC6-6ADF6490E763}"/>
                  </a:ext>
                </a:extLst>
              </p:cNvPr>
              <p:cNvCxnSpPr>
                <a:cxnSpLocks/>
                <a:stCxn id="9" idx="3"/>
                <a:endCxn id="15" idx="2"/>
              </p:cNvCxnSpPr>
              <p:nvPr/>
            </p:nvCxnSpPr>
            <p:spPr>
              <a:xfrm flipV="1">
                <a:off x="5712823" y="4001618"/>
                <a:ext cx="779927" cy="1018573"/>
              </a:xfrm>
              <a:prstGeom prst="curvedConnector3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324E02D3-817C-47DC-97AF-168D75EB2594}"/>
                </a:ext>
              </a:extLst>
            </p:cNvPr>
            <p:cNvCxnSpPr>
              <a:cxnSpLocks/>
              <a:stCxn id="10" idx="3"/>
              <a:endCxn id="15" idx="2"/>
            </p:cNvCxnSpPr>
            <p:nvPr/>
          </p:nvCxnSpPr>
          <p:spPr>
            <a:xfrm>
              <a:off x="10591570" y="2836857"/>
              <a:ext cx="425231" cy="55534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49C07-036E-429C-9C17-1E27B56E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DF67B-8914-4B94-BCE9-ACA6E24EC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6FAF50-CE16-4C4E-8966-C5E81254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generating realistic samples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A09211-9718-40E2-9B4D-04F532C34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55" y="1401763"/>
            <a:ext cx="8490489" cy="44577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EDAB5B-1BDC-4587-A00F-0A8133DB141D}"/>
              </a:ext>
            </a:extLst>
          </p:cNvPr>
          <p:cNvSpPr txBox="1"/>
          <p:nvPr/>
        </p:nvSpPr>
        <p:spPr>
          <a:xfrm>
            <a:off x="355100" y="5934670"/>
            <a:ext cx="112557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Karras</a:t>
            </a:r>
            <a:r>
              <a:rPr lang="en-US" sz="1400" dirty="0"/>
              <a:t> et al., NIPS 2020, </a:t>
            </a:r>
            <a:r>
              <a:rPr lang="en-US" sz="1400" dirty="0" err="1"/>
              <a:t>ArXiv</a:t>
            </a:r>
            <a:r>
              <a:rPr lang="en-US" sz="1400" dirty="0"/>
              <a:t>: 2006.06676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E833A-FEA4-49C2-822D-EA460C73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15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F35CB-7468-49BA-B4FE-C1DE0CB5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Universita' Cattolica // Summer Training Lab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548E8F-135B-470E-8B50-CCBCD413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Tutorials: generative adversarial networks (GANs)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E8ABB-4896-46B8-BCCE-CBCF9F9F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(great) tutorials from </a:t>
            </a:r>
            <a:r>
              <a:rPr lang="en-US" dirty="0">
                <a:hlinkClick r:id="rId2"/>
              </a:rPr>
              <a:t>Dive into Deep Learning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http://d2l.ai/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Generative Adversarial Networks (GANs)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17.1. Generative Adversarial Networks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3"/>
              </a:rPr>
              <a:t>http://d2l.ai/chapter_generative-adversarial-networks/gan.html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PyTorch implementation: </a:t>
            </a:r>
            <a:r>
              <a:rPr lang="pl-PL" dirty="0">
                <a:hlinkClick r:id="rId4"/>
              </a:rPr>
              <a:t>gan.ipynb - Colaboratory (google.com)</a:t>
            </a:r>
            <a:endParaRPr lang="en-US" dirty="0"/>
          </a:p>
          <a:p>
            <a:pPr marL="630000" lvl="2" indent="0">
              <a:buNone/>
            </a:pPr>
            <a:endParaRPr lang="en-US" dirty="0"/>
          </a:p>
          <a:p>
            <a:pPr lvl="1"/>
            <a:r>
              <a:rPr lang="en-US" b="1" dirty="0"/>
              <a:t>Deep Convolutional Adversarial Networks </a:t>
            </a:r>
            <a:r>
              <a:rPr lang="en-US" dirty="0">
                <a:hlinkClick r:id="rId5"/>
              </a:rPr>
              <a:t>17.2. Deep Convolutional Generative Adversarial Networks — Dive into Deep Learning 0.17.0 documentation (d2l.ai) 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5"/>
              </a:rPr>
              <a:t>http://d2l.ai/chapter_generative-adversarial-networks/dcgan.html</a:t>
            </a:r>
            <a:r>
              <a:rPr lang="en-US" dirty="0"/>
              <a:t>  </a:t>
            </a:r>
          </a:p>
          <a:p>
            <a:pPr lvl="2"/>
            <a:r>
              <a:rPr lang="fr-FR" dirty="0"/>
              <a:t>PyTorch </a:t>
            </a:r>
            <a:r>
              <a:rPr lang="fr-FR" dirty="0" err="1"/>
              <a:t>implementation</a:t>
            </a:r>
            <a:r>
              <a:rPr lang="fr-FR" dirty="0"/>
              <a:t>: </a:t>
            </a:r>
            <a:r>
              <a:rPr lang="en-US" dirty="0" err="1">
                <a:hlinkClick r:id="rId6"/>
              </a:rPr>
              <a:t>dcgan.ipynb</a:t>
            </a:r>
            <a:r>
              <a:rPr lang="en-US" dirty="0">
                <a:hlinkClick r:id="rId6"/>
              </a:rPr>
              <a:t> - </a:t>
            </a:r>
            <a:r>
              <a:rPr lang="en-US" dirty="0" err="1">
                <a:hlinkClick r:id="rId6"/>
              </a:rPr>
              <a:t>Colaboratory</a:t>
            </a:r>
            <a:r>
              <a:rPr lang="en-US" dirty="0">
                <a:hlinkClick r:id="rId6"/>
              </a:rPr>
              <a:t> (google.com)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24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78441-CFF7-4573-8773-2346FF5C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FC94E-8DDA-40F7-9298-2A135E50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structure in data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740CB7-4673-4A8A-9CA5-9A6D6BB6A1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8099945" cy="4753644"/>
              </a:xfrm>
            </p:spPr>
            <p:txBody>
              <a:bodyPr/>
              <a:lstStyle/>
              <a:p>
                <a:r>
                  <a:rPr lang="en-US" dirty="0"/>
                  <a:t>… but this comes at a huge cost:</a:t>
                </a:r>
              </a:p>
              <a:p>
                <a:pPr lvl="1"/>
                <a:r>
                  <a:rPr lang="en-US" dirty="0"/>
                  <a:t>Scanning transmission electron microscopy (STEM) image of 1 megapixel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pixels)</a:t>
                </a:r>
              </a:p>
              <a:p>
                <a:pPr lvl="1"/>
                <a:r>
                  <a:rPr lang="en-US" dirty="0"/>
                  <a:t>1 hidden layer of 1000 hidden units: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parameters only for 1 layers!</a:t>
                </a:r>
              </a:p>
              <a:p>
                <a:pPr lvl="1"/>
                <a:r>
                  <a:rPr lang="en-US" dirty="0"/>
                  <a:t>Very </a:t>
                </a:r>
                <a:r>
                  <a:rPr lang="en-US" b="1" dirty="0"/>
                  <a:t>large computational cost</a:t>
                </a:r>
                <a:r>
                  <a:rPr lang="en-US" dirty="0"/>
                  <a:t>, need for a lot of data (often impossible in physics/materials science), and still probably overfitting</a:t>
                </a:r>
                <a:endParaRPr lang="en-US" sz="1800" b="1" i="0" u="none" strike="noStrike" baseline="0" dirty="0"/>
              </a:p>
              <a:p>
                <a:pPr algn="l"/>
                <a:r>
                  <a:rPr lang="en-US" sz="1800" b="1" i="0" u="none" strike="noStrike" baseline="0" dirty="0"/>
                  <a:t>Specialized</a:t>
                </a:r>
                <a:r>
                  <a:rPr lang="en-US" sz="1800" i="0" u="none" strike="noStrike" baseline="0" dirty="0"/>
                  <a:t> neural network </a:t>
                </a:r>
                <a:r>
                  <a:rPr lang="en-US" sz="1800" b="1" i="0" u="none" strike="noStrike" baseline="0" dirty="0"/>
                  <a:t>architectures</a:t>
                </a:r>
                <a:r>
                  <a:rPr lang="en-US" sz="1800" i="0" u="none" strike="noStrike" baseline="0" dirty="0"/>
                  <a:t> exploiting the data structure</a:t>
                </a:r>
                <a:r>
                  <a:rPr lang="en-US" dirty="0"/>
                  <a:t> are needed</a:t>
                </a:r>
                <a:endParaRPr lang="en-US" sz="1800" i="0" u="none" strike="noStrike" baseline="0" dirty="0"/>
              </a:p>
              <a:p>
                <a:r>
                  <a:rPr lang="en-US" b="1" i="0" u="none" strike="noStrike" baseline="0" dirty="0"/>
                  <a:t>Convolutional neural networks</a:t>
                </a:r>
                <a:r>
                  <a:rPr lang="en-US" dirty="0"/>
                  <a:t> (</a:t>
                </a:r>
                <a:r>
                  <a:rPr lang="en-US" b="0" i="0" u="none" strike="noStrike" baseline="0" dirty="0"/>
                  <a:t>CNNs) [1] are a specialized kind of neural network for processing data that has a known grid-like topology like:</a:t>
                </a:r>
              </a:p>
              <a:p>
                <a:pPr lvl="1"/>
                <a:r>
                  <a:rPr lang="en-US" b="0" i="0" u="none" strike="noStrike" baseline="0" dirty="0"/>
                  <a:t>2D-grid of pixels: images (</a:t>
                </a:r>
                <a:r>
                  <a:rPr lang="en-US" b="0" u="none" strike="noStrike" baseline="0" dirty="0"/>
                  <a:t>e.g. </a:t>
                </a:r>
                <a:r>
                  <a:rPr lang="en-US" b="0" i="0" u="none" strike="noStrike" baseline="0" dirty="0"/>
                  <a:t>X-ray crystallography, STEM images)</a:t>
                </a:r>
              </a:p>
              <a:p>
                <a:pPr lvl="1"/>
                <a:r>
                  <a:rPr lang="en-US" dirty="0"/>
                  <a:t>3</a:t>
                </a:r>
                <a:r>
                  <a:rPr lang="en-US" b="0" i="0" u="none" strike="noStrike" baseline="0" dirty="0"/>
                  <a:t>D-grid of pixels: volumetric data (e.g. </a:t>
                </a:r>
                <a:r>
                  <a:rPr lang="en-US" dirty="0"/>
                  <a:t>magnetic or electric fields)</a:t>
                </a:r>
              </a:p>
              <a:p>
                <a:pPr lvl="1"/>
                <a:r>
                  <a:rPr lang="en-US" b="0" i="0" u="none" strike="noStrike" baseline="0" dirty="0"/>
                  <a:t>1-D grid taking samples at regular time intervals: t</a:t>
                </a:r>
                <a:r>
                  <a:rPr lang="en-US" dirty="0"/>
                  <a:t>ime-series data (e.g. spectra, time signals) 	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1740CB7-4673-4A8A-9CA5-9A6D6BB6A1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8099945" cy="4753644"/>
              </a:xfrm>
              <a:blipFill>
                <a:blip r:embed="rId2"/>
                <a:stretch>
                  <a:fillRect l="-301" t="-6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69D6A44-D670-4706-BB54-4F19C1D79CEE}"/>
              </a:ext>
            </a:extLst>
          </p:cNvPr>
          <p:cNvGrpSpPr/>
          <p:nvPr/>
        </p:nvGrpSpPr>
        <p:grpSpPr>
          <a:xfrm>
            <a:off x="8637434" y="1639782"/>
            <a:ext cx="2973374" cy="4326275"/>
            <a:chOff x="8637434" y="1639782"/>
            <a:chExt cx="2973374" cy="43262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6E2F71-E9B6-4A18-BA1D-D17BDCE65418}"/>
                </a:ext>
              </a:extLst>
            </p:cNvPr>
            <p:cNvGrpSpPr/>
            <p:nvPr/>
          </p:nvGrpSpPr>
          <p:grpSpPr>
            <a:xfrm>
              <a:off x="9472041" y="4056695"/>
              <a:ext cx="1304160" cy="282038"/>
              <a:chOff x="6615782" y="4633535"/>
              <a:chExt cx="3313014" cy="70133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92E7B6E-C76E-42A8-91F8-A17A8D84252E}"/>
                  </a:ext>
                </a:extLst>
              </p:cNvPr>
              <p:cNvSpPr/>
              <p:nvPr/>
            </p:nvSpPr>
            <p:spPr>
              <a:xfrm>
                <a:off x="6615782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FE10C80-AE11-4020-96BF-BAC0B2082B29}"/>
                  </a:ext>
                </a:extLst>
              </p:cNvPr>
              <p:cNvSpPr/>
              <p:nvPr/>
            </p:nvSpPr>
            <p:spPr>
              <a:xfrm>
                <a:off x="7486341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95B9474-51CD-4ECC-B1E5-DDFC963CA17F}"/>
                  </a:ext>
                </a:extLst>
              </p:cNvPr>
              <p:cNvSpPr/>
              <p:nvPr/>
            </p:nvSpPr>
            <p:spPr>
              <a:xfrm>
                <a:off x="8356900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02FE6DD-3DA4-4DF8-9560-1220309263AF}"/>
                  </a:ext>
                </a:extLst>
              </p:cNvPr>
              <p:cNvSpPr/>
              <p:nvPr/>
            </p:nvSpPr>
            <p:spPr>
              <a:xfrm>
                <a:off x="9227460" y="463353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C24D1C-1ECE-4D17-8636-C367AE532C35}"/>
                </a:ext>
              </a:extLst>
            </p:cNvPr>
            <p:cNvGrpSpPr/>
            <p:nvPr/>
          </p:nvGrpSpPr>
          <p:grpSpPr>
            <a:xfrm>
              <a:off x="9304247" y="2244892"/>
              <a:ext cx="1639748" cy="282038"/>
              <a:chOff x="6017904" y="3289637"/>
              <a:chExt cx="4165520" cy="701336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4389B58B-949B-4E20-AB5F-7B8F1E502D89}"/>
                  </a:ext>
                </a:extLst>
              </p:cNvPr>
              <p:cNvSpPr/>
              <p:nvPr/>
            </p:nvSpPr>
            <p:spPr>
              <a:xfrm>
                <a:off x="6017904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CEF567F-AB36-4F66-9A51-3B264212E80B}"/>
                  </a:ext>
                </a:extLst>
              </p:cNvPr>
              <p:cNvSpPr/>
              <p:nvPr/>
            </p:nvSpPr>
            <p:spPr>
              <a:xfrm>
                <a:off x="6883950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92A99C7-420D-4D07-8B8C-AB046867A100}"/>
                  </a:ext>
                </a:extLst>
              </p:cNvPr>
              <p:cNvSpPr/>
              <p:nvPr/>
            </p:nvSpPr>
            <p:spPr>
              <a:xfrm>
                <a:off x="7749996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4EC4CA5-8716-46C6-A725-ACEC322F1A5E}"/>
                  </a:ext>
                </a:extLst>
              </p:cNvPr>
              <p:cNvSpPr/>
              <p:nvPr/>
            </p:nvSpPr>
            <p:spPr>
              <a:xfrm>
                <a:off x="8616042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2D3ACD4-490E-4014-AFB3-799F25C7A64E}"/>
                  </a:ext>
                </a:extLst>
              </p:cNvPr>
              <p:cNvSpPr/>
              <p:nvPr/>
            </p:nvSpPr>
            <p:spPr>
              <a:xfrm>
                <a:off x="9482088" y="3289637"/>
                <a:ext cx="701336" cy="70133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2F22942-33AF-4EDC-A662-764D07D0B553}"/>
                </a:ext>
              </a:extLst>
            </p:cNvPr>
            <p:cNvGrpSpPr/>
            <p:nvPr/>
          </p:nvGrpSpPr>
          <p:grpSpPr>
            <a:xfrm>
              <a:off x="9638261" y="1639782"/>
              <a:ext cx="971720" cy="285609"/>
              <a:chOff x="7227960" y="1972373"/>
              <a:chExt cx="2468503" cy="710214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BAE55AC-6532-4879-9A98-98E64C526F0D}"/>
                  </a:ext>
                </a:extLst>
              </p:cNvPr>
              <p:cNvSpPr/>
              <p:nvPr/>
            </p:nvSpPr>
            <p:spPr>
              <a:xfrm>
                <a:off x="7227960" y="1981251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C0CD93-8EF9-4C03-BABD-0C563D734AAF}"/>
                  </a:ext>
                </a:extLst>
              </p:cNvPr>
              <p:cNvSpPr/>
              <p:nvPr/>
            </p:nvSpPr>
            <p:spPr>
              <a:xfrm>
                <a:off x="8111544" y="1981251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0942B96-616F-41E8-BC37-348E0B549DE8}"/>
                  </a:ext>
                </a:extLst>
              </p:cNvPr>
              <p:cNvSpPr/>
              <p:nvPr/>
            </p:nvSpPr>
            <p:spPr>
              <a:xfrm>
                <a:off x="8995127" y="1972373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C74169F-BEBB-4085-8780-D1626D9483F5}"/>
                </a:ext>
              </a:extLst>
            </p:cNvPr>
            <p:cNvGrpSpPr/>
            <p:nvPr/>
          </p:nvGrpSpPr>
          <p:grpSpPr>
            <a:xfrm>
              <a:off x="9304247" y="3455158"/>
              <a:ext cx="1639748" cy="282038"/>
              <a:chOff x="7931522" y="3803502"/>
              <a:chExt cx="1639748" cy="28203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B569EF4-256A-4300-8ED5-9156AB7547C3}"/>
                  </a:ext>
                </a:extLst>
              </p:cNvPr>
              <p:cNvSpPr/>
              <p:nvPr/>
            </p:nvSpPr>
            <p:spPr>
              <a:xfrm>
                <a:off x="7931522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981151A-B5FF-4EA4-AF05-D99B7939AEB9}"/>
                  </a:ext>
                </a:extLst>
              </p:cNvPr>
              <p:cNvSpPr/>
              <p:nvPr/>
            </p:nvSpPr>
            <p:spPr>
              <a:xfrm>
                <a:off x="8272439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7E4B710-D564-41E4-9970-C0751E657F2F}"/>
                  </a:ext>
                </a:extLst>
              </p:cNvPr>
              <p:cNvSpPr/>
              <p:nvPr/>
            </p:nvSpPr>
            <p:spPr>
              <a:xfrm>
                <a:off x="8613356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6D8DB8A-DDC5-44CA-BD2E-08B67766B28C}"/>
                  </a:ext>
                </a:extLst>
              </p:cNvPr>
              <p:cNvSpPr/>
              <p:nvPr/>
            </p:nvSpPr>
            <p:spPr>
              <a:xfrm>
                <a:off x="8954273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9362075-29EA-4F95-88F2-A8D249DEF45B}"/>
                  </a:ext>
                </a:extLst>
              </p:cNvPr>
              <p:cNvSpPr/>
              <p:nvPr/>
            </p:nvSpPr>
            <p:spPr>
              <a:xfrm>
                <a:off x="9295191" y="3803502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EF7048-5AF1-4EF0-99A7-E8EF18795ED7}"/>
                </a:ext>
              </a:extLst>
            </p:cNvPr>
            <p:cNvGrpSpPr/>
            <p:nvPr/>
          </p:nvGrpSpPr>
          <p:grpSpPr>
            <a:xfrm>
              <a:off x="8951867" y="2846431"/>
              <a:ext cx="2344508" cy="289226"/>
              <a:chOff x="7582695" y="3399875"/>
              <a:chExt cx="2344508" cy="289226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86B5628-FA42-4457-A045-467321F05E0C}"/>
                  </a:ext>
                </a:extLst>
              </p:cNvPr>
              <p:cNvSpPr/>
              <p:nvPr/>
            </p:nvSpPr>
            <p:spPr>
              <a:xfrm>
                <a:off x="7927433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61C57DC-219F-4033-A596-7F4440CEA2F4}"/>
                  </a:ext>
                </a:extLst>
              </p:cNvPr>
              <p:cNvSpPr/>
              <p:nvPr/>
            </p:nvSpPr>
            <p:spPr>
              <a:xfrm>
                <a:off x="8272171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89D6002-2889-43E7-A6C4-6FDCD2F7ADC2}"/>
                  </a:ext>
                </a:extLst>
              </p:cNvPr>
              <p:cNvSpPr/>
              <p:nvPr/>
            </p:nvSpPr>
            <p:spPr>
              <a:xfrm>
                <a:off x="8616909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E824447-2947-45C4-A4AB-6F495B5A895B}"/>
                  </a:ext>
                </a:extLst>
              </p:cNvPr>
              <p:cNvSpPr/>
              <p:nvPr/>
            </p:nvSpPr>
            <p:spPr>
              <a:xfrm>
                <a:off x="8961647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BA65B26-A13F-49D5-9E4D-9677B12EBFFA}"/>
                  </a:ext>
                </a:extLst>
              </p:cNvPr>
              <p:cNvSpPr/>
              <p:nvPr/>
            </p:nvSpPr>
            <p:spPr>
              <a:xfrm>
                <a:off x="9306385" y="340530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C4D019E-4002-4475-8E35-58AD483BC260}"/>
                  </a:ext>
                </a:extLst>
              </p:cNvPr>
              <p:cNvSpPr/>
              <p:nvPr/>
            </p:nvSpPr>
            <p:spPr>
              <a:xfrm>
                <a:off x="9651124" y="3407063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7C0F76A-DC2A-4881-AADA-C173DCE7F5A1}"/>
                  </a:ext>
                </a:extLst>
              </p:cNvPr>
              <p:cNvSpPr/>
              <p:nvPr/>
            </p:nvSpPr>
            <p:spPr>
              <a:xfrm>
                <a:off x="7582695" y="3399875"/>
                <a:ext cx="276079" cy="282038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</p:grp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D62CD3E5-ED5B-4983-8180-338C3FBCAC36}"/>
                </a:ext>
              </a:extLst>
            </p:cNvPr>
            <p:cNvSpPr txBox="1">
              <a:spLocks/>
            </p:cNvSpPr>
            <p:nvPr/>
          </p:nvSpPr>
          <p:spPr>
            <a:xfrm>
              <a:off x="8637434" y="4487968"/>
              <a:ext cx="2973374" cy="1168293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0"/>
                </a:spcAft>
                <a:buFont typeface="Wingdings 2" panose="05020102010507070707" pitchFamily="18" charset="2"/>
                <a:buNone/>
              </a:pPr>
              <a:r>
                <a:rPr lang="en-US" dirty="0"/>
                <a:t>Fully connected neural network </a:t>
              </a:r>
            </a:p>
            <a:p>
              <a:pPr marL="0" indent="0" algn="ctr">
                <a:spcAft>
                  <a:spcPts val="0"/>
                </a:spcAft>
                <a:buFont typeface="Wingdings 2" panose="05020102010507070707" pitchFamily="18" charset="2"/>
                <a:buNone/>
              </a:pPr>
              <a:r>
                <a:rPr lang="en-US" dirty="0"/>
                <a:t>(multilayer perceptron)</a:t>
              </a:r>
            </a:p>
            <a:p>
              <a:endParaRPr lang="en-DE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1507A3-3789-41C0-B5D2-F7F574B327AA}"/>
                </a:ext>
              </a:extLst>
            </p:cNvPr>
            <p:cNvSpPr/>
            <p:nvPr/>
          </p:nvSpPr>
          <p:spPr>
            <a:xfrm>
              <a:off x="9986082" y="1971799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3D02EF-5887-425F-82B4-2704F1ACBF98}"/>
                </a:ext>
              </a:extLst>
            </p:cNvPr>
            <p:cNvSpPr/>
            <p:nvPr/>
          </p:nvSpPr>
          <p:spPr>
            <a:xfrm>
              <a:off x="9986082" y="2578333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BDFF47-D33D-4815-ACFA-3E514F549708}"/>
                </a:ext>
              </a:extLst>
            </p:cNvPr>
            <p:cNvSpPr/>
            <p:nvPr/>
          </p:nvSpPr>
          <p:spPr>
            <a:xfrm>
              <a:off x="9986082" y="3183079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1C0ACE-B201-4305-89EF-54B9622A2BBE}"/>
                </a:ext>
              </a:extLst>
            </p:cNvPr>
            <p:cNvSpPr/>
            <p:nvPr/>
          </p:nvSpPr>
          <p:spPr>
            <a:xfrm>
              <a:off x="9986082" y="3805008"/>
              <a:ext cx="276078" cy="2262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X</a:t>
              </a:r>
              <a:endParaRPr lang="en-DE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79705C4-C823-4056-A5E8-D0BD3540CF70}"/>
                </a:ext>
              </a:extLst>
            </p:cNvPr>
            <p:cNvGrpSpPr/>
            <p:nvPr/>
          </p:nvGrpSpPr>
          <p:grpSpPr>
            <a:xfrm>
              <a:off x="9109781" y="5598125"/>
              <a:ext cx="2095294" cy="367932"/>
              <a:chOff x="8976147" y="5705938"/>
              <a:chExt cx="2095294" cy="36793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06EA5AC-CEF2-455F-A35E-C8419FCC933B}"/>
                  </a:ext>
                </a:extLst>
              </p:cNvPr>
              <p:cNvGrpSpPr/>
              <p:nvPr/>
            </p:nvGrpSpPr>
            <p:grpSpPr>
              <a:xfrm>
                <a:off x="8976147" y="5705938"/>
                <a:ext cx="1363669" cy="367932"/>
                <a:chOff x="9086482" y="4039400"/>
                <a:chExt cx="1363669" cy="367932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FF1F9BBE-E1A3-4B83-B5EC-D7F757A5B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4276" y="4080704"/>
                  <a:ext cx="173123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2392BCC-FD49-4336-9B28-B95E956C2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69153" y="4080704"/>
                  <a:ext cx="49916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2271440F-AC5C-417A-A0C8-27F0DD24F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4276" y="4080704"/>
                  <a:ext cx="854957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EB1FCF5E-AC41-4EA6-BF66-DFC9797C0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4276" y="4080704"/>
                  <a:ext cx="1195875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0E12FC68-14F8-4D73-A035-4692752F2D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6482" y="4080704"/>
                  <a:ext cx="167794" cy="319499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7C236FD-4774-4E95-AFC9-CD13909A8E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95193" y="4077134"/>
                  <a:ext cx="17312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E735F97-E7C5-482B-B115-EC34515EF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10070" y="4077134"/>
                  <a:ext cx="49916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52380ABE-4181-43C6-BC1C-FE89151F00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95193" y="4077134"/>
                  <a:ext cx="854957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E8556E2F-7E97-457A-8718-A82502C03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84090" y="4039400"/>
                  <a:ext cx="411104" cy="35723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B26ADE4D-5EB0-4634-BA9F-951AB15C5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427399" y="4077134"/>
                  <a:ext cx="167794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7B410975-2020-467F-B4A2-607AB8854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29996" y="4039400"/>
                  <a:ext cx="276845" cy="35366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9E7540E-22FB-4F67-B567-B13E972A7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44873" y="4073564"/>
                  <a:ext cx="49916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2E747FB5-DA12-4B2E-9518-F80FCC4F8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184090" y="4039400"/>
                  <a:ext cx="745906" cy="35366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647EC16-DC8A-4662-8562-11154D2B5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427399" y="4080704"/>
                  <a:ext cx="502598" cy="31236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C6D144EC-6842-41E1-A5AD-E9F259F58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65924" y="4039400"/>
                  <a:ext cx="64072" cy="353664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7F023D7-10AC-4653-B517-B42FF16E4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61365" y="4087831"/>
                  <a:ext cx="173123" cy="319500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18403764-F6CB-469D-975F-9958DE9258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25007" y="4039400"/>
                  <a:ext cx="751236" cy="367932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B50DC332-99C4-4877-8720-46DF15FE7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086482" y="4080704"/>
                  <a:ext cx="1174884" cy="326628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F805F601-05CD-48F2-9231-23DE415B8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65924" y="4039400"/>
                  <a:ext cx="395442" cy="367932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888B7CF-7F2A-4DF3-B90E-43E5C2D9B4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206841" y="4039400"/>
                  <a:ext cx="54524" cy="367932"/>
                </a:xfrm>
                <a:prstGeom prst="straightConnector1">
                  <a:avLst/>
                </a:prstGeom>
                <a:ln w="6350" cap="rnd">
                  <a:solidFill>
                    <a:schemeClr val="tx1"/>
                  </a:solidFill>
                  <a:round/>
                  <a:headEnd w="med" len="med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4039756-1A97-46F6-8D8A-6DAB4F2CDE16}"/>
                  </a:ext>
                </a:extLst>
              </p:cNvPr>
              <p:cNvSpPr/>
              <p:nvPr/>
            </p:nvSpPr>
            <p:spPr>
              <a:xfrm>
                <a:off x="10795363" y="5776766"/>
                <a:ext cx="276078" cy="2262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X</a:t>
                </a:r>
                <a:endParaRPr lang="en-DE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43ED0F2-FCAD-4CB0-8DA3-D4F2A890C5A6}"/>
                  </a:ext>
                </a:extLst>
              </p:cNvPr>
              <p:cNvGrpSpPr/>
              <p:nvPr/>
            </p:nvGrpSpPr>
            <p:grpSpPr>
              <a:xfrm>
                <a:off x="10442753" y="5846816"/>
                <a:ext cx="188484" cy="86177"/>
                <a:chOff x="7044853" y="4227419"/>
                <a:chExt cx="307080" cy="140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7D264658-1698-4D52-A6E1-658324A85A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4853" y="4227419"/>
                    <a:ext cx="307080" cy="180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7D264658-1698-4D52-A6E1-658324A85A5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7015551" y="4204919"/>
                      <a:ext cx="365097" cy="463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8D984BD1-3262-4EE8-96D9-E0AD803391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87693" y="4358819"/>
                    <a:ext cx="238320" cy="900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8D984BD1-3262-4EE8-96D9-E0AD803391DA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058343" y="4330694"/>
                      <a:ext cx="296433" cy="646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692954C-1B4C-460B-8CDB-BFBADBF1429F}"/>
              </a:ext>
            </a:extLst>
          </p:cNvPr>
          <p:cNvSpPr txBox="1"/>
          <p:nvPr/>
        </p:nvSpPr>
        <p:spPr>
          <a:xfrm>
            <a:off x="485393" y="6146709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LeCun et al., Neural Comput. 1, 541 (1989)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428536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4FDB7-1C36-47EA-AB7B-8122FC71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34A9E-0733-4593-8A8B-2AB57D5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0" u="none" strike="noStrike" baseline="0" dirty="0"/>
              <a:t>Convolutional neural networks (CNN)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8E013-E528-4672-9620-D9C9EEEA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guiding principles for CNNs:</a:t>
            </a:r>
          </a:p>
          <a:p>
            <a:pPr lvl="1"/>
            <a:r>
              <a:rPr lang="en-US" b="1" dirty="0"/>
              <a:t>Equivariant representations</a:t>
            </a:r>
            <a:r>
              <a:rPr lang="en-US" dirty="0"/>
              <a:t>: network should </a:t>
            </a:r>
            <a:r>
              <a:rPr lang="en-US" b="1" dirty="0"/>
              <a:t>respond similarly </a:t>
            </a:r>
            <a:r>
              <a:rPr lang="en-US" dirty="0"/>
              <a:t>to the same patch </a:t>
            </a:r>
            <a:r>
              <a:rPr lang="en-US" b="1" dirty="0"/>
              <a:t>regardless</a:t>
            </a:r>
            <a:r>
              <a:rPr lang="en-US" dirty="0"/>
              <a:t> </a:t>
            </a:r>
            <a:r>
              <a:rPr lang="en-US" b="1" dirty="0"/>
              <a:t>on where it appears </a:t>
            </a:r>
            <a:r>
              <a:rPr lang="en-US" dirty="0"/>
              <a:t>in the data</a:t>
            </a:r>
          </a:p>
          <a:p>
            <a:pPr lvl="1"/>
            <a:r>
              <a:rPr lang="en-US" b="1" dirty="0"/>
              <a:t>Locality principle</a:t>
            </a:r>
            <a:r>
              <a:rPr lang="en-US" dirty="0"/>
              <a:t>: since the data has a grid-like topology, the network can focus on local regions (in earlier layers)</a:t>
            </a:r>
          </a:p>
          <a:p>
            <a:pPr lvl="2"/>
            <a:r>
              <a:rPr lang="en-US" dirty="0"/>
              <a:t>These local representations will then be aggregates to make predictions at the whole data level</a:t>
            </a:r>
          </a:p>
          <a:p>
            <a:r>
              <a:rPr lang="en-US" b="1" dirty="0"/>
              <a:t>Example</a:t>
            </a:r>
            <a:r>
              <a:rPr lang="en-US" dirty="0"/>
              <a:t> of images:</a:t>
            </a:r>
          </a:p>
          <a:p>
            <a:pPr lvl="1"/>
            <a:r>
              <a:rPr lang="en-US" i="1" dirty="0"/>
              <a:t>Equivariant representations</a:t>
            </a:r>
            <a:r>
              <a:rPr lang="en-US" dirty="0"/>
              <a:t>: if we </a:t>
            </a:r>
            <a:r>
              <a:rPr lang="en-US" b="1" dirty="0"/>
              <a:t>move the object </a:t>
            </a:r>
            <a:r>
              <a:rPr lang="en-US" dirty="0"/>
              <a:t>by 20 pixels in the image, the </a:t>
            </a:r>
            <a:r>
              <a:rPr lang="en-US" b="1" dirty="0"/>
              <a:t>output signal </a:t>
            </a:r>
            <a:r>
              <a:rPr lang="en-US" dirty="0"/>
              <a:t>will just </a:t>
            </a:r>
            <a:r>
              <a:rPr lang="en-US" b="1" dirty="0"/>
              <a:t>moved by the same amount</a:t>
            </a:r>
            <a:r>
              <a:rPr lang="en-US" dirty="0"/>
              <a:t>; this also implies that all patches of an image will be treated in the same manner</a:t>
            </a:r>
          </a:p>
          <a:p>
            <a:pPr lvl="1"/>
            <a:r>
              <a:rPr lang="en-US" i="1" dirty="0"/>
              <a:t>Locality principle</a:t>
            </a:r>
            <a:r>
              <a:rPr lang="en-US" dirty="0"/>
              <a:t>: only a </a:t>
            </a:r>
            <a:r>
              <a:rPr lang="en-US" b="1" dirty="0"/>
              <a:t>small neighborhood of pixels </a:t>
            </a:r>
            <a:r>
              <a:rPr lang="en-US" dirty="0"/>
              <a:t>will be used to compute the corresponding hidden representations</a:t>
            </a:r>
          </a:p>
          <a:p>
            <a:r>
              <a:rPr lang="en-US" dirty="0"/>
              <a:t>These simple principles are clever because they </a:t>
            </a:r>
            <a:r>
              <a:rPr lang="en-US" b="1" dirty="0"/>
              <a:t>allow</a:t>
            </a:r>
            <a:r>
              <a:rPr lang="en-US" dirty="0"/>
              <a:t> at the same time:</a:t>
            </a:r>
          </a:p>
          <a:p>
            <a:pPr lvl="1"/>
            <a:r>
              <a:rPr lang="en-US" b="1" dirty="0"/>
              <a:t>exploit</a:t>
            </a:r>
            <a:r>
              <a:rPr lang="en-US" dirty="0"/>
              <a:t> the grid-like </a:t>
            </a:r>
            <a:r>
              <a:rPr lang="en-US" b="1" dirty="0"/>
              <a:t>structure</a:t>
            </a:r>
            <a:r>
              <a:rPr lang="en-US" dirty="0"/>
              <a:t> of the input data</a:t>
            </a:r>
          </a:p>
          <a:p>
            <a:pPr lvl="1"/>
            <a:r>
              <a:rPr lang="en-US" dirty="0"/>
              <a:t>dramatically </a:t>
            </a:r>
            <a:r>
              <a:rPr lang="en-US" b="1" dirty="0"/>
              <a:t>reduce</a:t>
            </a:r>
            <a:r>
              <a:rPr lang="en-US" dirty="0"/>
              <a:t> the </a:t>
            </a:r>
            <a:r>
              <a:rPr lang="en-US" b="1" dirty="0"/>
              <a:t>number</a:t>
            </a:r>
            <a:r>
              <a:rPr lang="en-US" dirty="0"/>
              <a:t> of required neural network </a:t>
            </a:r>
            <a:r>
              <a:rPr lang="en-US" b="1" dirty="0"/>
              <a:t>parameters</a:t>
            </a:r>
            <a:r>
              <a:rPr lang="en-US" dirty="0"/>
              <a:t> (very smart </a:t>
            </a:r>
            <a:r>
              <a:rPr lang="en-US" b="1" dirty="0"/>
              <a:t>regularization</a:t>
            </a:r>
            <a:r>
              <a:rPr lang="en-US" dirty="0"/>
              <a:t>)</a:t>
            </a:r>
          </a:p>
          <a:p>
            <a:r>
              <a:rPr lang="en-US" dirty="0"/>
              <a:t>This is a </a:t>
            </a:r>
            <a:r>
              <a:rPr lang="en-US" b="1" dirty="0"/>
              <a:t>general</a:t>
            </a:r>
            <a:r>
              <a:rPr lang="en-US" dirty="0"/>
              <a:t> </a:t>
            </a:r>
            <a:r>
              <a:rPr lang="en-US" b="1" dirty="0"/>
              <a:t>principle</a:t>
            </a:r>
            <a:r>
              <a:rPr lang="en-US" dirty="0"/>
              <a:t>: </a:t>
            </a:r>
            <a:r>
              <a:rPr lang="en-US" b="1" dirty="0"/>
              <a:t>build-in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of your </a:t>
            </a:r>
            <a:r>
              <a:rPr lang="en-US" b="1" dirty="0"/>
              <a:t>data</a:t>
            </a:r>
            <a:r>
              <a:rPr lang="en-US" dirty="0"/>
              <a:t> in the neural network </a:t>
            </a:r>
            <a:r>
              <a:rPr lang="en-US" b="1" dirty="0"/>
              <a:t>architecture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1814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00B73E-F306-4E49-BBEF-8D69B61B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9A98C66-4EA0-402F-AFF7-C84CFBBCA5F1}"/>
              </a:ext>
            </a:extLst>
          </p:cNvPr>
          <p:cNvGrpSpPr/>
          <p:nvPr/>
        </p:nvGrpSpPr>
        <p:grpSpPr>
          <a:xfrm>
            <a:off x="1982811" y="564618"/>
            <a:ext cx="3141720" cy="511560"/>
            <a:chOff x="1982811" y="564618"/>
            <a:chExt cx="314172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9190B0-6FEE-4DCF-96DF-38F8347A2567}"/>
                    </a:ext>
                  </a:extLst>
                </p14:cNvPr>
                <p14:cNvContentPartPr/>
                <p14:nvPr/>
              </p14:nvContentPartPr>
              <p14:xfrm>
                <a:off x="1982811" y="660738"/>
                <a:ext cx="367920" cy="39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9190B0-6FEE-4DCF-96DF-38F8347A25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3811" y="652098"/>
                  <a:ext cx="385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A80941F-87B1-40BF-82E8-500CD5764A64}"/>
                    </a:ext>
                  </a:extLst>
                </p14:cNvPr>
                <p14:cNvContentPartPr/>
                <p14:nvPr/>
              </p14:nvContentPartPr>
              <p14:xfrm>
                <a:off x="2374491" y="873138"/>
                <a:ext cx="231480" cy="20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A80941F-87B1-40BF-82E8-500CD5764A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65851" y="864138"/>
                  <a:ext cx="249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400A419-9511-4E07-9F9E-48ACEA836997}"/>
                    </a:ext>
                  </a:extLst>
                </p14:cNvPr>
                <p14:cNvContentPartPr/>
                <p14:nvPr/>
              </p14:nvContentPartPr>
              <p14:xfrm>
                <a:off x="2710011" y="865218"/>
                <a:ext cx="220320" cy="174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00A419-9511-4E07-9F9E-48ACEA8369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1371" y="856218"/>
                  <a:ext cx="237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CBC2AA9-F042-4ABD-B698-F02B6899E524}"/>
                    </a:ext>
                  </a:extLst>
                </p14:cNvPr>
                <p14:cNvContentPartPr/>
                <p14:nvPr/>
              </p14:nvContentPartPr>
              <p14:xfrm>
                <a:off x="2998731" y="851538"/>
                <a:ext cx="195840" cy="16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CBC2AA9-F042-4ABD-B698-F02B6899E5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0091" y="842898"/>
                  <a:ext cx="213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E09279-BFF9-42A7-8072-55D6195A81E1}"/>
                    </a:ext>
                  </a:extLst>
                </p14:cNvPr>
                <p14:cNvContentPartPr/>
                <p14:nvPr/>
              </p14:nvContentPartPr>
              <p14:xfrm>
                <a:off x="3323811" y="880698"/>
                <a:ext cx="117360" cy="13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E09279-BFF9-42A7-8072-55D6195A81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15171" y="871698"/>
                  <a:ext cx="135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B07EC1-25EB-4EF8-A1CA-B4307BE709E4}"/>
                    </a:ext>
                  </a:extLst>
                </p14:cNvPr>
                <p14:cNvContentPartPr/>
                <p14:nvPr/>
              </p14:nvContentPartPr>
              <p14:xfrm>
                <a:off x="3558531" y="614298"/>
                <a:ext cx="73800" cy="35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B07EC1-25EB-4EF8-A1CA-B4307BE709E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9531" y="605298"/>
                  <a:ext cx="91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399D045-19A2-473D-A23A-57570B11805D}"/>
                    </a:ext>
                  </a:extLst>
                </p14:cNvPr>
                <p14:cNvContentPartPr/>
                <p14:nvPr/>
              </p14:nvContentPartPr>
              <p14:xfrm>
                <a:off x="3760491" y="852978"/>
                <a:ext cx="240120" cy="139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399D045-19A2-473D-A23A-57570B1180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51851" y="844338"/>
                  <a:ext cx="257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58E39C-F07A-43C7-B514-8F9277FB72B3}"/>
                    </a:ext>
                  </a:extLst>
                </p14:cNvPr>
                <p14:cNvContentPartPr/>
                <p14:nvPr/>
              </p14:nvContentPartPr>
              <p14:xfrm>
                <a:off x="4060371" y="564618"/>
                <a:ext cx="178200" cy="448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58E39C-F07A-43C7-B514-8F9277FB72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51731" y="555618"/>
                  <a:ext cx="1958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F2856A-E9AF-498C-AAEA-E68D7AB5F08B}"/>
                    </a:ext>
                  </a:extLst>
                </p14:cNvPr>
                <p14:cNvContentPartPr/>
                <p14:nvPr/>
              </p14:nvContentPartPr>
              <p14:xfrm>
                <a:off x="3900531" y="692418"/>
                <a:ext cx="426960" cy="45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F2856A-E9AF-498C-AAEA-E68D7AB5F0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91891" y="683418"/>
                  <a:ext cx="444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197223-8487-4F25-B8ED-9764A7ADAD11}"/>
                    </a:ext>
                  </a:extLst>
                </p14:cNvPr>
                <p14:cNvContentPartPr/>
                <p14:nvPr/>
              </p14:nvContentPartPr>
              <p14:xfrm>
                <a:off x="4335771" y="774858"/>
                <a:ext cx="111240" cy="298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197223-8487-4F25-B8ED-9764A7ADAD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27131" y="766218"/>
                  <a:ext cx="1288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C2CCC1-3015-44A2-925C-A7E08F3F2B08}"/>
                    </a:ext>
                  </a:extLst>
                </p14:cNvPr>
                <p14:cNvContentPartPr/>
                <p14:nvPr/>
              </p14:nvContentPartPr>
              <p14:xfrm>
                <a:off x="4476891" y="822378"/>
                <a:ext cx="219600" cy="191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C2CCC1-3015-44A2-925C-A7E08F3F2B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67891" y="813738"/>
                  <a:ext cx="237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8517F2-F0E3-4DFC-A4B0-BF3CAFADAF61}"/>
                    </a:ext>
                  </a:extLst>
                </p14:cNvPr>
                <p14:cNvContentPartPr/>
                <p14:nvPr/>
              </p14:nvContentPartPr>
              <p14:xfrm>
                <a:off x="4822131" y="800418"/>
                <a:ext cx="302400" cy="176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8517F2-F0E3-4DFC-A4B0-BF3CAFADAF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13491" y="791778"/>
                  <a:ext cx="32004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A4FC4BA-45AB-4CD6-94B6-422827B4BDAE}"/>
              </a:ext>
            </a:extLst>
          </p:cNvPr>
          <p:cNvGrpSpPr/>
          <p:nvPr/>
        </p:nvGrpSpPr>
        <p:grpSpPr>
          <a:xfrm>
            <a:off x="1016959" y="1294338"/>
            <a:ext cx="3038400" cy="807480"/>
            <a:chOff x="1016959" y="1294338"/>
            <a:chExt cx="3038400" cy="80748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90F29BE-9D1E-4163-B8B3-3572117C0988}"/>
                </a:ext>
              </a:extLst>
            </p:cNvPr>
            <p:cNvGrpSpPr/>
            <p:nvPr/>
          </p:nvGrpSpPr>
          <p:grpSpPr>
            <a:xfrm>
              <a:off x="1016959" y="1533378"/>
              <a:ext cx="857520" cy="568440"/>
              <a:chOff x="1019811" y="1391178"/>
              <a:chExt cx="857520" cy="56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2E0886E-0E65-4D7E-AEF9-6377F2062944}"/>
                      </a:ext>
                    </a:extLst>
                  </p14:cNvPr>
                  <p14:cNvContentPartPr/>
                  <p14:nvPr/>
                </p14:nvContentPartPr>
                <p14:xfrm>
                  <a:off x="1070931" y="1391178"/>
                  <a:ext cx="176040" cy="564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42E0886E-0E65-4D7E-AEF9-6377F206294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61931" y="1382178"/>
                    <a:ext cx="193680" cy="58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497D14D-48DD-4421-8D3A-AF3F14EDA756}"/>
                      </a:ext>
                    </a:extLst>
                  </p14:cNvPr>
                  <p14:cNvContentPartPr/>
                  <p14:nvPr/>
                </p14:nvContentPartPr>
                <p14:xfrm>
                  <a:off x="1019811" y="1673778"/>
                  <a:ext cx="209160" cy="18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497D14D-48DD-4421-8D3A-AF3F14EDA75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11171" y="1664778"/>
                    <a:ext cx="22680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CC0EE75-CB1C-4C7B-BDD7-24AE73E7C3C4}"/>
                      </a:ext>
                    </a:extLst>
                  </p14:cNvPr>
                  <p14:cNvContentPartPr/>
                  <p14:nvPr/>
                </p14:nvContentPartPr>
                <p14:xfrm>
                  <a:off x="1328691" y="1837578"/>
                  <a:ext cx="115920" cy="1177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CC0EE75-CB1C-4C7B-BDD7-24AE73E7C3C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319691" y="1828578"/>
                    <a:ext cx="13356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227959CC-1DEE-4FEE-A375-E0ECD3CE02B1}"/>
                      </a:ext>
                    </a:extLst>
                  </p14:cNvPr>
                  <p14:cNvContentPartPr/>
                  <p14:nvPr/>
                </p14:nvContentPartPr>
                <p14:xfrm>
                  <a:off x="1623531" y="1601418"/>
                  <a:ext cx="253800" cy="3582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227959CC-1DEE-4FEE-A375-E0ECD3CE02B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614891" y="1592418"/>
                    <a:ext cx="271440" cy="375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22076A-202C-46D9-83EC-A6665660CE36}"/>
                    </a:ext>
                  </a:extLst>
                </p14:cNvPr>
                <p14:cNvContentPartPr/>
                <p14:nvPr/>
              </p14:nvContentPartPr>
              <p14:xfrm>
                <a:off x="2152039" y="1773858"/>
                <a:ext cx="360" cy="9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22076A-202C-46D9-83EC-A6665660CE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43039" y="1764858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CE3B7F-839F-43B4-97DF-C9B345CD2E49}"/>
                    </a:ext>
                  </a:extLst>
                </p14:cNvPr>
                <p14:cNvContentPartPr/>
                <p14:nvPr/>
              </p14:nvContentPartPr>
              <p14:xfrm>
                <a:off x="2171839" y="1896978"/>
                <a:ext cx="360" cy="14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CE3B7F-839F-43B4-97DF-C9B345CD2E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63199" y="1888338"/>
                  <a:ext cx="18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052063D-9F7F-4CF4-88F0-767F08A63550}"/>
                    </a:ext>
                  </a:extLst>
                </p14:cNvPr>
                <p14:cNvContentPartPr/>
                <p14:nvPr/>
              </p14:nvContentPartPr>
              <p14:xfrm>
                <a:off x="2447239" y="1608618"/>
                <a:ext cx="88920" cy="343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052063D-9F7F-4CF4-88F0-767F08A635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38599" y="1599618"/>
                  <a:ext cx="1065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693B34-D959-4E08-AF07-08DF31441A35}"/>
                    </a:ext>
                  </a:extLst>
                </p14:cNvPr>
                <p14:cNvContentPartPr/>
                <p14:nvPr/>
              </p14:nvContentPartPr>
              <p14:xfrm>
                <a:off x="2564959" y="1579818"/>
                <a:ext cx="62640" cy="345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693B34-D959-4E08-AF07-08DF31441A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56319" y="1571178"/>
                  <a:ext cx="80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1012CD-A591-4F51-A0B4-96544C53676D}"/>
                    </a:ext>
                  </a:extLst>
                </p14:cNvPr>
                <p14:cNvContentPartPr/>
                <p14:nvPr/>
              </p14:nvContentPartPr>
              <p14:xfrm>
                <a:off x="2431759" y="1453818"/>
                <a:ext cx="411120" cy="450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1012CD-A591-4F51-A0B4-96544C5367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23119" y="1445178"/>
                  <a:ext cx="4287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FBB9AE8-5A39-46BE-91D6-5B2C1D0D5B46}"/>
                    </a:ext>
                  </a:extLst>
                </p14:cNvPr>
                <p14:cNvContentPartPr/>
                <p14:nvPr/>
              </p14:nvContentPartPr>
              <p14:xfrm>
                <a:off x="2878159" y="1294338"/>
                <a:ext cx="198000" cy="286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FBB9AE8-5A39-46BE-91D6-5B2C1D0D5B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69159" y="1285698"/>
                  <a:ext cx="215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8384DA-C180-4BD6-9C7E-DF9FF6187D5D}"/>
                    </a:ext>
                  </a:extLst>
                </p14:cNvPr>
                <p14:cNvContentPartPr/>
                <p14:nvPr/>
              </p14:nvContentPartPr>
              <p14:xfrm>
                <a:off x="3160399" y="1761618"/>
                <a:ext cx="236520" cy="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8384DA-C180-4BD6-9C7E-DF9FF6187D5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51399" y="1752618"/>
                  <a:ext cx="254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FC506A-151A-4B21-902F-CBFB8D547DB2}"/>
                    </a:ext>
                  </a:extLst>
                </p14:cNvPr>
                <p14:cNvContentPartPr/>
                <p14:nvPr/>
              </p14:nvContentPartPr>
              <p14:xfrm>
                <a:off x="3400159" y="1704018"/>
                <a:ext cx="112320" cy="10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FC506A-151A-4B21-902F-CBFB8D547D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91519" y="1695018"/>
                  <a:ext cx="129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D2B1C4-C383-4DFF-A6E9-4FD1CD25977E}"/>
                    </a:ext>
                  </a:extLst>
                </p14:cNvPr>
                <p14:cNvContentPartPr/>
                <p14:nvPr/>
              </p14:nvContentPartPr>
              <p14:xfrm>
                <a:off x="3677719" y="1516818"/>
                <a:ext cx="30960" cy="344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D2B1C4-C383-4DFF-A6E9-4FD1CD2597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69079" y="1507818"/>
                  <a:ext cx="486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872B79-3368-4738-9428-A682DF44D52F}"/>
                    </a:ext>
                  </a:extLst>
                </p14:cNvPr>
                <p14:cNvContentPartPr/>
                <p14:nvPr/>
              </p14:nvContentPartPr>
              <p14:xfrm>
                <a:off x="3764479" y="1516818"/>
                <a:ext cx="22320" cy="302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872B79-3368-4738-9428-A682DF44D52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55479" y="1507818"/>
                  <a:ext cx="399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08FF69A-E92A-451D-8BF0-FBB118D8D3E5}"/>
                    </a:ext>
                  </a:extLst>
                </p14:cNvPr>
                <p14:cNvContentPartPr/>
                <p14:nvPr/>
              </p14:nvContentPartPr>
              <p14:xfrm>
                <a:off x="3739999" y="1433298"/>
                <a:ext cx="315360" cy="35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08FF69A-E92A-451D-8BF0-FBB118D8D3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31359" y="1424658"/>
                  <a:ext cx="33300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C7C5B42-FE88-4887-BBBB-6E1F44DB5655}"/>
              </a:ext>
            </a:extLst>
          </p:cNvPr>
          <p:cNvGrpSpPr/>
          <p:nvPr/>
        </p:nvGrpSpPr>
        <p:grpSpPr>
          <a:xfrm>
            <a:off x="2465713" y="1967696"/>
            <a:ext cx="6742084" cy="1090812"/>
            <a:chOff x="1973451" y="1731018"/>
            <a:chExt cx="8270640" cy="133812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5796F7-DCF4-43E5-AF35-437DB4127449}"/>
                </a:ext>
              </a:extLst>
            </p:cNvPr>
            <p:cNvGrpSpPr/>
            <p:nvPr/>
          </p:nvGrpSpPr>
          <p:grpSpPr>
            <a:xfrm>
              <a:off x="3067131" y="2298738"/>
              <a:ext cx="599040" cy="605880"/>
              <a:chOff x="3067131" y="2298738"/>
              <a:chExt cx="599040" cy="60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BED212AF-56FA-4E7B-B9FB-51AE4FAA3523}"/>
                      </a:ext>
                    </a:extLst>
                  </p14:cNvPr>
                  <p14:cNvContentPartPr/>
                  <p14:nvPr/>
                </p14:nvContentPartPr>
                <p14:xfrm>
                  <a:off x="3067131" y="2421138"/>
                  <a:ext cx="198360" cy="3495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BED212AF-56FA-4E7B-B9FB-51AE4FAA352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056552" y="2410532"/>
                    <a:ext cx="219959" cy="371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5A9AAA3-DBB1-4F69-91E3-E7D99D921A90}"/>
                      </a:ext>
                    </a:extLst>
                  </p14:cNvPr>
                  <p14:cNvContentPartPr/>
                  <p14:nvPr/>
                </p14:nvContentPartPr>
                <p14:xfrm>
                  <a:off x="3374211" y="2298738"/>
                  <a:ext cx="291960" cy="6058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5A9AAA3-DBB1-4F69-91E3-E7D99D921A9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3363169" y="2288140"/>
                    <a:ext cx="313603" cy="6275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1C9CC0A-2319-4BF6-B91B-A4F9BDBA8EDB}"/>
                </a:ext>
              </a:extLst>
            </p:cNvPr>
            <p:cNvGrpSpPr/>
            <p:nvPr/>
          </p:nvGrpSpPr>
          <p:grpSpPr>
            <a:xfrm>
              <a:off x="1973451" y="2199738"/>
              <a:ext cx="770400" cy="812160"/>
              <a:chOff x="1973451" y="2199738"/>
              <a:chExt cx="770400" cy="81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189B7EB6-1716-4D47-AD77-4BC49C0AF817}"/>
                      </a:ext>
                    </a:extLst>
                  </p14:cNvPr>
                  <p14:cNvContentPartPr/>
                  <p14:nvPr/>
                </p14:nvContentPartPr>
                <p14:xfrm>
                  <a:off x="2317971" y="2329698"/>
                  <a:ext cx="139320" cy="6822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189B7EB6-1716-4D47-AD77-4BC49C0AF817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306949" y="2318659"/>
                    <a:ext cx="160923" cy="7038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AAE42E3D-2390-4A35-AACE-03362A7D9FDB}"/>
                      </a:ext>
                    </a:extLst>
                  </p14:cNvPr>
                  <p14:cNvContentPartPr/>
                  <p14:nvPr/>
                </p14:nvContentPartPr>
                <p14:xfrm>
                  <a:off x="2208171" y="2637138"/>
                  <a:ext cx="213480" cy="334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AAE42E3D-2390-4A35-AACE-03362A7D9FDB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197144" y="2626125"/>
                    <a:ext cx="235093" cy="550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091F7CBB-A156-44FE-9347-3E07D49F4916}"/>
                      </a:ext>
                    </a:extLst>
                  </p14:cNvPr>
                  <p14:cNvContentPartPr/>
                  <p14:nvPr/>
                </p14:nvContentPartPr>
                <p14:xfrm>
                  <a:off x="2679051" y="2459658"/>
                  <a:ext cx="20520" cy="1641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091F7CBB-A156-44FE-9347-3E07D49F491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667899" y="2448626"/>
                    <a:ext cx="42378" cy="185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2CA500E-531B-47F7-B9D6-4835F5E31438}"/>
                      </a:ext>
                    </a:extLst>
                  </p14:cNvPr>
                  <p14:cNvContentPartPr/>
                  <p14:nvPr/>
                </p14:nvContentPartPr>
                <p14:xfrm>
                  <a:off x="2603451" y="2543898"/>
                  <a:ext cx="140400" cy="709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2CA500E-531B-47F7-B9D6-4835F5E3143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92413" y="2532886"/>
                    <a:ext cx="162034" cy="925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CA37A80-FCEE-4A1A-B23B-E8A7847C575C}"/>
                      </a:ext>
                    </a:extLst>
                  </p14:cNvPr>
                  <p14:cNvContentPartPr/>
                  <p14:nvPr/>
                </p14:nvContentPartPr>
                <p14:xfrm>
                  <a:off x="2603451" y="2443098"/>
                  <a:ext cx="127080" cy="19116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CA37A80-FCEE-4A1A-B23B-E8A7847C575C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592420" y="2432503"/>
                    <a:ext cx="148701" cy="2127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9A66BDB-9758-41AD-AA96-8FCE790FAC6D}"/>
                      </a:ext>
                    </a:extLst>
                  </p14:cNvPr>
                  <p14:cNvContentPartPr/>
                  <p14:nvPr/>
                </p14:nvContentPartPr>
                <p14:xfrm>
                  <a:off x="2630091" y="2504658"/>
                  <a:ext cx="106920" cy="1177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9A66BDB-9758-41AD-AA96-8FCE790FAC6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619046" y="2494037"/>
                    <a:ext cx="128569" cy="139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B6A933E-7890-44EA-9FE5-710C57BC1338}"/>
                      </a:ext>
                    </a:extLst>
                  </p14:cNvPr>
                  <p14:cNvContentPartPr/>
                  <p14:nvPr/>
                </p14:nvContentPartPr>
                <p14:xfrm>
                  <a:off x="2614611" y="2482338"/>
                  <a:ext cx="104760" cy="79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B6A933E-7890-44EA-9FE5-710C57BC133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603560" y="2471338"/>
                    <a:ext cx="126419" cy="2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74C32766-019D-4AF7-B90F-FFE3DBDE9FF2}"/>
                      </a:ext>
                    </a:extLst>
                  </p14:cNvPr>
                  <p14:cNvContentPartPr/>
                  <p14:nvPr/>
                </p14:nvContentPartPr>
                <p14:xfrm>
                  <a:off x="1973451" y="2199738"/>
                  <a:ext cx="354960" cy="8089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74C32766-019D-4AF7-B90F-FFE3DBDE9FF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962855" y="2188699"/>
                    <a:ext cx="376593" cy="8305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64CF69-8131-4C7B-85ED-F0645C888A15}"/>
                </a:ext>
              </a:extLst>
            </p:cNvPr>
            <p:cNvGrpSpPr/>
            <p:nvPr/>
          </p:nvGrpSpPr>
          <p:grpSpPr>
            <a:xfrm>
              <a:off x="3902331" y="2169498"/>
              <a:ext cx="768600" cy="606240"/>
              <a:chOff x="3902331" y="2169498"/>
              <a:chExt cx="768600" cy="60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926A717E-38B2-4E74-9108-C5CDDCD11414}"/>
                      </a:ext>
                    </a:extLst>
                  </p14:cNvPr>
                  <p14:cNvContentPartPr/>
                  <p14:nvPr/>
                </p14:nvContentPartPr>
                <p14:xfrm>
                  <a:off x="3902331" y="2244738"/>
                  <a:ext cx="191880" cy="5310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926A717E-38B2-4E74-9108-C5CDDCD11414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891303" y="2233694"/>
                    <a:ext cx="213494" cy="552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9006204-C353-4061-893F-6F8E5188EB79}"/>
                      </a:ext>
                    </a:extLst>
                  </p14:cNvPr>
                  <p14:cNvContentPartPr/>
                  <p14:nvPr/>
                </p14:nvContentPartPr>
                <p14:xfrm>
                  <a:off x="4153611" y="2323938"/>
                  <a:ext cx="295920" cy="2001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9006204-C353-4061-893F-6F8E5188EB7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143011" y="2313357"/>
                    <a:ext cx="317562" cy="221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59CB6FCE-DB3C-4DBA-901C-3AA6D9FEF1C4}"/>
                      </a:ext>
                    </a:extLst>
                  </p14:cNvPr>
                  <p14:cNvContentPartPr/>
                  <p14:nvPr/>
                </p14:nvContentPartPr>
                <p14:xfrm>
                  <a:off x="4524771" y="2169498"/>
                  <a:ext cx="146160" cy="5385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59CB6FCE-DB3C-4DBA-901C-3AA6D9FEF1C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513732" y="2158895"/>
                    <a:ext cx="167797" cy="5602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340BA7F-0A0F-40F5-A8FF-9B1D80175A28}"/>
                </a:ext>
              </a:extLst>
            </p:cNvPr>
            <p:cNvGrpSpPr/>
            <p:nvPr/>
          </p:nvGrpSpPr>
          <p:grpSpPr>
            <a:xfrm>
              <a:off x="5115531" y="2455338"/>
              <a:ext cx="93600" cy="113040"/>
              <a:chOff x="5115531" y="2455338"/>
              <a:chExt cx="93600" cy="11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69E4286-1092-4328-A517-511093CA3D1B}"/>
                      </a:ext>
                    </a:extLst>
                  </p14:cNvPr>
                  <p14:cNvContentPartPr/>
                  <p14:nvPr/>
                </p14:nvContentPartPr>
                <p14:xfrm>
                  <a:off x="5135331" y="2455338"/>
                  <a:ext cx="66960" cy="10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69E4286-1092-4328-A517-511093CA3D1B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124758" y="2444538"/>
                    <a:ext cx="88546" cy="31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F5D045B8-6C70-4C73-A8B1-D9A1FF843C1B}"/>
                      </a:ext>
                    </a:extLst>
                  </p14:cNvPr>
                  <p14:cNvContentPartPr/>
                  <p14:nvPr/>
                </p14:nvContentPartPr>
                <p14:xfrm>
                  <a:off x="5115531" y="2552898"/>
                  <a:ext cx="93600" cy="154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F5D045B8-6C70-4C73-A8B1-D9A1FF843C1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104493" y="2541841"/>
                    <a:ext cx="115234" cy="371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24DA116-36CD-48A6-A29E-C9E72B85CDAA}"/>
                </a:ext>
              </a:extLst>
            </p:cNvPr>
            <p:cNvGrpSpPr/>
            <p:nvPr/>
          </p:nvGrpSpPr>
          <p:grpSpPr>
            <a:xfrm>
              <a:off x="5604051" y="1731018"/>
              <a:ext cx="1487520" cy="1338120"/>
              <a:chOff x="5604051" y="1731018"/>
              <a:chExt cx="1487520" cy="133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4C224DE4-C665-4204-BB98-3DA1E81FF714}"/>
                      </a:ext>
                    </a:extLst>
                  </p14:cNvPr>
                  <p14:cNvContentPartPr/>
                  <p14:nvPr/>
                </p14:nvContentPartPr>
                <p14:xfrm>
                  <a:off x="5604051" y="1731018"/>
                  <a:ext cx="355680" cy="13381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4C224DE4-C665-4204-BB98-3DA1E81FF714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5593460" y="1719977"/>
                    <a:ext cx="377303" cy="13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A321D657-5760-43F4-BF72-C95AB13149D3}"/>
                      </a:ext>
                    </a:extLst>
                  </p14:cNvPr>
                  <p14:cNvContentPartPr/>
                  <p14:nvPr/>
                </p14:nvContentPartPr>
                <p14:xfrm>
                  <a:off x="6130371" y="2013978"/>
                  <a:ext cx="207360" cy="6850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A321D657-5760-43F4-BF72-C95AB13149D3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119782" y="2002943"/>
                    <a:ext cx="228978" cy="706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F6880951-F2DA-42ED-83F0-1378ED19EBA6}"/>
                      </a:ext>
                    </a:extLst>
                  </p14:cNvPr>
                  <p14:cNvContentPartPr/>
                  <p14:nvPr/>
                </p14:nvContentPartPr>
                <p14:xfrm>
                  <a:off x="6101571" y="2339418"/>
                  <a:ext cx="175680" cy="19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F6880951-F2DA-42ED-83F0-1378ED19EBA6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090977" y="2328418"/>
                    <a:ext cx="197309" cy="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17E8F1C7-22E7-4FD4-9FEB-BA9808381F32}"/>
                      </a:ext>
                    </a:extLst>
                  </p14:cNvPr>
                  <p14:cNvContentPartPr/>
                  <p14:nvPr/>
                </p14:nvContentPartPr>
                <p14:xfrm>
                  <a:off x="6429891" y="2022258"/>
                  <a:ext cx="118440" cy="4964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17E8F1C7-22E7-4FD4-9FEB-BA9808381F3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419284" y="2011658"/>
                    <a:ext cx="140095" cy="518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6B733894-FA7B-4A44-B100-D30FE0555A3D}"/>
                      </a:ext>
                    </a:extLst>
                  </p14:cNvPr>
                  <p14:cNvContentPartPr/>
                  <p14:nvPr/>
                </p14:nvContentPartPr>
                <p14:xfrm>
                  <a:off x="6626451" y="2151498"/>
                  <a:ext cx="144720" cy="2653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6B733894-FA7B-4A44-B100-D30FE0555A3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615862" y="2140903"/>
                    <a:ext cx="166340" cy="2869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E7BC18D7-4FDD-45BC-97A1-8FFBB3F6CE29}"/>
                      </a:ext>
                    </a:extLst>
                  </p14:cNvPr>
                  <p14:cNvContentPartPr/>
                  <p14:nvPr/>
                </p14:nvContentPartPr>
                <p14:xfrm>
                  <a:off x="6587931" y="2271738"/>
                  <a:ext cx="175680" cy="32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E7BC18D7-4FDD-45BC-97A1-8FFBB3F6CE2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6577337" y="2262018"/>
                    <a:ext cx="197309" cy="23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13EF0517-AD5D-40F9-AEE1-EE9FB05DE09C}"/>
                      </a:ext>
                    </a:extLst>
                  </p14:cNvPr>
                  <p14:cNvContentPartPr/>
                  <p14:nvPr/>
                </p14:nvContentPartPr>
                <p14:xfrm>
                  <a:off x="6881331" y="1984818"/>
                  <a:ext cx="210240" cy="6361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13EF0517-AD5D-40F9-AEE1-EE9FB05DE09C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870289" y="1973782"/>
                    <a:ext cx="231882" cy="65775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64F42C-31F3-4C7B-BC4D-A5391430A5DB}"/>
                    </a:ext>
                  </a:extLst>
                </p14:cNvPr>
                <p14:cNvContentPartPr/>
                <p14:nvPr/>
              </p14:nvContentPartPr>
              <p14:xfrm>
                <a:off x="7320171" y="2094978"/>
                <a:ext cx="294480" cy="558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64F42C-31F3-4C7B-BC4D-A5391430A5D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09134" y="2084383"/>
                  <a:ext cx="316113" cy="57963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6EC12FE-80C4-4B2A-B9BC-5693BC00A9C1}"/>
                </a:ext>
              </a:extLst>
            </p:cNvPr>
            <p:cNvGrpSpPr/>
            <p:nvPr/>
          </p:nvGrpSpPr>
          <p:grpSpPr>
            <a:xfrm>
              <a:off x="7836411" y="1885458"/>
              <a:ext cx="2407680" cy="718920"/>
              <a:chOff x="7836411" y="1885458"/>
              <a:chExt cx="2407680" cy="71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FE9FE47F-C21D-42DC-9314-BDE7DC420FC1}"/>
                      </a:ext>
                    </a:extLst>
                  </p14:cNvPr>
                  <p14:cNvContentPartPr/>
                  <p14:nvPr/>
                </p14:nvContentPartPr>
                <p14:xfrm>
                  <a:off x="7836411" y="1885458"/>
                  <a:ext cx="149040" cy="6796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E9FE47F-C21D-42DC-9314-BDE7DC420FC1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7825797" y="1874859"/>
                    <a:ext cx="170711" cy="7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0D7CC915-DBA2-4267-B615-632237C7CA50}"/>
                      </a:ext>
                    </a:extLst>
                  </p14:cNvPr>
                  <p14:cNvContentPartPr/>
                  <p14:nvPr/>
                </p14:nvContentPartPr>
                <p14:xfrm>
                  <a:off x="8118291" y="2089938"/>
                  <a:ext cx="182520" cy="2905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0D7CC915-DBA2-4267-B615-632237C7CA50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107710" y="2078900"/>
                    <a:ext cx="204123" cy="3121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C8E83B4C-1DA2-4B97-8B2C-3BB8B9988AA7}"/>
                      </a:ext>
                    </a:extLst>
                  </p14:cNvPr>
                  <p14:cNvContentPartPr/>
                  <p14:nvPr/>
                </p14:nvContentPartPr>
                <p14:xfrm>
                  <a:off x="8500251" y="2246178"/>
                  <a:ext cx="162360" cy="2448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C8E83B4C-1DA2-4B97-8B2C-3BB8B9988AA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489662" y="2235496"/>
                    <a:ext cx="183979" cy="462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0E2CA4E-7A0F-48EC-A4A3-27835F368C8B}"/>
                      </a:ext>
                    </a:extLst>
                  </p14:cNvPr>
                  <p14:cNvContentPartPr/>
                  <p14:nvPr/>
                </p14:nvContentPartPr>
                <p14:xfrm>
                  <a:off x="8844411" y="2098938"/>
                  <a:ext cx="152280" cy="3060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0E2CA4E-7A0F-48EC-A4A3-27835F368C8B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833818" y="2088341"/>
                    <a:ext cx="173908" cy="327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36783E7-C85B-4DBE-AD88-1EED9EBBD91E}"/>
                      </a:ext>
                    </a:extLst>
                  </p14:cNvPr>
                  <p14:cNvContentPartPr/>
                  <p14:nvPr/>
                </p14:nvContentPartPr>
                <p14:xfrm>
                  <a:off x="8822451" y="2262738"/>
                  <a:ext cx="184680" cy="154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36783E7-C85B-4DBE-AD88-1EED9EBBD91E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811406" y="2252123"/>
                    <a:ext cx="206329" cy="371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F56DED8D-CFFA-4464-80CE-301004CFA157}"/>
                      </a:ext>
                    </a:extLst>
                  </p14:cNvPr>
                  <p14:cNvContentPartPr/>
                  <p14:nvPr/>
                </p14:nvContentPartPr>
                <p14:xfrm>
                  <a:off x="9179931" y="1933698"/>
                  <a:ext cx="228960" cy="6706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F56DED8D-CFFA-4464-80CE-301004CFA15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9169343" y="1922660"/>
                    <a:ext cx="250577" cy="692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215D094-BC35-492C-A736-A949C9B6499D}"/>
                      </a:ext>
                    </a:extLst>
                  </p14:cNvPr>
                  <p14:cNvContentPartPr/>
                  <p14:nvPr/>
                </p14:nvContentPartPr>
                <p14:xfrm>
                  <a:off x="9552891" y="1894458"/>
                  <a:ext cx="260280" cy="5310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215D094-BC35-492C-A736-A949C9B6499D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9542303" y="1883856"/>
                    <a:ext cx="281896" cy="552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DB3CB3B8-24A4-4BEB-8113-D07ED6D456FE}"/>
                      </a:ext>
                    </a:extLst>
                  </p14:cNvPr>
                  <p14:cNvContentPartPr/>
                  <p14:nvPr/>
                </p14:nvContentPartPr>
                <p14:xfrm>
                  <a:off x="9960771" y="2142498"/>
                  <a:ext cx="230760" cy="2638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DB3CB3B8-24A4-4BEB-8113-D07ED6D456F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9949740" y="2131890"/>
                    <a:ext cx="252380" cy="285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DED37C2-8447-4149-8C61-066E7344B104}"/>
                      </a:ext>
                    </a:extLst>
                  </p14:cNvPr>
                  <p14:cNvContentPartPr/>
                  <p14:nvPr/>
                </p14:nvContentPartPr>
                <p14:xfrm>
                  <a:off x="9977331" y="2229618"/>
                  <a:ext cx="266760" cy="183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DED37C2-8447-4149-8C61-066E7344B104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9966749" y="2219127"/>
                    <a:ext cx="288365" cy="397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F9C86B66-02D5-4A34-9A61-0348E495750F}"/>
              </a:ext>
            </a:extLst>
          </p:cNvPr>
          <p:cNvGrpSpPr/>
          <p:nvPr/>
        </p:nvGrpSpPr>
        <p:grpSpPr>
          <a:xfrm>
            <a:off x="664491" y="3383778"/>
            <a:ext cx="1783800" cy="363960"/>
            <a:chOff x="664491" y="3383778"/>
            <a:chExt cx="1783800" cy="36396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254DD5F-CCB7-4CE3-931E-D902AB4AF51B}"/>
                </a:ext>
              </a:extLst>
            </p:cNvPr>
            <p:cNvGrpSpPr/>
            <p:nvPr/>
          </p:nvGrpSpPr>
          <p:grpSpPr>
            <a:xfrm>
              <a:off x="664491" y="3383778"/>
              <a:ext cx="1599840" cy="363960"/>
              <a:chOff x="664491" y="3383778"/>
              <a:chExt cx="1599840" cy="36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B08E5F5C-51A4-480C-B634-87955E1A62E8}"/>
                      </a:ext>
                    </a:extLst>
                  </p14:cNvPr>
                  <p14:cNvContentPartPr/>
                  <p14:nvPr/>
                </p14:nvContentPartPr>
                <p14:xfrm>
                  <a:off x="737931" y="3383778"/>
                  <a:ext cx="27000" cy="361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B08E5F5C-51A4-480C-B634-87955E1A62E8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28931" y="3375138"/>
                    <a:ext cx="44640" cy="37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08DF2147-F3E7-4955-A08C-8AF8109B6431}"/>
                      </a:ext>
                    </a:extLst>
                  </p14:cNvPr>
                  <p14:cNvContentPartPr/>
                  <p14:nvPr/>
                </p14:nvContentPartPr>
                <p14:xfrm>
                  <a:off x="664491" y="3387018"/>
                  <a:ext cx="165600" cy="230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08DF2147-F3E7-4955-A08C-8AF8109B6431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55491" y="3378018"/>
                    <a:ext cx="1832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D4D562FE-A371-4D14-B4FB-B90E88E3D4A2}"/>
                      </a:ext>
                    </a:extLst>
                  </p14:cNvPr>
                  <p14:cNvContentPartPr/>
                  <p14:nvPr/>
                </p14:nvContentPartPr>
                <p14:xfrm>
                  <a:off x="693291" y="3732618"/>
                  <a:ext cx="184680" cy="111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D4D562FE-A371-4D14-B4FB-B90E88E3D4A2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84651" y="3723618"/>
                    <a:ext cx="2023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897A8439-97CC-4351-AD3B-B44712BCC3B5}"/>
                      </a:ext>
                    </a:extLst>
                  </p14:cNvPr>
                  <p14:cNvContentPartPr/>
                  <p14:nvPr/>
                </p14:nvContentPartPr>
                <p14:xfrm>
                  <a:off x="919731" y="3633978"/>
                  <a:ext cx="133560" cy="1105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897A8439-97CC-4351-AD3B-B44712BCC3B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11091" y="3624978"/>
                    <a:ext cx="15120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F21837D7-D794-4D41-98DF-0845293F24B9}"/>
                      </a:ext>
                    </a:extLst>
                  </p14:cNvPr>
                  <p14:cNvContentPartPr/>
                  <p14:nvPr/>
                </p14:nvContentPartPr>
                <p14:xfrm>
                  <a:off x="1148691" y="3424458"/>
                  <a:ext cx="33840" cy="2815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F21837D7-D794-4D41-98DF-0845293F24B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139691" y="3415818"/>
                    <a:ext cx="514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22C04074-074A-4D0D-964A-1E121F129696}"/>
                      </a:ext>
                    </a:extLst>
                  </p14:cNvPr>
                  <p14:cNvContentPartPr/>
                  <p14:nvPr/>
                </p14:nvContentPartPr>
                <p14:xfrm>
                  <a:off x="993171" y="3487818"/>
                  <a:ext cx="228960" cy="154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22C04074-074A-4D0D-964A-1E121F129696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984531" y="3478818"/>
                    <a:ext cx="2466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3302B80F-1502-41E9-B466-FC2DDDE9A893}"/>
                      </a:ext>
                    </a:extLst>
                  </p14:cNvPr>
                  <p14:cNvContentPartPr/>
                  <p14:nvPr/>
                </p14:nvContentPartPr>
                <p14:xfrm>
                  <a:off x="1281891" y="3589698"/>
                  <a:ext cx="144720" cy="1504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3302B80F-1502-41E9-B466-FC2DDDE9A893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273251" y="3581058"/>
                    <a:ext cx="16236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D618611C-4D08-4BEA-85BA-2EB96B4A0AFF}"/>
                      </a:ext>
                    </a:extLst>
                  </p14:cNvPr>
                  <p14:cNvContentPartPr/>
                  <p14:nvPr/>
                </p14:nvContentPartPr>
                <p14:xfrm>
                  <a:off x="1546131" y="3630378"/>
                  <a:ext cx="18000" cy="8316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D618611C-4D08-4BEA-85BA-2EB96B4A0AFF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37491" y="3621738"/>
                    <a:ext cx="3564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1C60271-722E-4C2E-922F-B1FA58E67129}"/>
                      </a:ext>
                    </a:extLst>
                  </p14:cNvPr>
                  <p14:cNvContentPartPr/>
                  <p14:nvPr/>
                </p14:nvContentPartPr>
                <p14:xfrm>
                  <a:off x="1515171" y="3396018"/>
                  <a:ext cx="153360" cy="32184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1C60271-722E-4C2E-922F-B1FA58E67129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506171" y="3387018"/>
                    <a:ext cx="171000" cy="33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DF40CF0-B16A-4BD3-8D2E-769E9AA302F4}"/>
                      </a:ext>
                    </a:extLst>
                  </p14:cNvPr>
                  <p14:cNvContentPartPr/>
                  <p14:nvPr/>
                </p14:nvContentPartPr>
                <p14:xfrm>
                  <a:off x="1459731" y="3430578"/>
                  <a:ext cx="271440" cy="36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DF40CF0-B16A-4BD3-8D2E-769E9AA302F4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450731" y="3421578"/>
                    <a:ext cx="28908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49CDAE4B-9620-4080-A8CC-A95975E55E73}"/>
                      </a:ext>
                    </a:extLst>
                  </p14:cNvPr>
                  <p14:cNvContentPartPr/>
                  <p14:nvPr/>
                </p14:nvContentPartPr>
                <p14:xfrm>
                  <a:off x="1766091" y="3493578"/>
                  <a:ext cx="31320" cy="2469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49CDAE4B-9620-4080-A8CC-A95975E55E7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757451" y="3484938"/>
                    <a:ext cx="4896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3CB8953-BC9D-4BEE-9A1E-8D2B04D4A46C}"/>
                      </a:ext>
                    </a:extLst>
                  </p14:cNvPr>
                  <p14:cNvContentPartPr/>
                  <p14:nvPr/>
                </p14:nvContentPartPr>
                <p14:xfrm>
                  <a:off x="1865811" y="3580698"/>
                  <a:ext cx="164880" cy="1249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3CB8953-BC9D-4BEE-9A1E-8D2B04D4A46C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856811" y="3572058"/>
                    <a:ext cx="18252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60A05E9B-BBA2-414B-9687-2798C75AC4FE}"/>
                      </a:ext>
                    </a:extLst>
                  </p14:cNvPr>
                  <p14:cNvContentPartPr/>
                  <p14:nvPr/>
                </p14:nvContentPartPr>
                <p14:xfrm>
                  <a:off x="2030331" y="3617778"/>
                  <a:ext cx="234000" cy="1299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60A05E9B-BBA2-414B-9687-2798C75AC4FE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021691" y="3609138"/>
                    <a:ext cx="25164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7758B08-7227-4CBF-A98C-956D10DD2C67}"/>
                    </a:ext>
                  </a:extLst>
                </p14:cNvPr>
                <p14:cNvContentPartPr/>
                <p14:nvPr/>
              </p14:nvContentPartPr>
              <p14:xfrm>
                <a:off x="2438931" y="3607698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7758B08-7227-4CBF-A98C-956D10DD2C6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30291" y="35990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AAE0CA3-CBBC-4808-8860-4CABAE793C50}"/>
                    </a:ext>
                  </a:extLst>
                </p14:cNvPr>
                <p14:cNvContentPartPr/>
                <p14:nvPr/>
              </p14:nvContentPartPr>
              <p14:xfrm>
                <a:off x="2447931" y="3738738"/>
                <a:ext cx="36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AAE0CA3-CBBC-4808-8860-4CABAE793C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39291" y="37297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14132693-EA18-4424-8A39-017CED22ECBE}"/>
              </a:ext>
            </a:extLst>
          </p:cNvPr>
          <p:cNvGrpSpPr/>
          <p:nvPr/>
        </p:nvGrpSpPr>
        <p:grpSpPr>
          <a:xfrm>
            <a:off x="2783451" y="3149418"/>
            <a:ext cx="8322840" cy="605880"/>
            <a:chOff x="2783451" y="3149418"/>
            <a:chExt cx="8322840" cy="605880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2A6C4A6-D1DA-45D5-9240-08F4E7C674A8}"/>
                </a:ext>
              </a:extLst>
            </p:cNvPr>
            <p:cNvGrpSpPr/>
            <p:nvPr/>
          </p:nvGrpSpPr>
          <p:grpSpPr>
            <a:xfrm>
              <a:off x="2783451" y="3419778"/>
              <a:ext cx="1553400" cy="272160"/>
              <a:chOff x="2783451" y="3419778"/>
              <a:chExt cx="1553400" cy="27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5A2EFC42-02B5-4FF4-88E2-2E5407775E84}"/>
                      </a:ext>
                    </a:extLst>
                  </p14:cNvPr>
                  <p14:cNvContentPartPr/>
                  <p14:nvPr/>
                </p14:nvContentPartPr>
                <p14:xfrm>
                  <a:off x="2783451" y="3547578"/>
                  <a:ext cx="215640" cy="1443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5A2EFC42-02B5-4FF4-88E2-2E5407775E84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774451" y="3538938"/>
                    <a:ext cx="2332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17847703-0ABE-458E-A99E-F4DFB2009B27}"/>
                      </a:ext>
                    </a:extLst>
                  </p14:cNvPr>
                  <p14:cNvContentPartPr/>
                  <p14:nvPr/>
                </p14:nvContentPartPr>
                <p14:xfrm>
                  <a:off x="3051651" y="3476658"/>
                  <a:ext cx="118440" cy="16452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17847703-0ABE-458E-A99E-F4DFB2009B27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043011" y="3468018"/>
                    <a:ext cx="13608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A4FBAE12-1576-461C-A285-79B782D6549B}"/>
                      </a:ext>
                    </a:extLst>
                  </p14:cNvPr>
                  <p14:cNvContentPartPr/>
                  <p14:nvPr/>
                </p14:nvContentPartPr>
                <p14:xfrm>
                  <a:off x="3246771" y="3490698"/>
                  <a:ext cx="141120" cy="1371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A4FBAE12-1576-461C-A285-79B782D6549B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3237771" y="3481698"/>
                    <a:ext cx="15876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EE8255AB-8416-4200-BEB0-13758C9E9A7A}"/>
                      </a:ext>
                    </a:extLst>
                  </p14:cNvPr>
                  <p14:cNvContentPartPr/>
                  <p14:nvPr/>
                </p14:nvContentPartPr>
                <p14:xfrm>
                  <a:off x="3414531" y="3419778"/>
                  <a:ext cx="104400" cy="2019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EE8255AB-8416-4200-BEB0-13758C9E9A7A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3405531" y="3411138"/>
                    <a:ext cx="12204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073347E-803A-4874-AC66-7FD15B39E5A3}"/>
                      </a:ext>
                    </a:extLst>
                  </p14:cNvPr>
                  <p14:cNvContentPartPr/>
                  <p14:nvPr/>
                </p14:nvContentPartPr>
                <p14:xfrm>
                  <a:off x="3625131" y="3477738"/>
                  <a:ext cx="102600" cy="16812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3073347E-803A-4874-AC66-7FD15B39E5A3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616491" y="3469098"/>
                    <a:ext cx="1202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4452AD34-80D0-42E2-9D6E-50C3515748AC}"/>
                      </a:ext>
                    </a:extLst>
                  </p14:cNvPr>
                  <p14:cNvContentPartPr/>
                  <p14:nvPr/>
                </p14:nvContentPartPr>
                <p14:xfrm>
                  <a:off x="3805131" y="3511578"/>
                  <a:ext cx="82440" cy="1191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4452AD34-80D0-42E2-9D6E-50C3515748A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796131" y="3502938"/>
                    <a:ext cx="10008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CF64C47-BCC7-40BA-B602-4888C0210235}"/>
                      </a:ext>
                    </a:extLst>
                  </p14:cNvPr>
                  <p14:cNvContentPartPr/>
                  <p14:nvPr/>
                </p14:nvContentPartPr>
                <p14:xfrm>
                  <a:off x="3999531" y="3461898"/>
                  <a:ext cx="129960" cy="1519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CF64C47-BCC7-40BA-B602-4888C0210235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990891" y="3453258"/>
                    <a:ext cx="14760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9C9F0D4D-9BE0-43D5-96DD-65B58876F53B}"/>
                      </a:ext>
                    </a:extLst>
                  </p14:cNvPr>
                  <p14:cNvContentPartPr/>
                  <p14:nvPr/>
                </p14:nvContentPartPr>
                <p14:xfrm>
                  <a:off x="4225251" y="3471258"/>
                  <a:ext cx="111600" cy="1987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9C9F0D4D-9BE0-43D5-96DD-65B58876F53B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4216611" y="3462258"/>
                    <a:ext cx="129240" cy="21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43AF6CB-C0D5-44CF-9AB0-ED0DEFE203AC}"/>
                </a:ext>
              </a:extLst>
            </p:cNvPr>
            <p:cNvGrpSpPr/>
            <p:nvPr/>
          </p:nvGrpSpPr>
          <p:grpSpPr>
            <a:xfrm>
              <a:off x="4669131" y="3254538"/>
              <a:ext cx="577440" cy="327960"/>
              <a:chOff x="4669131" y="3254538"/>
              <a:chExt cx="577440" cy="32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5929A19E-1BD5-4587-BDAF-FE245AA6F890}"/>
                      </a:ext>
                    </a:extLst>
                  </p14:cNvPr>
                  <p14:cNvContentPartPr/>
                  <p14:nvPr/>
                </p14:nvContentPartPr>
                <p14:xfrm>
                  <a:off x="4702251" y="3254538"/>
                  <a:ext cx="60480" cy="3009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5929A19E-1BD5-4587-BDAF-FE245AA6F890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4693611" y="3245898"/>
                    <a:ext cx="78120" cy="31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5565294-BE35-4509-A587-5526A96EA57F}"/>
                      </a:ext>
                    </a:extLst>
                  </p14:cNvPr>
                  <p14:cNvContentPartPr/>
                  <p14:nvPr/>
                </p14:nvContentPartPr>
                <p14:xfrm>
                  <a:off x="4669131" y="3277578"/>
                  <a:ext cx="300240" cy="29880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5565294-BE35-4509-A587-5526A96EA57F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660131" y="3268938"/>
                    <a:ext cx="31788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55E2E68-25BD-4337-9F4A-E2B40433BA6E}"/>
                      </a:ext>
                    </a:extLst>
                  </p14:cNvPr>
                  <p14:cNvContentPartPr/>
                  <p14:nvPr/>
                </p14:nvContentPartPr>
                <p14:xfrm>
                  <a:off x="5057571" y="3428778"/>
                  <a:ext cx="189000" cy="15372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55E2E68-25BD-4337-9F4A-E2B40433BA6E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048931" y="3419778"/>
                    <a:ext cx="206640" cy="17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BA3AB45-FBAD-41E7-9850-E2D5692AE6A9}"/>
                </a:ext>
              </a:extLst>
            </p:cNvPr>
            <p:cNvGrpSpPr/>
            <p:nvPr/>
          </p:nvGrpSpPr>
          <p:grpSpPr>
            <a:xfrm>
              <a:off x="5443851" y="3174978"/>
              <a:ext cx="1243440" cy="580320"/>
              <a:chOff x="5443851" y="3174978"/>
              <a:chExt cx="1243440" cy="58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4D57F3BB-D081-4F4A-9C0D-AAF9ADF14680}"/>
                      </a:ext>
                    </a:extLst>
                  </p14:cNvPr>
                  <p14:cNvContentPartPr/>
                  <p14:nvPr/>
                </p14:nvContentPartPr>
                <p14:xfrm>
                  <a:off x="5443851" y="3471978"/>
                  <a:ext cx="122760" cy="13140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4D57F3BB-D081-4F4A-9C0D-AAF9ADF14680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5435211" y="3463338"/>
                    <a:ext cx="1404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FBBA9DF7-2171-40AD-A005-E11C6829AE18}"/>
                      </a:ext>
                    </a:extLst>
                  </p14:cNvPr>
                  <p14:cNvContentPartPr/>
                  <p14:nvPr/>
                </p14:nvContentPartPr>
                <p14:xfrm>
                  <a:off x="5566251" y="3511578"/>
                  <a:ext cx="360" cy="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FBBA9DF7-2171-40AD-A005-E11C6829AE18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5557611" y="350293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79924F7D-13D9-4904-8A6A-6D11D36BE117}"/>
                      </a:ext>
                    </a:extLst>
                  </p14:cNvPr>
                  <p14:cNvContentPartPr/>
                  <p14:nvPr/>
                </p14:nvContentPartPr>
                <p14:xfrm>
                  <a:off x="5566251" y="3425178"/>
                  <a:ext cx="153720" cy="1522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79924F7D-13D9-4904-8A6A-6D11D36BE11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5557611" y="3416178"/>
                    <a:ext cx="17136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F40CC060-0BAF-46E7-9778-C6D830EDEBC5}"/>
                      </a:ext>
                    </a:extLst>
                  </p14:cNvPr>
                  <p14:cNvContentPartPr/>
                  <p14:nvPr/>
                </p14:nvContentPartPr>
                <p14:xfrm>
                  <a:off x="5792331" y="3384858"/>
                  <a:ext cx="117000" cy="2008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F40CC060-0BAF-46E7-9778-C6D830EDEBC5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5783331" y="3375858"/>
                    <a:ext cx="1346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DD912E87-820A-47B0-9953-763DE9B8AFE4}"/>
                      </a:ext>
                    </a:extLst>
                  </p14:cNvPr>
                  <p14:cNvContentPartPr/>
                  <p14:nvPr/>
                </p14:nvContentPartPr>
                <p14:xfrm>
                  <a:off x="5850651" y="3447138"/>
                  <a:ext cx="280080" cy="1198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DD912E87-820A-47B0-9953-763DE9B8AFE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5842011" y="3438138"/>
                    <a:ext cx="297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5879EE19-4E63-45D7-8B5D-CB702136A468}"/>
                      </a:ext>
                    </a:extLst>
                  </p14:cNvPr>
                  <p14:cNvContentPartPr/>
                  <p14:nvPr/>
                </p14:nvContentPartPr>
                <p14:xfrm>
                  <a:off x="6159531" y="3174978"/>
                  <a:ext cx="73440" cy="38664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5879EE19-4E63-45D7-8B5D-CB702136A468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6150531" y="3166338"/>
                    <a:ext cx="9108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0B3B9940-02B6-4CA6-91DB-B65AB2591573}"/>
                      </a:ext>
                    </a:extLst>
                  </p14:cNvPr>
                  <p14:cNvContentPartPr/>
                  <p14:nvPr/>
                </p14:nvContentPartPr>
                <p14:xfrm>
                  <a:off x="6325491" y="3379458"/>
                  <a:ext cx="145800" cy="1652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0B3B9940-02B6-4CA6-91DB-B65AB2591573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6316491" y="3370458"/>
                    <a:ext cx="16344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34F8BFB5-9C22-4BE5-B925-534F80E28453}"/>
                      </a:ext>
                    </a:extLst>
                  </p14:cNvPr>
                  <p14:cNvContentPartPr/>
                  <p14:nvPr/>
                </p14:nvContentPartPr>
                <p14:xfrm>
                  <a:off x="6545811" y="3403218"/>
                  <a:ext cx="141480" cy="35208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34F8BFB5-9C22-4BE5-B925-534F80E28453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6537171" y="3394578"/>
                    <a:ext cx="159120" cy="369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064707F-8D40-4646-81A5-13E8B9F10B4C}"/>
                </a:ext>
              </a:extLst>
            </p:cNvPr>
            <p:cNvGrpSpPr/>
            <p:nvPr/>
          </p:nvGrpSpPr>
          <p:grpSpPr>
            <a:xfrm>
              <a:off x="7154571" y="3149418"/>
              <a:ext cx="1543680" cy="522000"/>
              <a:chOff x="7154571" y="3149418"/>
              <a:chExt cx="1543680" cy="52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18ECFB31-D320-480F-AA5F-5FC23A268311}"/>
                      </a:ext>
                    </a:extLst>
                  </p14:cNvPr>
                  <p14:cNvContentPartPr/>
                  <p14:nvPr/>
                </p14:nvContentPartPr>
                <p14:xfrm>
                  <a:off x="7154571" y="3149418"/>
                  <a:ext cx="271800" cy="5220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18ECFB31-D320-480F-AA5F-5FC23A26831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7145571" y="3140778"/>
                    <a:ext cx="289440" cy="53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D23AC540-5DEF-4F5A-900F-86496C23A3FC}"/>
                      </a:ext>
                    </a:extLst>
                  </p14:cNvPr>
                  <p14:cNvContentPartPr/>
                  <p14:nvPr/>
                </p14:nvContentPartPr>
                <p14:xfrm>
                  <a:off x="7483251" y="3425538"/>
                  <a:ext cx="133560" cy="1620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D23AC540-5DEF-4F5A-900F-86496C23A3FC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7474251" y="3416538"/>
                    <a:ext cx="1512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37C4D95F-51DC-4421-998A-3A697D11702D}"/>
                      </a:ext>
                    </a:extLst>
                  </p14:cNvPr>
                  <p14:cNvContentPartPr/>
                  <p14:nvPr/>
                </p14:nvContentPartPr>
                <p14:xfrm>
                  <a:off x="7727331" y="3203778"/>
                  <a:ext cx="31680" cy="3459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37C4D95F-51DC-4421-998A-3A697D11702D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7718331" y="3194778"/>
                    <a:ext cx="49320" cy="36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34880F9-7F54-46F0-AE42-9706EE20BD39}"/>
                      </a:ext>
                    </a:extLst>
                  </p14:cNvPr>
                  <p14:cNvContentPartPr/>
                  <p14:nvPr/>
                </p14:nvContentPartPr>
                <p14:xfrm>
                  <a:off x="7585491" y="3287658"/>
                  <a:ext cx="311400" cy="424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34880F9-7F54-46F0-AE42-9706EE20BD39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7576491" y="3279018"/>
                    <a:ext cx="32904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B6F0B538-ED46-472F-90F7-6129AA0C2203}"/>
                      </a:ext>
                    </a:extLst>
                  </p14:cNvPr>
                  <p14:cNvContentPartPr/>
                  <p14:nvPr/>
                </p14:nvContentPartPr>
                <p14:xfrm>
                  <a:off x="7891851" y="3382338"/>
                  <a:ext cx="109440" cy="1846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B6F0B538-ED46-472F-90F7-6129AA0C2203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7882851" y="3373338"/>
                    <a:ext cx="12708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F6BC488D-179D-4CDF-B7AF-934502E45E6B}"/>
                      </a:ext>
                    </a:extLst>
                  </p14:cNvPr>
                  <p14:cNvContentPartPr/>
                  <p14:nvPr/>
                </p14:nvContentPartPr>
                <p14:xfrm>
                  <a:off x="7891851" y="3427698"/>
                  <a:ext cx="162360" cy="9216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F6BC488D-179D-4CDF-B7AF-934502E45E6B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7882851" y="3418698"/>
                    <a:ext cx="18000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45E92FA-4A07-40B0-A5A2-A6A88E950A39}"/>
                      </a:ext>
                    </a:extLst>
                  </p14:cNvPr>
                  <p14:cNvContentPartPr/>
                  <p14:nvPr/>
                </p14:nvContentPartPr>
                <p14:xfrm>
                  <a:off x="8160411" y="3395658"/>
                  <a:ext cx="84600" cy="1173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45E92FA-4A07-40B0-A5A2-A6A88E950A39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8151771" y="3386658"/>
                    <a:ext cx="10224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27897638-001B-492A-92DA-7A5223E8F6CC}"/>
                      </a:ext>
                    </a:extLst>
                  </p14:cNvPr>
                  <p14:cNvContentPartPr/>
                  <p14:nvPr/>
                </p14:nvContentPartPr>
                <p14:xfrm>
                  <a:off x="8308731" y="3381978"/>
                  <a:ext cx="101160" cy="1479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27897638-001B-492A-92DA-7A5223E8F6CC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299731" y="3373338"/>
                    <a:ext cx="11880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C23938DC-9C45-4C9B-AC31-DB703E20687C}"/>
                      </a:ext>
                    </a:extLst>
                  </p14:cNvPr>
                  <p14:cNvContentPartPr/>
                  <p14:nvPr/>
                </p14:nvContentPartPr>
                <p14:xfrm>
                  <a:off x="8522571" y="3443898"/>
                  <a:ext cx="175680" cy="1566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C23938DC-9C45-4C9B-AC31-DB703E20687C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8513931" y="3435258"/>
                    <a:ext cx="193320" cy="17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A871F1E-E313-43B1-A8A4-7CF25037C155}"/>
                </a:ext>
              </a:extLst>
            </p:cNvPr>
            <p:cNvGrpSpPr/>
            <p:nvPr/>
          </p:nvGrpSpPr>
          <p:grpSpPr>
            <a:xfrm>
              <a:off x="9328971" y="3151218"/>
              <a:ext cx="186840" cy="568800"/>
              <a:chOff x="9328971" y="3151218"/>
              <a:chExt cx="186840" cy="56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F6FE5226-4346-405F-B6BE-DE00FD2B3E67}"/>
                      </a:ext>
                    </a:extLst>
                  </p14:cNvPr>
                  <p14:cNvContentPartPr/>
                  <p14:nvPr/>
                </p14:nvContentPartPr>
                <p14:xfrm>
                  <a:off x="9346611" y="3151218"/>
                  <a:ext cx="158040" cy="5688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F6FE5226-4346-405F-B6BE-DE00FD2B3E6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9337611" y="3142578"/>
                    <a:ext cx="175680" cy="58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EB7E2E0A-1674-4F9C-9474-6476946E8835}"/>
                      </a:ext>
                    </a:extLst>
                  </p14:cNvPr>
                  <p14:cNvContentPartPr/>
                  <p14:nvPr/>
                </p14:nvContentPartPr>
                <p14:xfrm>
                  <a:off x="9328971" y="3414018"/>
                  <a:ext cx="186840" cy="3204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EB7E2E0A-1674-4F9C-9474-6476946E8835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9319971" y="3405018"/>
                    <a:ext cx="204480" cy="4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14377B1-9982-42F9-812E-28A870184659}"/>
                </a:ext>
              </a:extLst>
            </p:cNvPr>
            <p:cNvGrpSpPr/>
            <p:nvPr/>
          </p:nvGrpSpPr>
          <p:grpSpPr>
            <a:xfrm>
              <a:off x="9830091" y="3203778"/>
              <a:ext cx="656280" cy="300600"/>
              <a:chOff x="9830091" y="3203778"/>
              <a:chExt cx="656280" cy="30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946D551-EA78-4B75-9400-99D94B545762}"/>
                      </a:ext>
                    </a:extLst>
                  </p14:cNvPr>
                  <p14:cNvContentPartPr/>
                  <p14:nvPr/>
                </p14:nvContentPartPr>
                <p14:xfrm>
                  <a:off x="9830091" y="3286218"/>
                  <a:ext cx="151920" cy="1947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946D551-EA78-4B75-9400-99D94B545762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9821451" y="3277578"/>
                    <a:ext cx="169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67B0572F-A053-4F06-8472-B05AC69C4F8F}"/>
                      </a:ext>
                    </a:extLst>
                  </p14:cNvPr>
                  <p14:cNvContentPartPr/>
                  <p14:nvPr/>
                </p14:nvContentPartPr>
                <p14:xfrm>
                  <a:off x="10083891" y="3367218"/>
                  <a:ext cx="129240" cy="1072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67B0572F-A053-4F06-8472-B05AC69C4F8F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0075251" y="3358218"/>
                    <a:ext cx="14688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8E8D73B7-74AF-4D90-AD99-8BB52E6DF70E}"/>
                      </a:ext>
                    </a:extLst>
                  </p14:cNvPr>
                  <p14:cNvContentPartPr/>
                  <p14:nvPr/>
                </p14:nvContentPartPr>
                <p14:xfrm>
                  <a:off x="10284051" y="3203778"/>
                  <a:ext cx="202320" cy="3006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8E8D73B7-74AF-4D90-AD99-8BB52E6DF70E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10275051" y="3195138"/>
                    <a:ext cx="219960" cy="318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4B3804-94C7-4837-8A41-0F5B37F6F8BC}"/>
                    </a:ext>
                  </a:extLst>
                </p14:cNvPr>
                <p14:cNvContentPartPr/>
                <p14:nvPr/>
              </p14:nvContentPartPr>
              <p14:xfrm>
                <a:off x="10767891" y="3287298"/>
                <a:ext cx="338400" cy="467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4B3804-94C7-4837-8A41-0F5B37F6F8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758891" y="3278658"/>
                  <a:ext cx="356040" cy="48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561137A9-D3C4-4168-95C4-CDE852BBD11C}"/>
              </a:ext>
            </a:extLst>
          </p:cNvPr>
          <p:cNvGrpSpPr/>
          <p:nvPr/>
        </p:nvGrpSpPr>
        <p:grpSpPr>
          <a:xfrm>
            <a:off x="675792" y="3766608"/>
            <a:ext cx="9831240" cy="628920"/>
            <a:chOff x="675792" y="3766608"/>
            <a:chExt cx="9831240" cy="62892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BF53625-4A4F-4D06-BC8D-5A599CD624AA}"/>
                </a:ext>
              </a:extLst>
            </p:cNvPr>
            <p:cNvGrpSpPr/>
            <p:nvPr/>
          </p:nvGrpSpPr>
          <p:grpSpPr>
            <a:xfrm>
              <a:off x="675792" y="4027248"/>
              <a:ext cx="825120" cy="362160"/>
              <a:chOff x="675792" y="4027248"/>
              <a:chExt cx="825120" cy="36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2F618188-6FE8-4622-BE3C-C611712A62F5}"/>
                      </a:ext>
                    </a:extLst>
                  </p14:cNvPr>
                  <p14:cNvContentPartPr/>
                  <p14:nvPr/>
                </p14:nvContentPartPr>
                <p14:xfrm>
                  <a:off x="675792" y="4197888"/>
                  <a:ext cx="199080" cy="1911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2F618188-6FE8-4622-BE3C-C611712A62F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666792" y="4189248"/>
                    <a:ext cx="21672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CA46402A-497C-448A-91C4-FFE74F66D05C}"/>
                      </a:ext>
                    </a:extLst>
                  </p14:cNvPr>
                  <p14:cNvContentPartPr/>
                  <p14:nvPr/>
                </p14:nvContentPartPr>
                <p14:xfrm>
                  <a:off x="777312" y="4226328"/>
                  <a:ext cx="152640" cy="109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CA46402A-497C-448A-91C4-FFE74F66D05C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768312" y="4217328"/>
                    <a:ext cx="1702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8B91749-788C-499C-8DF4-3742AE9E3580}"/>
                      </a:ext>
                    </a:extLst>
                  </p14:cNvPr>
                  <p14:cNvContentPartPr/>
                  <p14:nvPr/>
                </p14:nvContentPartPr>
                <p14:xfrm>
                  <a:off x="952992" y="4027248"/>
                  <a:ext cx="168840" cy="3621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8B91749-788C-499C-8DF4-3742AE9E3580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943992" y="4018248"/>
                    <a:ext cx="186480" cy="37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2D0572E-B20F-4662-BF61-0CD073E34A9F}"/>
                      </a:ext>
                    </a:extLst>
                  </p14:cNvPr>
                  <p14:cNvContentPartPr/>
                  <p14:nvPr/>
                </p14:nvContentPartPr>
                <p14:xfrm>
                  <a:off x="1189152" y="4215168"/>
                  <a:ext cx="89640" cy="1504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2D0572E-B20F-4662-BF61-0CD073E34A9F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180152" y="4206168"/>
                    <a:ext cx="1072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4EF376D4-60DD-458F-85E0-F675EFCD7FDF}"/>
                      </a:ext>
                    </a:extLst>
                  </p14:cNvPr>
                  <p14:cNvContentPartPr/>
                  <p14:nvPr/>
                </p14:nvContentPartPr>
                <p14:xfrm>
                  <a:off x="1341072" y="4247928"/>
                  <a:ext cx="159840" cy="1116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4EF376D4-60DD-458F-85E0-F675EFCD7FDF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332072" y="4239288"/>
                    <a:ext cx="177480" cy="129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14F64B39-E2D0-487C-91D9-004C9814D55D}"/>
                </a:ext>
              </a:extLst>
            </p:cNvPr>
            <p:cNvGrpSpPr/>
            <p:nvPr/>
          </p:nvGrpSpPr>
          <p:grpSpPr>
            <a:xfrm>
              <a:off x="1755432" y="4182408"/>
              <a:ext cx="643680" cy="154800"/>
              <a:chOff x="1755432" y="4182408"/>
              <a:chExt cx="643680" cy="15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800FF48D-7F39-407E-B090-1D64BA24C6E4}"/>
                      </a:ext>
                    </a:extLst>
                  </p14:cNvPr>
                  <p14:cNvContentPartPr/>
                  <p14:nvPr/>
                </p14:nvContentPartPr>
                <p14:xfrm>
                  <a:off x="1755432" y="4188168"/>
                  <a:ext cx="131040" cy="14904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800FF48D-7F39-407E-B090-1D64BA24C6E4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1746792" y="4179528"/>
                    <a:ext cx="14868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E1BB8F06-81D8-4FBB-BC4F-3428846B6291}"/>
                      </a:ext>
                    </a:extLst>
                  </p14:cNvPr>
                  <p14:cNvContentPartPr/>
                  <p14:nvPr/>
                </p14:nvContentPartPr>
                <p14:xfrm>
                  <a:off x="1886112" y="4227768"/>
                  <a:ext cx="360" cy="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E1BB8F06-81D8-4FBB-BC4F-3428846B6291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1877112" y="42187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A32838E5-64DF-4608-B915-3A1E2CB17732}"/>
                      </a:ext>
                    </a:extLst>
                  </p14:cNvPr>
                  <p14:cNvContentPartPr/>
                  <p14:nvPr/>
                </p14:nvContentPartPr>
                <p14:xfrm>
                  <a:off x="1886112" y="4204728"/>
                  <a:ext cx="212760" cy="1108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A32838E5-64DF-4608-B915-3A1E2CB1773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877112" y="4196088"/>
                    <a:ext cx="23040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DF3A7E50-8709-4104-BD8A-AB641ED42648}"/>
                      </a:ext>
                    </a:extLst>
                  </p14:cNvPr>
                  <p14:cNvContentPartPr/>
                  <p14:nvPr/>
                </p14:nvContentPartPr>
                <p14:xfrm>
                  <a:off x="2186352" y="4182408"/>
                  <a:ext cx="212760" cy="1411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DF3A7E50-8709-4104-BD8A-AB641ED42648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177352" y="4173768"/>
                    <a:ext cx="230400" cy="15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0D0C062-B6D6-49FB-A7D8-1BF43BE2DA89}"/>
                </a:ext>
              </a:extLst>
            </p:cNvPr>
            <p:cNvGrpSpPr/>
            <p:nvPr/>
          </p:nvGrpSpPr>
          <p:grpSpPr>
            <a:xfrm>
              <a:off x="2576592" y="3952728"/>
              <a:ext cx="1476360" cy="369000"/>
              <a:chOff x="2576592" y="3952728"/>
              <a:chExt cx="1476360" cy="36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C98E6937-6E64-4548-9DA5-F06CBE9E2A13}"/>
                      </a:ext>
                    </a:extLst>
                  </p14:cNvPr>
                  <p14:cNvContentPartPr/>
                  <p14:nvPr/>
                </p14:nvContentPartPr>
                <p14:xfrm>
                  <a:off x="2610792" y="3979368"/>
                  <a:ext cx="123480" cy="2988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C98E6937-6E64-4548-9DA5-F06CBE9E2A13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601792" y="3970368"/>
                    <a:ext cx="14112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384D700-6FDA-45D6-BF66-A6788B652A0C}"/>
                      </a:ext>
                    </a:extLst>
                  </p14:cNvPr>
                  <p14:cNvContentPartPr/>
                  <p14:nvPr/>
                </p14:nvContentPartPr>
                <p14:xfrm>
                  <a:off x="2576592" y="4155768"/>
                  <a:ext cx="141120" cy="252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384D700-6FDA-45D6-BF66-A6788B652A0C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567952" y="4147128"/>
                    <a:ext cx="1587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1757B169-DFEC-4686-A618-2BE239DCA58D}"/>
                      </a:ext>
                    </a:extLst>
                  </p14:cNvPr>
                  <p14:cNvContentPartPr/>
                  <p14:nvPr/>
                </p14:nvContentPartPr>
                <p14:xfrm>
                  <a:off x="2807712" y="4143168"/>
                  <a:ext cx="124920" cy="1756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1757B169-DFEC-4686-A618-2BE239DCA58D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798712" y="4134528"/>
                    <a:ext cx="14256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20B329B-A654-4413-AE42-A9091CFDC025}"/>
                      </a:ext>
                    </a:extLst>
                  </p14:cNvPr>
                  <p14:cNvContentPartPr/>
                  <p14:nvPr/>
                </p14:nvContentPartPr>
                <p14:xfrm>
                  <a:off x="3013272" y="4174488"/>
                  <a:ext cx="90360" cy="1472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20B329B-A654-4413-AE42-A9091CFDC02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004632" y="4165848"/>
                    <a:ext cx="1080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5DBECF66-3F29-499B-9D62-006DA44AE88A}"/>
                      </a:ext>
                    </a:extLst>
                  </p14:cNvPr>
                  <p14:cNvContentPartPr/>
                  <p14:nvPr/>
                </p14:nvContentPartPr>
                <p14:xfrm>
                  <a:off x="3229272" y="4160448"/>
                  <a:ext cx="165240" cy="1533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5DBECF66-3F29-499B-9D62-006DA44AE88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220632" y="4151808"/>
                    <a:ext cx="1828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12808C97-2A5F-47F0-933D-1752B223931C}"/>
                      </a:ext>
                    </a:extLst>
                  </p14:cNvPr>
                  <p14:cNvContentPartPr/>
                  <p14:nvPr/>
                </p14:nvContentPartPr>
                <p14:xfrm>
                  <a:off x="3274272" y="3952728"/>
                  <a:ext cx="203760" cy="3315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12808C97-2A5F-47F0-933D-1752B223931C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265632" y="3943728"/>
                    <a:ext cx="221400" cy="34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11704F9C-D785-4CDA-B7F7-2B767CB2796D}"/>
                      </a:ext>
                    </a:extLst>
                  </p14:cNvPr>
                  <p14:cNvContentPartPr/>
                  <p14:nvPr/>
                </p14:nvContentPartPr>
                <p14:xfrm>
                  <a:off x="3537792" y="4110408"/>
                  <a:ext cx="46440" cy="194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11704F9C-D785-4CDA-B7F7-2B767CB2796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528792" y="4101768"/>
                    <a:ext cx="6408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2D8C502-C3BA-48FF-90F7-5BB7292FA6D5}"/>
                      </a:ext>
                    </a:extLst>
                  </p14:cNvPr>
                  <p14:cNvContentPartPr/>
                  <p14:nvPr/>
                </p14:nvContentPartPr>
                <p14:xfrm>
                  <a:off x="3656592" y="4141728"/>
                  <a:ext cx="133200" cy="14400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2D8C502-C3BA-48FF-90F7-5BB7292FA6D5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647592" y="4132728"/>
                    <a:ext cx="1508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3E0EFBA0-7A6D-4FDD-B3E1-08C2547F9ADE}"/>
                      </a:ext>
                    </a:extLst>
                  </p14:cNvPr>
                  <p14:cNvContentPartPr/>
                  <p14:nvPr/>
                </p14:nvContentPartPr>
                <p14:xfrm>
                  <a:off x="3789432" y="4172688"/>
                  <a:ext cx="263520" cy="1242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3E0EFBA0-7A6D-4FDD-B3E1-08C2547F9ADE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780432" y="4164048"/>
                    <a:ext cx="281160" cy="141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022B7F3-7D93-4DC2-B96A-A309D2EDD1EC}"/>
                </a:ext>
              </a:extLst>
            </p:cNvPr>
            <p:cNvGrpSpPr/>
            <p:nvPr/>
          </p:nvGrpSpPr>
          <p:grpSpPr>
            <a:xfrm>
              <a:off x="4424472" y="3880368"/>
              <a:ext cx="1571400" cy="515160"/>
              <a:chOff x="4424472" y="3880368"/>
              <a:chExt cx="1571400" cy="515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28F9AC61-0A2F-41B2-A9BB-45640D81C1AF}"/>
                      </a:ext>
                    </a:extLst>
                  </p14:cNvPr>
                  <p14:cNvContentPartPr/>
                  <p14:nvPr/>
                </p14:nvContentPartPr>
                <p14:xfrm>
                  <a:off x="4459392" y="4101048"/>
                  <a:ext cx="11880" cy="17244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28F9AC61-0A2F-41B2-A9BB-45640D81C1AF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450392" y="4092408"/>
                    <a:ext cx="2952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63C6AFA4-58E3-4FCF-BD67-91042611FA76}"/>
                      </a:ext>
                    </a:extLst>
                  </p14:cNvPr>
                  <p14:cNvContentPartPr/>
                  <p14:nvPr/>
                </p14:nvContentPartPr>
                <p14:xfrm>
                  <a:off x="4424472" y="3988728"/>
                  <a:ext cx="9720" cy="972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63C6AFA4-58E3-4FCF-BD67-91042611FA76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415832" y="3979728"/>
                    <a:ext cx="273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1B7A2C45-4140-464E-B455-FE313F0B5BC6}"/>
                      </a:ext>
                    </a:extLst>
                  </p14:cNvPr>
                  <p14:cNvContentPartPr/>
                  <p14:nvPr/>
                </p14:nvContentPartPr>
                <p14:xfrm>
                  <a:off x="4565232" y="4074408"/>
                  <a:ext cx="132840" cy="18180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1B7A2C45-4140-464E-B455-FE313F0B5BC6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556592" y="4065768"/>
                    <a:ext cx="1504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777D9C08-0FB5-4226-BD3F-918614D4C7F5}"/>
                      </a:ext>
                    </a:extLst>
                  </p14:cNvPr>
                  <p14:cNvContentPartPr/>
                  <p14:nvPr/>
                </p14:nvContentPartPr>
                <p14:xfrm>
                  <a:off x="4966992" y="3891528"/>
                  <a:ext cx="111960" cy="29592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777D9C08-0FB5-4226-BD3F-918614D4C7F5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957992" y="3882888"/>
                    <a:ext cx="12960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0E878437-ECFA-462A-9C26-04E662849B49}"/>
                      </a:ext>
                    </a:extLst>
                  </p14:cNvPr>
                  <p14:cNvContentPartPr/>
                  <p14:nvPr/>
                </p14:nvContentPartPr>
                <p14:xfrm>
                  <a:off x="4858992" y="4137048"/>
                  <a:ext cx="176040" cy="3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0E878437-ECFA-462A-9C26-04E662849B4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49992" y="4128408"/>
                    <a:ext cx="1936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4AAA98D9-0D8D-4EF6-BD35-968D74260A37}"/>
                      </a:ext>
                    </a:extLst>
                  </p14:cNvPr>
                  <p14:cNvContentPartPr/>
                  <p14:nvPr/>
                </p14:nvContentPartPr>
                <p14:xfrm>
                  <a:off x="5128992" y="3932208"/>
                  <a:ext cx="48960" cy="304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4AAA98D9-0D8D-4EF6-BD35-968D74260A37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5120352" y="3923568"/>
                    <a:ext cx="66600" cy="32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10EF04C2-0978-44CB-8E6C-15D98DBA23B9}"/>
                      </a:ext>
                    </a:extLst>
                  </p14:cNvPr>
                  <p14:cNvContentPartPr/>
                  <p14:nvPr/>
                </p14:nvContentPartPr>
                <p14:xfrm>
                  <a:off x="5290992" y="4126248"/>
                  <a:ext cx="14040" cy="1083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10EF04C2-0978-44CB-8E6C-15D98DBA23B9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281992" y="4117248"/>
                    <a:ext cx="3168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5BCE039C-CF03-45B8-9073-05E369659BBC}"/>
                      </a:ext>
                    </a:extLst>
                  </p14:cNvPr>
                  <p14:cNvContentPartPr/>
                  <p14:nvPr/>
                </p14:nvContentPartPr>
                <p14:xfrm>
                  <a:off x="5270112" y="4027608"/>
                  <a:ext cx="21240" cy="9900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5BCE039C-CF03-45B8-9073-05E369659BBC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261112" y="4018968"/>
                    <a:ext cx="388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A805F56-67A8-48BC-B929-D38637DD17E1}"/>
                      </a:ext>
                    </a:extLst>
                  </p14:cNvPr>
                  <p14:cNvContentPartPr/>
                  <p14:nvPr/>
                </p14:nvContentPartPr>
                <p14:xfrm>
                  <a:off x="5363712" y="4070808"/>
                  <a:ext cx="94320" cy="32472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A805F56-67A8-48BC-B929-D38637DD17E1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5355072" y="4061808"/>
                    <a:ext cx="111960" cy="34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70C3D8EA-4CDF-4334-8EEF-2E842A2E201F}"/>
                      </a:ext>
                    </a:extLst>
                  </p14:cNvPr>
                  <p14:cNvContentPartPr/>
                  <p14:nvPr/>
                </p14:nvContentPartPr>
                <p14:xfrm>
                  <a:off x="5473512" y="4061088"/>
                  <a:ext cx="113400" cy="30924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70C3D8EA-4CDF-4334-8EEF-2E842A2E201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5464512" y="4052448"/>
                    <a:ext cx="131040" cy="32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0D92FC7B-F579-4178-9731-D0A632E442AA}"/>
                      </a:ext>
                    </a:extLst>
                  </p14:cNvPr>
                  <p14:cNvContentPartPr/>
                  <p14:nvPr/>
                </p14:nvContentPartPr>
                <p14:xfrm>
                  <a:off x="5609232" y="4061808"/>
                  <a:ext cx="109440" cy="1461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0D92FC7B-F579-4178-9731-D0A632E442A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5600232" y="4052808"/>
                    <a:ext cx="12708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612055B3-8D76-42DD-A547-7E4F34D40B89}"/>
                      </a:ext>
                    </a:extLst>
                  </p14:cNvPr>
                  <p14:cNvContentPartPr/>
                  <p14:nvPr/>
                </p14:nvContentPartPr>
                <p14:xfrm>
                  <a:off x="5838192" y="3880368"/>
                  <a:ext cx="157680" cy="3070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612055B3-8D76-42DD-A547-7E4F34D40B89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5829192" y="3871728"/>
                    <a:ext cx="175320" cy="32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37AAE29E-727C-4C10-8BA3-F7C14D9EEAC7}"/>
                      </a:ext>
                    </a:extLst>
                  </p14:cNvPr>
                  <p14:cNvContentPartPr/>
                  <p14:nvPr/>
                </p14:nvContentPartPr>
                <p14:xfrm>
                  <a:off x="4999752" y="4077648"/>
                  <a:ext cx="72000" cy="172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37AAE29E-727C-4C10-8BA3-F7C14D9EEAC7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4991112" y="4069008"/>
                    <a:ext cx="89640" cy="3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073D591F-980A-4FFB-8468-B9DC404BB66B}"/>
                </a:ext>
              </a:extLst>
            </p:cNvPr>
            <p:cNvGrpSpPr/>
            <p:nvPr/>
          </p:nvGrpSpPr>
          <p:grpSpPr>
            <a:xfrm>
              <a:off x="6445872" y="3887928"/>
              <a:ext cx="721080" cy="338400"/>
              <a:chOff x="6445872" y="3887928"/>
              <a:chExt cx="721080" cy="33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F63C7E51-508E-43B8-995E-1B9472E691BE}"/>
                      </a:ext>
                    </a:extLst>
                  </p14:cNvPr>
                  <p14:cNvContentPartPr/>
                  <p14:nvPr/>
                </p14:nvContentPartPr>
                <p14:xfrm>
                  <a:off x="6445872" y="4013208"/>
                  <a:ext cx="166680" cy="18540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F63C7E51-508E-43B8-995E-1B9472E691B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6436872" y="4004208"/>
                    <a:ext cx="18432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5345E057-425E-4592-A998-B445AC163748}"/>
                      </a:ext>
                    </a:extLst>
                  </p14:cNvPr>
                  <p14:cNvContentPartPr/>
                  <p14:nvPr/>
                </p14:nvContentPartPr>
                <p14:xfrm>
                  <a:off x="6727752" y="4124088"/>
                  <a:ext cx="115920" cy="10224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5345E057-425E-4592-A998-B445AC163748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6718752" y="4115448"/>
                    <a:ext cx="1335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576C55D-DF01-4CB1-8BA5-3766E0D56AB9}"/>
                      </a:ext>
                    </a:extLst>
                  </p14:cNvPr>
                  <p14:cNvContentPartPr/>
                  <p14:nvPr/>
                </p14:nvContentPartPr>
                <p14:xfrm>
                  <a:off x="6900912" y="3887928"/>
                  <a:ext cx="266040" cy="3106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576C55D-DF01-4CB1-8BA5-3766E0D56AB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6891912" y="3879288"/>
                    <a:ext cx="283680" cy="328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C493B8D-AD55-4AB1-8F1B-740F291C9678}"/>
                </a:ext>
              </a:extLst>
            </p:cNvPr>
            <p:cNvGrpSpPr/>
            <p:nvPr/>
          </p:nvGrpSpPr>
          <p:grpSpPr>
            <a:xfrm>
              <a:off x="7362792" y="3780648"/>
              <a:ext cx="1346400" cy="428760"/>
              <a:chOff x="7362792" y="3780648"/>
              <a:chExt cx="1346400" cy="42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D2F665D9-B123-4E24-8950-49C2613E2173}"/>
                      </a:ext>
                    </a:extLst>
                  </p14:cNvPr>
                  <p14:cNvContentPartPr/>
                  <p14:nvPr/>
                </p14:nvContentPartPr>
                <p14:xfrm>
                  <a:off x="7362792" y="4048128"/>
                  <a:ext cx="140040" cy="16128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D2F665D9-B123-4E24-8950-49C2613E2173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354152" y="4039128"/>
                    <a:ext cx="15768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3B2674F8-402D-4143-A874-E72F11795BAC}"/>
                      </a:ext>
                    </a:extLst>
                  </p14:cNvPr>
                  <p14:cNvContentPartPr/>
                  <p14:nvPr/>
                </p14:nvContentPartPr>
                <p14:xfrm>
                  <a:off x="7629912" y="3838608"/>
                  <a:ext cx="100440" cy="34272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3B2674F8-402D-4143-A874-E72F11795B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7621272" y="3829608"/>
                    <a:ext cx="118080" cy="36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F365C5ED-A7FD-4EBE-A0C3-8764D3A21C0D}"/>
                      </a:ext>
                    </a:extLst>
                  </p14:cNvPr>
                  <p14:cNvContentPartPr/>
                  <p14:nvPr/>
                </p14:nvContentPartPr>
                <p14:xfrm>
                  <a:off x="7625592" y="3799368"/>
                  <a:ext cx="164880" cy="4006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F365C5ED-A7FD-4EBE-A0C3-8764D3A21C0D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616952" y="3790368"/>
                    <a:ext cx="182520" cy="41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37A3D691-C1C6-4D97-99DC-20AE7B621D45}"/>
                      </a:ext>
                    </a:extLst>
                  </p14:cNvPr>
                  <p14:cNvContentPartPr/>
                  <p14:nvPr/>
                </p14:nvContentPartPr>
                <p14:xfrm>
                  <a:off x="7882632" y="4076208"/>
                  <a:ext cx="23400" cy="864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37A3D691-C1C6-4D97-99DC-20AE7B621D45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7873632" y="4067208"/>
                    <a:ext cx="4104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63D87FCB-4ED2-4E5A-9DA4-38C238266355}"/>
                      </a:ext>
                    </a:extLst>
                  </p14:cNvPr>
                  <p14:cNvContentPartPr/>
                  <p14:nvPr/>
                </p14:nvContentPartPr>
                <p14:xfrm>
                  <a:off x="7864272" y="3904128"/>
                  <a:ext cx="9720" cy="583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63D87FCB-4ED2-4E5A-9DA4-38C238266355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7855272" y="3895488"/>
                    <a:ext cx="27360" cy="7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852408DF-A766-4A4A-8C5D-5665E8491E8D}"/>
                      </a:ext>
                    </a:extLst>
                  </p14:cNvPr>
                  <p14:cNvContentPartPr/>
                  <p14:nvPr/>
                </p14:nvContentPartPr>
                <p14:xfrm>
                  <a:off x="7990992" y="3816648"/>
                  <a:ext cx="145800" cy="34416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852408DF-A766-4A4A-8C5D-5665E8491E8D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7982352" y="3808008"/>
                    <a:ext cx="163440" cy="36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9A0DB89D-F9D9-4A51-869D-B7432D20BD7F}"/>
                      </a:ext>
                    </a:extLst>
                  </p14:cNvPr>
                  <p14:cNvContentPartPr/>
                  <p14:nvPr/>
                </p14:nvContentPartPr>
                <p14:xfrm>
                  <a:off x="8238312" y="3780648"/>
                  <a:ext cx="74160" cy="3520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9A0DB89D-F9D9-4A51-869D-B7432D20BD7F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8229312" y="3772008"/>
                    <a:ext cx="9180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3AADB880-5FE3-4359-B11B-8FB59668295E}"/>
                      </a:ext>
                    </a:extLst>
                  </p14:cNvPr>
                  <p14:cNvContentPartPr/>
                  <p14:nvPr/>
                </p14:nvContentPartPr>
                <p14:xfrm>
                  <a:off x="8099712" y="3883968"/>
                  <a:ext cx="259200" cy="158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3AADB880-5FE3-4359-B11B-8FB59668295E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8091072" y="3874968"/>
                    <a:ext cx="27684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7B0F1C7-4C5A-49E8-8C11-3BE6778C9B87}"/>
                      </a:ext>
                    </a:extLst>
                  </p14:cNvPr>
                  <p14:cNvContentPartPr/>
                  <p14:nvPr/>
                </p14:nvContentPartPr>
                <p14:xfrm>
                  <a:off x="8376912" y="3948408"/>
                  <a:ext cx="104400" cy="1749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7B0F1C7-4C5A-49E8-8C11-3BE6778C9B87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8367912" y="3939408"/>
                    <a:ext cx="12204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F65FBC71-6A25-46A5-BDB2-169EBF7A8E4F}"/>
                      </a:ext>
                    </a:extLst>
                  </p14:cNvPr>
                  <p14:cNvContentPartPr/>
                  <p14:nvPr/>
                </p14:nvContentPartPr>
                <p14:xfrm>
                  <a:off x="8531712" y="3831408"/>
                  <a:ext cx="177480" cy="29772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F65FBC71-6A25-46A5-BDB2-169EBF7A8E4F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522712" y="3822408"/>
                    <a:ext cx="195120" cy="31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F80CCFC-2719-4D8D-B841-4EC8199795F9}"/>
                </a:ext>
              </a:extLst>
            </p:cNvPr>
            <p:cNvGrpSpPr/>
            <p:nvPr/>
          </p:nvGrpSpPr>
          <p:grpSpPr>
            <a:xfrm>
              <a:off x="9194472" y="3766608"/>
              <a:ext cx="577440" cy="582480"/>
              <a:chOff x="9194472" y="3766608"/>
              <a:chExt cx="577440" cy="58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A9C179CC-6AB3-4110-9E50-2C19477A405B}"/>
                      </a:ext>
                    </a:extLst>
                  </p14:cNvPr>
                  <p14:cNvContentPartPr/>
                  <p14:nvPr/>
                </p14:nvContentPartPr>
                <p14:xfrm>
                  <a:off x="9194472" y="3766608"/>
                  <a:ext cx="203760" cy="3690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A9C179CC-6AB3-4110-9E50-2C19477A405B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9185832" y="3757968"/>
                    <a:ext cx="221400" cy="38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7895E0C2-6659-4BAC-A035-F99E66EC229F}"/>
                      </a:ext>
                    </a:extLst>
                  </p14:cNvPr>
                  <p14:cNvContentPartPr/>
                  <p14:nvPr/>
                </p14:nvContentPartPr>
                <p14:xfrm>
                  <a:off x="9487872" y="3977568"/>
                  <a:ext cx="284040" cy="3715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7895E0C2-6659-4BAC-A035-F99E66EC229F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9479232" y="3968568"/>
                    <a:ext cx="301680" cy="389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E61109B-14D8-4936-B00A-03D50EF0C6A2}"/>
                    </a:ext>
                  </a:extLst>
                </p14:cNvPr>
                <p14:cNvContentPartPr/>
                <p14:nvPr/>
              </p14:nvContentPartPr>
              <p14:xfrm>
                <a:off x="10139472" y="3852648"/>
                <a:ext cx="367560" cy="275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E61109B-14D8-4936-B00A-03D50EF0C6A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130472" y="3843648"/>
                  <a:ext cx="385200" cy="29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A67F5B77-8034-4FB6-8D89-AEB27984FE41}"/>
              </a:ext>
            </a:extLst>
          </p:cNvPr>
          <p:cNvGrpSpPr/>
          <p:nvPr/>
        </p:nvGrpSpPr>
        <p:grpSpPr>
          <a:xfrm>
            <a:off x="855287" y="4739571"/>
            <a:ext cx="3503880" cy="468360"/>
            <a:chOff x="855287" y="4739571"/>
            <a:chExt cx="3503880" cy="468360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ADC86E96-211C-477C-A99B-96B0BD383211}"/>
                </a:ext>
              </a:extLst>
            </p:cNvPr>
            <p:cNvGrpSpPr/>
            <p:nvPr/>
          </p:nvGrpSpPr>
          <p:grpSpPr>
            <a:xfrm>
              <a:off x="855287" y="4739571"/>
              <a:ext cx="3243600" cy="468360"/>
              <a:chOff x="855287" y="4739571"/>
              <a:chExt cx="3243600" cy="46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48614B0D-CD68-434A-AA93-58C02BB60326}"/>
                      </a:ext>
                    </a:extLst>
                  </p14:cNvPr>
                  <p14:cNvContentPartPr/>
                  <p14:nvPr/>
                </p14:nvContentPartPr>
                <p14:xfrm>
                  <a:off x="855287" y="4847211"/>
                  <a:ext cx="220680" cy="3592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48614B0D-CD68-434A-AA93-58C02BB60326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846647" y="4838211"/>
                    <a:ext cx="238320" cy="37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FB1A553D-FA55-4E4B-B233-538CB625ADA9}"/>
                      </a:ext>
                    </a:extLst>
                  </p14:cNvPr>
                  <p14:cNvContentPartPr/>
                  <p14:nvPr/>
                </p14:nvContentPartPr>
                <p14:xfrm>
                  <a:off x="1030607" y="5013891"/>
                  <a:ext cx="139320" cy="15156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FB1A553D-FA55-4E4B-B233-538CB625ADA9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1021967" y="5005251"/>
                    <a:ext cx="1569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736404E2-FFE0-4F5C-BC0F-59C53378617F}"/>
                      </a:ext>
                    </a:extLst>
                  </p14:cNvPr>
                  <p14:cNvContentPartPr/>
                  <p14:nvPr/>
                </p14:nvContentPartPr>
                <p14:xfrm>
                  <a:off x="1218887" y="5050251"/>
                  <a:ext cx="108000" cy="14544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736404E2-FFE0-4F5C-BC0F-59C53378617F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1210247" y="5041251"/>
                    <a:ext cx="12564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A018824C-2C7E-4DE9-8C8E-9FA6B2EE0DCB}"/>
                      </a:ext>
                    </a:extLst>
                  </p14:cNvPr>
                  <p14:cNvContentPartPr/>
                  <p14:nvPr/>
                </p14:nvContentPartPr>
                <p14:xfrm>
                  <a:off x="1458287" y="4996611"/>
                  <a:ext cx="104760" cy="18324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A018824C-2C7E-4DE9-8C8E-9FA6B2EE0DCB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449647" y="4987971"/>
                    <a:ext cx="12240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E2071699-12D0-48FA-A5F7-1D1C15D891E3}"/>
                      </a:ext>
                    </a:extLst>
                  </p14:cNvPr>
                  <p14:cNvContentPartPr/>
                  <p14:nvPr/>
                </p14:nvContentPartPr>
                <p14:xfrm>
                  <a:off x="1635767" y="4998051"/>
                  <a:ext cx="86040" cy="2098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E2071699-12D0-48FA-A5F7-1D1C15D891E3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626767" y="4989051"/>
                    <a:ext cx="10368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9431D582-04DF-4427-8E89-81D9DA69AA46}"/>
                      </a:ext>
                    </a:extLst>
                  </p14:cNvPr>
                  <p14:cNvContentPartPr/>
                  <p14:nvPr/>
                </p14:nvContentPartPr>
                <p14:xfrm>
                  <a:off x="1849247" y="5070051"/>
                  <a:ext cx="126000" cy="1116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9431D582-04DF-4427-8E89-81D9DA69AA46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840247" y="5061411"/>
                    <a:ext cx="14364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E029AC52-5EC3-4756-9BC2-9974EA1FB0E0}"/>
                      </a:ext>
                    </a:extLst>
                  </p14:cNvPr>
                  <p14:cNvContentPartPr/>
                  <p14:nvPr/>
                </p14:nvContentPartPr>
                <p14:xfrm>
                  <a:off x="2116007" y="4967091"/>
                  <a:ext cx="202320" cy="19440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E029AC52-5EC3-4756-9BC2-9974EA1FB0E0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2107007" y="4958091"/>
                    <a:ext cx="21996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E44FA2CC-3F53-444F-88B4-4F9BDFF052C4}"/>
                      </a:ext>
                    </a:extLst>
                  </p14:cNvPr>
                  <p14:cNvContentPartPr/>
                  <p14:nvPr/>
                </p14:nvContentPartPr>
                <p14:xfrm>
                  <a:off x="2311847" y="5049531"/>
                  <a:ext cx="159120" cy="12312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E44FA2CC-3F53-444F-88B4-4F9BDFF052C4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2302847" y="5040531"/>
                    <a:ext cx="1767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79AA588C-55A9-4A9B-A549-1EB31978668A}"/>
                      </a:ext>
                    </a:extLst>
                  </p14:cNvPr>
                  <p14:cNvContentPartPr/>
                  <p14:nvPr/>
                </p14:nvContentPartPr>
                <p14:xfrm>
                  <a:off x="2470607" y="5045571"/>
                  <a:ext cx="139320" cy="14004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79AA588C-55A9-4A9B-A549-1EB31978668A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461607" y="5036571"/>
                    <a:ext cx="1569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66EB7FD6-9FCD-456A-BF91-2650A905A282}"/>
                      </a:ext>
                    </a:extLst>
                  </p14:cNvPr>
                  <p14:cNvContentPartPr/>
                  <p14:nvPr/>
                </p14:nvContentPartPr>
                <p14:xfrm>
                  <a:off x="2701367" y="5012091"/>
                  <a:ext cx="63000" cy="1555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66EB7FD6-9FCD-456A-BF91-2650A905A28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692727" y="5003091"/>
                    <a:ext cx="806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616920DC-F312-427D-BC95-1F9E8393AE36}"/>
                      </a:ext>
                    </a:extLst>
                  </p14:cNvPr>
                  <p14:cNvContentPartPr/>
                  <p14:nvPr/>
                </p14:nvContentPartPr>
                <p14:xfrm>
                  <a:off x="2850767" y="5018211"/>
                  <a:ext cx="128880" cy="1465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616920DC-F312-427D-BC95-1F9E8393AE36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2842127" y="5009211"/>
                    <a:ext cx="1465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D0339DFA-B7F3-4045-B512-7A08232950DC}"/>
                      </a:ext>
                    </a:extLst>
                  </p14:cNvPr>
                  <p14:cNvContentPartPr/>
                  <p14:nvPr/>
                </p14:nvContentPartPr>
                <p14:xfrm>
                  <a:off x="3082607" y="4739571"/>
                  <a:ext cx="82800" cy="3783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D0339DFA-B7F3-4045-B512-7A08232950DC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3073607" y="4730571"/>
                    <a:ext cx="100440" cy="39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0C560C6E-F431-434D-AA4F-7F03043CC587}"/>
                      </a:ext>
                    </a:extLst>
                  </p14:cNvPr>
                  <p14:cNvContentPartPr/>
                  <p14:nvPr/>
                </p14:nvContentPartPr>
                <p14:xfrm>
                  <a:off x="3279887" y="4948731"/>
                  <a:ext cx="110160" cy="18252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0C560C6E-F431-434D-AA4F-7F03043CC587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3271247" y="4940091"/>
                    <a:ext cx="12780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ACBB8D9E-92F7-4A5C-A8B6-89C265F33DF5}"/>
                      </a:ext>
                    </a:extLst>
                  </p14:cNvPr>
                  <p14:cNvContentPartPr/>
                  <p14:nvPr/>
                </p14:nvContentPartPr>
                <p14:xfrm>
                  <a:off x="3502007" y="4792491"/>
                  <a:ext cx="38520" cy="3175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ACBB8D9E-92F7-4A5C-A8B6-89C265F33DF5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3493367" y="4783851"/>
                    <a:ext cx="56160" cy="33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92CF901F-AE02-4575-98B7-AD433B1CFB8F}"/>
                      </a:ext>
                    </a:extLst>
                  </p14:cNvPr>
                  <p14:cNvContentPartPr/>
                  <p14:nvPr/>
                </p14:nvContentPartPr>
                <p14:xfrm>
                  <a:off x="3358367" y="4804731"/>
                  <a:ext cx="314280" cy="3189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92CF901F-AE02-4575-98B7-AD433B1CFB8F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3349727" y="4795731"/>
                    <a:ext cx="331920" cy="33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32F84506-0341-402E-8DD5-CA3D5F4F6C3A}"/>
                      </a:ext>
                    </a:extLst>
                  </p14:cNvPr>
                  <p14:cNvContentPartPr/>
                  <p14:nvPr/>
                </p14:nvContentPartPr>
                <p14:xfrm>
                  <a:off x="3676967" y="4903371"/>
                  <a:ext cx="360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32F84506-0341-402E-8DD5-CA3D5F4F6C3A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3668327" y="489437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FB2A3B94-887A-4AAE-B128-E33E2F8997D5}"/>
                      </a:ext>
                    </a:extLst>
                  </p14:cNvPr>
                  <p14:cNvContentPartPr/>
                  <p14:nvPr/>
                </p14:nvContentPartPr>
                <p14:xfrm>
                  <a:off x="3755447" y="4978251"/>
                  <a:ext cx="135000" cy="1378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FB2A3B94-887A-4AAE-B128-E33E2F8997D5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3746807" y="4969251"/>
                    <a:ext cx="1526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9F10FDEC-20E9-4DDA-9C32-13FD3BDA583E}"/>
                      </a:ext>
                    </a:extLst>
                  </p14:cNvPr>
                  <p14:cNvContentPartPr/>
                  <p14:nvPr/>
                </p14:nvContentPartPr>
                <p14:xfrm>
                  <a:off x="3872087" y="5006331"/>
                  <a:ext cx="226800" cy="144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9F10FDEC-20E9-4DDA-9C32-13FD3BDA583E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3863447" y="4997691"/>
                    <a:ext cx="244440" cy="16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4D84A0C6-33E7-4936-B861-606248A6ECCB}"/>
                    </a:ext>
                  </a:extLst>
                </p14:cNvPr>
                <p14:cNvContentPartPr/>
                <p14:nvPr/>
              </p14:nvContentPartPr>
              <p14:xfrm>
                <a:off x="4324967" y="5020011"/>
                <a:ext cx="360" cy="12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4D84A0C6-33E7-4936-B861-606248A6ECC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316327" y="5011371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2EAE457-8A15-4050-AA8E-78106DAD60B9}"/>
                    </a:ext>
                  </a:extLst>
                </p14:cNvPr>
                <p14:cNvContentPartPr/>
                <p14:nvPr/>
              </p14:nvContentPartPr>
              <p14:xfrm>
                <a:off x="4351967" y="5138451"/>
                <a:ext cx="7200" cy="6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2EAE457-8A15-4050-AA8E-78106DAD60B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343327" y="5129811"/>
                  <a:ext cx="24840" cy="2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200FCDD7-4B21-47EF-B799-0F02521FD5BC}"/>
              </a:ext>
            </a:extLst>
          </p:cNvPr>
          <p:cNvGrpSpPr/>
          <p:nvPr/>
        </p:nvGrpSpPr>
        <p:grpSpPr>
          <a:xfrm>
            <a:off x="5031647" y="4582971"/>
            <a:ext cx="6185520" cy="885960"/>
            <a:chOff x="5031647" y="4582971"/>
            <a:chExt cx="6185520" cy="885960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FABA9AE2-8F47-40C4-A51A-F3A62C68FD2E}"/>
                </a:ext>
              </a:extLst>
            </p:cNvPr>
            <p:cNvGrpSpPr/>
            <p:nvPr/>
          </p:nvGrpSpPr>
          <p:grpSpPr>
            <a:xfrm>
              <a:off x="5031647" y="4695291"/>
              <a:ext cx="1301040" cy="716760"/>
              <a:chOff x="5031647" y="4695291"/>
              <a:chExt cx="1301040" cy="71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D874FB13-2FD6-4F71-AE1E-3913317D8BD4}"/>
                      </a:ext>
                    </a:extLst>
                  </p14:cNvPr>
                  <p14:cNvContentPartPr/>
                  <p14:nvPr/>
                </p14:nvContentPartPr>
                <p14:xfrm>
                  <a:off x="5208767" y="4760811"/>
                  <a:ext cx="209160" cy="62712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D874FB13-2FD6-4F71-AE1E-3913317D8BD4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5199767" y="4751811"/>
                    <a:ext cx="226800" cy="64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683193AF-0DFD-456A-8DB9-06807AB146F2}"/>
                      </a:ext>
                    </a:extLst>
                  </p14:cNvPr>
                  <p14:cNvContentPartPr/>
                  <p14:nvPr/>
                </p14:nvContentPartPr>
                <p14:xfrm>
                  <a:off x="5195087" y="5018571"/>
                  <a:ext cx="327960" cy="277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683193AF-0DFD-456A-8DB9-06807AB146F2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5186447" y="5009931"/>
                    <a:ext cx="3456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8B263D8D-68A7-4908-86E4-518D28D91768}"/>
                      </a:ext>
                    </a:extLst>
                  </p14:cNvPr>
                  <p14:cNvContentPartPr/>
                  <p14:nvPr/>
                </p14:nvContentPartPr>
                <p14:xfrm>
                  <a:off x="5641487" y="4938291"/>
                  <a:ext cx="9360" cy="1522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8B263D8D-68A7-4908-86E4-518D28D91768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5632847" y="4929291"/>
                    <a:ext cx="2700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D9C4BDB7-7566-4108-9337-CBCE2EB94F83}"/>
                      </a:ext>
                    </a:extLst>
                  </p14:cNvPr>
                  <p14:cNvContentPartPr/>
                  <p14:nvPr/>
                </p14:nvContentPartPr>
                <p14:xfrm>
                  <a:off x="5590007" y="5000571"/>
                  <a:ext cx="132840" cy="9288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D9C4BDB7-7566-4108-9337-CBCE2EB94F8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5581007" y="4991571"/>
                    <a:ext cx="15048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D872D7AF-5966-4CF3-B408-5FAE6ECF3A8C}"/>
                      </a:ext>
                    </a:extLst>
                  </p14:cNvPr>
                  <p14:cNvContentPartPr/>
                  <p14:nvPr/>
                </p14:nvContentPartPr>
                <p14:xfrm>
                  <a:off x="5554007" y="4965651"/>
                  <a:ext cx="144000" cy="10368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D872D7AF-5966-4CF3-B408-5FAE6ECF3A8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545367" y="4956651"/>
                    <a:ext cx="1616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4A35456E-CE5C-4319-A984-9080440F1EB2}"/>
                      </a:ext>
                    </a:extLst>
                  </p14:cNvPr>
                  <p14:cNvContentPartPr/>
                  <p14:nvPr/>
                </p14:nvContentPartPr>
                <p14:xfrm>
                  <a:off x="5838767" y="4903371"/>
                  <a:ext cx="229320" cy="37512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4A35456E-CE5C-4319-A984-9080440F1EB2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5830127" y="4894731"/>
                    <a:ext cx="246960" cy="39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1872B21C-DC75-4D13-B368-A7BB04B6109A}"/>
                      </a:ext>
                    </a:extLst>
                  </p14:cNvPr>
                  <p14:cNvContentPartPr/>
                  <p14:nvPr/>
                </p14:nvContentPartPr>
                <p14:xfrm>
                  <a:off x="6199847" y="4760811"/>
                  <a:ext cx="132840" cy="5284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1872B21C-DC75-4D13-B368-A7BB04B6109A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6191207" y="4751811"/>
                    <a:ext cx="150480" cy="54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2F9A4B48-0B0B-44CC-8552-C0FFEC2F55A2}"/>
                      </a:ext>
                    </a:extLst>
                  </p14:cNvPr>
                  <p14:cNvContentPartPr/>
                  <p14:nvPr/>
                </p14:nvContentPartPr>
                <p14:xfrm>
                  <a:off x="5031647" y="4695291"/>
                  <a:ext cx="278640" cy="71676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2F9A4B48-0B0B-44CC-8552-C0FFEC2F55A2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5022647" y="4686651"/>
                    <a:ext cx="296280" cy="734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0BDE5BF3-9B9A-402B-BC8B-68554C2442EA}"/>
                </a:ext>
              </a:extLst>
            </p:cNvPr>
            <p:cNvGrpSpPr/>
            <p:nvPr/>
          </p:nvGrpSpPr>
          <p:grpSpPr>
            <a:xfrm>
              <a:off x="6577487" y="4730211"/>
              <a:ext cx="532440" cy="417960"/>
              <a:chOff x="6577487" y="4730211"/>
              <a:chExt cx="532440" cy="41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A6FECDA6-0F94-48F0-90BA-3BEE41FBC9C4}"/>
                      </a:ext>
                    </a:extLst>
                  </p14:cNvPr>
                  <p14:cNvContentPartPr/>
                  <p14:nvPr/>
                </p14:nvContentPartPr>
                <p14:xfrm>
                  <a:off x="6577487" y="4795731"/>
                  <a:ext cx="105120" cy="3524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A6FECDA6-0F94-48F0-90BA-3BEE41FBC9C4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6568487" y="4786731"/>
                    <a:ext cx="122760" cy="37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473664C6-8000-4F9B-8F25-73887728EE52}"/>
                      </a:ext>
                    </a:extLst>
                  </p14:cNvPr>
                  <p14:cNvContentPartPr/>
                  <p14:nvPr/>
                </p14:nvContentPartPr>
                <p14:xfrm>
                  <a:off x="6807527" y="4831371"/>
                  <a:ext cx="170640" cy="1479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473664C6-8000-4F9B-8F25-73887728EE52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6798887" y="4822371"/>
                    <a:ext cx="1882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78F240B4-58F6-4A33-9409-AC4EA022D00A}"/>
                      </a:ext>
                    </a:extLst>
                  </p14:cNvPr>
                  <p14:cNvContentPartPr/>
                  <p14:nvPr/>
                </p14:nvContentPartPr>
                <p14:xfrm>
                  <a:off x="7048007" y="4730211"/>
                  <a:ext cx="61920" cy="336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78F240B4-58F6-4A33-9409-AC4EA022D00A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039367" y="4721571"/>
                    <a:ext cx="79560" cy="354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B2043BE-AFB3-49DD-9D09-5A3D7A72767B}"/>
                </a:ext>
              </a:extLst>
            </p:cNvPr>
            <p:cNvGrpSpPr/>
            <p:nvPr/>
          </p:nvGrpSpPr>
          <p:grpSpPr>
            <a:xfrm>
              <a:off x="7408727" y="4582971"/>
              <a:ext cx="3808440" cy="885960"/>
              <a:chOff x="7408727" y="4582971"/>
              <a:chExt cx="3808440" cy="88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8A4B8786-12BA-41AD-AD4E-C01BA96314A2}"/>
                      </a:ext>
                    </a:extLst>
                  </p14:cNvPr>
                  <p14:cNvContentPartPr/>
                  <p14:nvPr/>
                </p14:nvContentPartPr>
                <p14:xfrm>
                  <a:off x="7408727" y="4939731"/>
                  <a:ext cx="65520" cy="36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8A4B8786-12BA-41AD-AD4E-C01BA96314A2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400087" y="4930731"/>
                    <a:ext cx="831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AF889CC1-F1F9-4E5A-906A-709455A32DD2}"/>
                      </a:ext>
                    </a:extLst>
                  </p14:cNvPr>
                  <p14:cNvContentPartPr/>
                  <p14:nvPr/>
                </p14:nvContentPartPr>
                <p14:xfrm>
                  <a:off x="7408727" y="4939731"/>
                  <a:ext cx="119160" cy="5652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AF889CC1-F1F9-4E5A-906A-709455A32DD2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400087" y="4930731"/>
                    <a:ext cx="1368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04663E50-F2CE-456E-AC99-561996F63306}"/>
                      </a:ext>
                    </a:extLst>
                  </p14:cNvPr>
                  <p14:cNvContentPartPr/>
                  <p14:nvPr/>
                </p14:nvContentPartPr>
                <p14:xfrm>
                  <a:off x="7716167" y="4599891"/>
                  <a:ext cx="161640" cy="86904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04663E50-F2CE-456E-AC99-561996F63306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707527" y="4591251"/>
                    <a:ext cx="179280" cy="88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C108A08F-3B27-432F-A047-5E73B0C27DA0}"/>
                      </a:ext>
                    </a:extLst>
                  </p14:cNvPr>
                  <p14:cNvContentPartPr/>
                  <p14:nvPr/>
                </p14:nvContentPartPr>
                <p14:xfrm>
                  <a:off x="8021807" y="4681611"/>
                  <a:ext cx="97560" cy="57384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C108A08F-3B27-432F-A047-5E73B0C27DA0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8013167" y="4672971"/>
                    <a:ext cx="115200" cy="59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5FBC71E8-C096-4EC4-A6E4-F89D1D3868CE}"/>
                      </a:ext>
                    </a:extLst>
                  </p14:cNvPr>
                  <p14:cNvContentPartPr/>
                  <p14:nvPr/>
                </p14:nvContentPartPr>
                <p14:xfrm>
                  <a:off x="7998407" y="4979331"/>
                  <a:ext cx="193320" cy="277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5FBC71E8-C096-4EC4-A6E4-F89D1D3868CE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989767" y="4970331"/>
                    <a:ext cx="21096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01E22BB9-C4CC-472D-ACC6-224749FFCF40}"/>
                      </a:ext>
                    </a:extLst>
                  </p14:cNvPr>
                  <p14:cNvContentPartPr/>
                  <p14:nvPr/>
                </p14:nvContentPartPr>
                <p14:xfrm>
                  <a:off x="8252567" y="4747131"/>
                  <a:ext cx="78480" cy="3585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01E22BB9-C4CC-472D-ACC6-224749FFCF40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243567" y="4738131"/>
                    <a:ext cx="96120" cy="37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7156388D-90DB-4704-AD0B-D316BE7B8E59}"/>
                      </a:ext>
                    </a:extLst>
                  </p14:cNvPr>
                  <p14:cNvContentPartPr/>
                  <p14:nvPr/>
                </p14:nvContentPartPr>
                <p14:xfrm>
                  <a:off x="8388647" y="4809771"/>
                  <a:ext cx="158400" cy="19872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7156388D-90DB-4704-AD0B-D316BE7B8E59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8380007" y="4801131"/>
                    <a:ext cx="176040" cy="21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7D485BB4-1054-4C56-92DF-D7CB78635C65}"/>
                      </a:ext>
                    </a:extLst>
                  </p14:cNvPr>
                  <p14:cNvContentPartPr/>
                  <p14:nvPr/>
                </p14:nvContentPartPr>
                <p14:xfrm>
                  <a:off x="8428967" y="4847211"/>
                  <a:ext cx="179640" cy="4428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7D485BB4-1054-4C56-92DF-D7CB78635C65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420327" y="4838211"/>
                    <a:ext cx="1972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C4A158DA-4DBE-4DAC-B00F-41F263C84D5E}"/>
                      </a:ext>
                    </a:extLst>
                  </p14:cNvPr>
                  <p14:cNvContentPartPr/>
                  <p14:nvPr/>
                </p14:nvContentPartPr>
                <p14:xfrm>
                  <a:off x="8662247" y="4684851"/>
                  <a:ext cx="85680" cy="38736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C4A158DA-4DBE-4DAC-B00F-41F263C84D5E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8653607" y="4675851"/>
                    <a:ext cx="10332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580DD869-43B7-4103-83FD-D0EE1B43C00F}"/>
                      </a:ext>
                    </a:extLst>
                  </p14:cNvPr>
                  <p14:cNvContentPartPr/>
                  <p14:nvPr/>
                </p14:nvContentPartPr>
                <p14:xfrm>
                  <a:off x="8897687" y="4795011"/>
                  <a:ext cx="179280" cy="39096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580DD869-43B7-4103-83FD-D0EE1B43C00F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8889047" y="4786011"/>
                    <a:ext cx="196920" cy="40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38A84BB0-C083-40A8-BAEC-DF126303EF1D}"/>
                      </a:ext>
                    </a:extLst>
                  </p14:cNvPr>
                  <p14:cNvContentPartPr/>
                  <p14:nvPr/>
                </p14:nvContentPartPr>
                <p14:xfrm>
                  <a:off x="9202607" y="4697091"/>
                  <a:ext cx="182160" cy="51768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38A84BB0-C083-40A8-BAEC-DF126303EF1D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9193967" y="4688091"/>
                    <a:ext cx="199800" cy="53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440121CA-73BD-4BB2-BC56-18F0EB69BD8B}"/>
                      </a:ext>
                    </a:extLst>
                  </p14:cNvPr>
                  <p14:cNvContentPartPr/>
                  <p14:nvPr/>
                </p14:nvContentPartPr>
                <p14:xfrm>
                  <a:off x="9429407" y="4798971"/>
                  <a:ext cx="180000" cy="20088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440121CA-73BD-4BB2-BC56-18F0EB69BD8B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9420407" y="4790331"/>
                    <a:ext cx="1976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C24B4D30-0FDB-4AA3-B4C4-512A8D75144B}"/>
                      </a:ext>
                    </a:extLst>
                  </p14:cNvPr>
                  <p14:cNvContentPartPr/>
                  <p14:nvPr/>
                </p14:nvContentPartPr>
                <p14:xfrm>
                  <a:off x="9761327" y="4839651"/>
                  <a:ext cx="13680" cy="17028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C24B4D30-0FDB-4AA3-B4C4-512A8D75144B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9752327" y="4830651"/>
                    <a:ext cx="313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3A0A5D42-A20A-45F9-9648-6C7A89D24D79}"/>
                      </a:ext>
                    </a:extLst>
                  </p14:cNvPr>
                  <p14:cNvContentPartPr/>
                  <p14:nvPr/>
                </p14:nvContentPartPr>
                <p14:xfrm>
                  <a:off x="9709847" y="4932171"/>
                  <a:ext cx="130320" cy="36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3A0A5D42-A20A-45F9-9648-6C7A89D24D79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9700847" y="4923171"/>
                    <a:ext cx="1479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748422F6-67DE-40E2-8F43-BD26F0E803A0}"/>
                      </a:ext>
                    </a:extLst>
                  </p14:cNvPr>
                  <p14:cNvContentPartPr/>
                  <p14:nvPr/>
                </p14:nvContentPartPr>
                <p14:xfrm>
                  <a:off x="9967607" y="4745331"/>
                  <a:ext cx="222480" cy="31320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748422F6-67DE-40E2-8F43-BD26F0E803A0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9958607" y="4736691"/>
                    <a:ext cx="240120" cy="33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AC3F8620-BB88-45BE-87A0-5C5BF05A3138}"/>
                      </a:ext>
                    </a:extLst>
                  </p14:cNvPr>
                  <p14:cNvContentPartPr/>
                  <p14:nvPr/>
                </p14:nvContentPartPr>
                <p14:xfrm>
                  <a:off x="10010087" y="4860891"/>
                  <a:ext cx="226800" cy="3384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AC3F8620-BB88-45BE-87A0-5C5BF05A3138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10001447" y="4851891"/>
                    <a:ext cx="24444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F12B0CC6-0677-4FBB-9466-8DE49D40E0B5}"/>
                      </a:ext>
                    </a:extLst>
                  </p14:cNvPr>
                  <p14:cNvContentPartPr/>
                  <p14:nvPr/>
                </p14:nvContentPartPr>
                <p14:xfrm>
                  <a:off x="10326527" y="4582971"/>
                  <a:ext cx="126000" cy="63000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F12B0CC6-0677-4FBB-9466-8DE49D40E0B5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10317527" y="4574331"/>
                    <a:ext cx="143640" cy="64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1EE2124C-F44B-4147-AD3E-62BFB28CFCD9}"/>
                      </a:ext>
                    </a:extLst>
                  </p14:cNvPr>
                  <p14:cNvContentPartPr/>
                  <p14:nvPr/>
                </p14:nvContentPartPr>
                <p14:xfrm>
                  <a:off x="10570967" y="4661451"/>
                  <a:ext cx="219960" cy="34812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1EE2124C-F44B-4147-AD3E-62BFB28CFCD9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10561967" y="4652811"/>
                    <a:ext cx="237600" cy="36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A063AF3C-2821-419B-ABFA-44F9E6236D82}"/>
                      </a:ext>
                    </a:extLst>
                  </p14:cNvPr>
                  <p14:cNvContentPartPr/>
                  <p14:nvPr/>
                </p14:nvContentPartPr>
                <p14:xfrm>
                  <a:off x="10938527" y="4768371"/>
                  <a:ext cx="175320" cy="24588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A063AF3C-2821-419B-ABFA-44F9E6236D8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10929887" y="4759371"/>
                    <a:ext cx="19296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9FBE00C9-AAF7-4795-BE34-6757F4D6DEFE}"/>
                      </a:ext>
                    </a:extLst>
                  </p14:cNvPr>
                  <p14:cNvContentPartPr/>
                  <p14:nvPr/>
                </p14:nvContentPartPr>
                <p14:xfrm>
                  <a:off x="10992527" y="4859451"/>
                  <a:ext cx="224640" cy="2160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9FBE00C9-AAF7-4795-BE34-6757F4D6DEFE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10983527" y="4850451"/>
                    <a:ext cx="242280" cy="39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229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00B73E-F306-4E49-BBEF-8D69B61B7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361736E-1BE1-4932-A250-BB092BD09A19}"/>
              </a:ext>
            </a:extLst>
          </p:cNvPr>
          <p:cNvGrpSpPr/>
          <p:nvPr/>
        </p:nvGrpSpPr>
        <p:grpSpPr>
          <a:xfrm>
            <a:off x="1986536" y="624114"/>
            <a:ext cx="5575680" cy="603720"/>
            <a:chOff x="2022047" y="863811"/>
            <a:chExt cx="5575680" cy="60372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F03CA29-2E7F-4BB1-B45F-ED40B5F436D9}"/>
                </a:ext>
              </a:extLst>
            </p:cNvPr>
            <p:cNvGrpSpPr/>
            <p:nvPr/>
          </p:nvGrpSpPr>
          <p:grpSpPr>
            <a:xfrm>
              <a:off x="2022047" y="947331"/>
              <a:ext cx="1953720" cy="520200"/>
              <a:chOff x="2022047" y="947331"/>
              <a:chExt cx="1953720" cy="52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65A739DE-C09B-49EC-AC14-B15583ABA296}"/>
                      </a:ext>
                    </a:extLst>
                  </p14:cNvPr>
                  <p14:cNvContentPartPr/>
                  <p14:nvPr/>
                </p14:nvContentPartPr>
                <p14:xfrm>
                  <a:off x="2042207" y="1044531"/>
                  <a:ext cx="49680" cy="4230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65A739DE-C09B-49EC-AC14-B15583ABA29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3207" y="1035531"/>
                    <a:ext cx="67320" cy="44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F226F6A-9886-48E8-8FF6-076C677CEEEE}"/>
                      </a:ext>
                    </a:extLst>
                  </p14:cNvPr>
                  <p14:cNvContentPartPr/>
                  <p14:nvPr/>
                </p14:nvContentPartPr>
                <p14:xfrm>
                  <a:off x="2022047" y="1000971"/>
                  <a:ext cx="415800" cy="3902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F226F6A-9886-48E8-8FF6-076C677CEEE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013047" y="992331"/>
                    <a:ext cx="433440" cy="40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C30DE7F-2359-4C6D-BD65-FEC40FC8690A}"/>
                      </a:ext>
                    </a:extLst>
                  </p14:cNvPr>
                  <p14:cNvContentPartPr/>
                  <p14:nvPr/>
                </p14:nvContentPartPr>
                <p14:xfrm>
                  <a:off x="2501927" y="1187091"/>
                  <a:ext cx="18360" cy="1522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C30DE7F-2359-4C6D-BD65-FEC40FC8690A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492927" y="1178091"/>
                    <a:ext cx="3600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8D54290-1A3B-4EA4-BC30-005FBB74E289}"/>
                      </a:ext>
                    </a:extLst>
                  </p14:cNvPr>
                  <p14:cNvContentPartPr/>
                  <p14:nvPr/>
                </p14:nvContentPartPr>
                <p14:xfrm>
                  <a:off x="2513087" y="1050651"/>
                  <a:ext cx="7200" cy="32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8D54290-1A3B-4EA4-BC30-005FBB74E289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504087" y="1041651"/>
                    <a:ext cx="2484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745C2AF-0F7A-4190-B3FF-6B7B66A473FD}"/>
                      </a:ext>
                    </a:extLst>
                  </p14:cNvPr>
                  <p14:cNvContentPartPr/>
                  <p14:nvPr/>
                </p14:nvContentPartPr>
                <p14:xfrm>
                  <a:off x="2654207" y="1124811"/>
                  <a:ext cx="119880" cy="209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745C2AF-0F7A-4190-B3FF-6B7B66A473F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645567" y="1116171"/>
                    <a:ext cx="1375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997C3E8A-6CA3-4518-9C23-5638A1E55B9D}"/>
                      </a:ext>
                    </a:extLst>
                  </p14:cNvPr>
                  <p14:cNvContentPartPr/>
                  <p14:nvPr/>
                </p14:nvContentPartPr>
                <p14:xfrm>
                  <a:off x="2842487" y="1156491"/>
                  <a:ext cx="175320" cy="199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997C3E8A-6CA3-4518-9C23-5638A1E55B9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833847" y="1147851"/>
                    <a:ext cx="19296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04DCC9E-6194-40B5-AA86-7B79C58911F3}"/>
                      </a:ext>
                    </a:extLst>
                  </p14:cNvPr>
                  <p14:cNvContentPartPr/>
                  <p14:nvPr/>
                </p14:nvContentPartPr>
                <p14:xfrm>
                  <a:off x="3113927" y="1164051"/>
                  <a:ext cx="78840" cy="1371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04DCC9E-6194-40B5-AA86-7B79C58911F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105287" y="1155411"/>
                    <a:ext cx="9648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C3F30930-6EEF-44F2-8390-9E55195C5925}"/>
                      </a:ext>
                    </a:extLst>
                  </p14:cNvPr>
                  <p14:cNvContentPartPr/>
                  <p14:nvPr/>
                </p14:nvContentPartPr>
                <p14:xfrm>
                  <a:off x="3315887" y="1144611"/>
                  <a:ext cx="139320" cy="1674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C3F30930-6EEF-44F2-8390-9E55195C592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307247" y="1135611"/>
                    <a:ext cx="15696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56E7987-8BB0-4D69-962D-67A066BA592A}"/>
                      </a:ext>
                    </a:extLst>
                  </p14:cNvPr>
                  <p14:cNvContentPartPr/>
                  <p14:nvPr/>
                </p14:nvContentPartPr>
                <p14:xfrm>
                  <a:off x="3506687" y="947331"/>
                  <a:ext cx="110160" cy="3722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56E7987-8BB0-4D69-962D-67A066BA592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497687" y="938331"/>
                    <a:ext cx="127800" cy="38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78EAF0F-9F4D-419D-ABE4-1F5CCD9DED3C}"/>
                      </a:ext>
                    </a:extLst>
                  </p14:cNvPr>
                  <p14:cNvContentPartPr/>
                  <p14:nvPr/>
                </p14:nvContentPartPr>
                <p14:xfrm>
                  <a:off x="3372047" y="968571"/>
                  <a:ext cx="379440" cy="428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78EAF0F-9F4D-419D-ABE4-1F5CCD9DED3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363047" y="959571"/>
                    <a:ext cx="39708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A7EE1A30-AB00-451D-89CE-78853158BF86}"/>
                      </a:ext>
                    </a:extLst>
                  </p14:cNvPr>
                  <p14:cNvContentPartPr/>
                  <p14:nvPr/>
                </p14:nvContentPartPr>
                <p14:xfrm>
                  <a:off x="3757607" y="1063611"/>
                  <a:ext cx="218160" cy="2059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A7EE1A30-AB00-451D-89CE-78853158BF8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748607" y="1054611"/>
                    <a:ext cx="235800" cy="22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0A19E1-E2DD-45C8-A0FA-A0AB3C29D58F}"/>
                </a:ext>
              </a:extLst>
            </p:cNvPr>
            <p:cNvGrpSpPr/>
            <p:nvPr/>
          </p:nvGrpSpPr>
          <p:grpSpPr>
            <a:xfrm>
              <a:off x="4627727" y="863811"/>
              <a:ext cx="2970000" cy="462240"/>
              <a:chOff x="4627727" y="863811"/>
              <a:chExt cx="2970000" cy="462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706AA83-B369-47F7-9838-E43ACDA451A7}"/>
                      </a:ext>
                    </a:extLst>
                  </p14:cNvPr>
                  <p14:cNvContentPartPr/>
                  <p14:nvPr/>
                </p14:nvContentPartPr>
                <p14:xfrm>
                  <a:off x="4627727" y="1058211"/>
                  <a:ext cx="162000" cy="1810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706AA83-B369-47F7-9838-E43ACDA451A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618727" y="1049211"/>
                    <a:ext cx="17964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5324F52-025F-4170-98D0-208822E4CC74}"/>
                      </a:ext>
                    </a:extLst>
                  </p14:cNvPr>
                  <p14:cNvContentPartPr/>
                  <p14:nvPr/>
                </p14:nvContentPartPr>
                <p14:xfrm>
                  <a:off x="4813847" y="1108611"/>
                  <a:ext cx="200160" cy="1735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5324F52-025F-4170-98D0-208822E4CC7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804847" y="1099971"/>
                    <a:ext cx="21780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77054C6E-DD8F-4361-B48C-98A30E6E6DD0}"/>
                      </a:ext>
                    </a:extLst>
                  </p14:cNvPr>
                  <p14:cNvContentPartPr/>
                  <p14:nvPr/>
                </p14:nvContentPartPr>
                <p14:xfrm>
                  <a:off x="5013647" y="1156851"/>
                  <a:ext cx="360" cy="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77054C6E-DD8F-4361-B48C-98A30E6E6DD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5004647" y="11478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83EC212-3ECD-4264-9E26-F587ADDA4060}"/>
                      </a:ext>
                    </a:extLst>
                  </p14:cNvPr>
                  <p14:cNvContentPartPr/>
                  <p14:nvPr/>
                </p14:nvContentPartPr>
                <p14:xfrm>
                  <a:off x="5013647" y="1156851"/>
                  <a:ext cx="211320" cy="147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83EC212-3ECD-4264-9E26-F587ADDA406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004647" y="1147851"/>
                    <a:ext cx="22896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DF3880A3-C50A-402C-A7C7-3F16F72A4290}"/>
                      </a:ext>
                    </a:extLst>
                  </p14:cNvPr>
                  <p14:cNvContentPartPr/>
                  <p14:nvPr/>
                </p14:nvContentPartPr>
                <p14:xfrm>
                  <a:off x="5289407" y="1111851"/>
                  <a:ext cx="130320" cy="192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DF3880A3-C50A-402C-A7C7-3F16F72A429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280767" y="1102851"/>
                    <a:ext cx="1479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DA267C2-DAAC-4305-8731-3B88EE14A553}"/>
                      </a:ext>
                    </a:extLst>
                  </p14:cNvPr>
                  <p14:cNvContentPartPr/>
                  <p14:nvPr/>
                </p14:nvContentPartPr>
                <p14:xfrm>
                  <a:off x="5538167" y="1133811"/>
                  <a:ext cx="177840" cy="1731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DA267C2-DAAC-4305-8731-3B88EE14A55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529167" y="1125171"/>
                    <a:ext cx="19548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92329C62-7458-4F4A-BF17-ED0E8B08FF2A}"/>
                      </a:ext>
                    </a:extLst>
                  </p14:cNvPr>
                  <p14:cNvContentPartPr/>
                  <p14:nvPr/>
                </p14:nvContentPartPr>
                <p14:xfrm>
                  <a:off x="5751287" y="915291"/>
                  <a:ext cx="94680" cy="405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92329C62-7458-4F4A-BF17-ED0E8B08FF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742647" y="906651"/>
                    <a:ext cx="112320" cy="42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81C8214-BB28-4A95-B6A6-95FFFA5788C8}"/>
                      </a:ext>
                    </a:extLst>
                  </p14:cNvPr>
                  <p14:cNvContentPartPr/>
                  <p14:nvPr/>
                </p14:nvContentPartPr>
                <p14:xfrm>
                  <a:off x="5971247" y="1179531"/>
                  <a:ext cx="276120" cy="1335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81C8214-BB28-4A95-B6A6-95FFFA5788C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962247" y="1170531"/>
                    <a:ext cx="2937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479ED1C-3BCD-46A3-A3D8-86EC07F4AD58}"/>
                      </a:ext>
                    </a:extLst>
                  </p14:cNvPr>
                  <p14:cNvContentPartPr/>
                  <p14:nvPr/>
                </p14:nvContentPartPr>
                <p14:xfrm>
                  <a:off x="6103367" y="863811"/>
                  <a:ext cx="361440" cy="4312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0479ED1C-3BCD-46A3-A3D8-86EC07F4AD5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094727" y="855171"/>
                    <a:ext cx="379080" cy="44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62E3BF4-FFD4-44D7-A797-44733F649B9A}"/>
                      </a:ext>
                    </a:extLst>
                  </p14:cNvPr>
                  <p14:cNvContentPartPr/>
                  <p14:nvPr/>
                </p14:nvContentPartPr>
                <p14:xfrm>
                  <a:off x="6596927" y="982251"/>
                  <a:ext cx="90000" cy="3175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62E3BF4-FFD4-44D7-A797-44733F649B9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7927" y="973251"/>
                    <a:ext cx="107640" cy="33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C9D7A9D-A048-4056-BDB1-ED2E5A29FEB9}"/>
                      </a:ext>
                    </a:extLst>
                  </p14:cNvPr>
                  <p14:cNvContentPartPr/>
                  <p14:nvPr/>
                </p14:nvContentPartPr>
                <p14:xfrm>
                  <a:off x="6823367" y="1105371"/>
                  <a:ext cx="189000" cy="207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C9D7A9D-A048-4056-BDB1-ED2E5A29F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14367" y="1096731"/>
                    <a:ext cx="20664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314C03C-9117-4C6F-9886-90B05DB49B92}"/>
                      </a:ext>
                    </a:extLst>
                  </p14:cNvPr>
                  <p14:cNvContentPartPr/>
                  <p14:nvPr/>
                </p14:nvContentPartPr>
                <p14:xfrm>
                  <a:off x="6991487" y="1137051"/>
                  <a:ext cx="360" cy="3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314C03C-9117-4C6F-9886-90B05DB49B92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982847" y="11280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4306DEE-95DA-42BD-AF63-1582272A68C8}"/>
                      </a:ext>
                    </a:extLst>
                  </p14:cNvPr>
                  <p14:cNvContentPartPr/>
                  <p14:nvPr/>
                </p14:nvContentPartPr>
                <p14:xfrm>
                  <a:off x="6991487" y="1125891"/>
                  <a:ext cx="309960" cy="152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4306DEE-95DA-42BD-AF63-1582272A68C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982847" y="1117251"/>
                    <a:ext cx="32760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9FDAE69B-C9C7-46F1-A50B-0E3ABAC4B11C}"/>
                      </a:ext>
                    </a:extLst>
                  </p14:cNvPr>
                  <p14:cNvContentPartPr/>
                  <p14:nvPr/>
                </p14:nvContentPartPr>
                <p14:xfrm>
                  <a:off x="7435727" y="1050651"/>
                  <a:ext cx="162000" cy="2754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9FDAE69B-C9C7-46F1-A50B-0E3ABAC4B11C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426727" y="1041651"/>
                    <a:ext cx="179640" cy="293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765FA38-5A91-4812-A7FE-B79453A00C7E}"/>
              </a:ext>
            </a:extLst>
          </p:cNvPr>
          <p:cNvGrpSpPr/>
          <p:nvPr/>
        </p:nvGrpSpPr>
        <p:grpSpPr>
          <a:xfrm>
            <a:off x="1771355" y="1391590"/>
            <a:ext cx="7860985" cy="917412"/>
            <a:chOff x="755207" y="1581651"/>
            <a:chExt cx="8896320" cy="103824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9E7A2F7-E07F-4079-9A70-1DFED863120B}"/>
                </a:ext>
              </a:extLst>
            </p:cNvPr>
            <p:cNvGrpSpPr/>
            <p:nvPr/>
          </p:nvGrpSpPr>
          <p:grpSpPr>
            <a:xfrm>
              <a:off x="755207" y="1735011"/>
              <a:ext cx="1959120" cy="884880"/>
              <a:chOff x="755207" y="1735011"/>
              <a:chExt cx="1959120" cy="88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D11ACB52-BF5B-432D-9241-86D20AACE095}"/>
                      </a:ext>
                    </a:extLst>
                  </p14:cNvPr>
                  <p14:cNvContentPartPr/>
                  <p14:nvPr/>
                </p14:nvContentPartPr>
                <p14:xfrm>
                  <a:off x="1037447" y="1850931"/>
                  <a:ext cx="151200" cy="545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D11ACB52-BF5B-432D-9241-86D20AACE095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27286" y="1841156"/>
                    <a:ext cx="171116" cy="5657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633846F4-31D5-4686-B322-322B0875E934}"/>
                      </a:ext>
                    </a:extLst>
                  </p14:cNvPr>
                  <p14:cNvContentPartPr/>
                  <p14:nvPr/>
                </p14:nvContentPartPr>
                <p14:xfrm>
                  <a:off x="994967" y="2142891"/>
                  <a:ext cx="191160" cy="244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633846F4-31D5-4686-B322-322B0875E93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84777" y="2133260"/>
                    <a:ext cx="211132" cy="441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8E114C0-F091-4D1E-9D08-E2ED33612822}"/>
                      </a:ext>
                    </a:extLst>
                  </p14:cNvPr>
                  <p14:cNvContentPartPr/>
                  <p14:nvPr/>
                </p14:nvContentPartPr>
                <p14:xfrm>
                  <a:off x="1369367" y="2047491"/>
                  <a:ext cx="36360" cy="1202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8E114C0-F091-4D1E-9D08-E2ED33612822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359154" y="2037301"/>
                    <a:ext cx="56378" cy="1402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4EEF234-EA8A-4B53-88C2-6403F144182C}"/>
                      </a:ext>
                    </a:extLst>
                  </p14:cNvPr>
                  <p14:cNvContentPartPr/>
                  <p14:nvPr/>
                </p14:nvContentPartPr>
                <p14:xfrm>
                  <a:off x="1302047" y="2064051"/>
                  <a:ext cx="202320" cy="853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4EEF234-EA8A-4B53-88C2-6403F144182C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291870" y="2054300"/>
                    <a:ext cx="222267" cy="105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0A99BB2B-5E4D-4208-86AA-D1C667AA56FB}"/>
                      </a:ext>
                    </a:extLst>
                  </p14:cNvPr>
                  <p14:cNvContentPartPr/>
                  <p14:nvPr/>
                </p14:nvContentPartPr>
                <p14:xfrm>
                  <a:off x="1320047" y="2067651"/>
                  <a:ext cx="144000" cy="878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0A99BB2B-5E4D-4208-86AA-D1C667AA56F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309849" y="2057891"/>
                    <a:ext cx="163989" cy="1077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8056ABA-B18F-44A4-A2F5-9A00FF16456C}"/>
                      </a:ext>
                    </a:extLst>
                  </p14:cNvPr>
                  <p14:cNvContentPartPr/>
                  <p14:nvPr/>
                </p14:nvContentPartPr>
                <p14:xfrm>
                  <a:off x="1591127" y="2025891"/>
                  <a:ext cx="182160" cy="3315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8056ABA-B18F-44A4-A2F5-9A00FF16456C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581347" y="2016115"/>
                    <a:ext cx="202128" cy="351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39C5282B-6491-48DA-86D0-B85513308EFA}"/>
                      </a:ext>
                    </a:extLst>
                  </p14:cNvPr>
                  <p14:cNvContentPartPr/>
                  <p14:nvPr/>
                </p14:nvContentPartPr>
                <p14:xfrm>
                  <a:off x="1938887" y="1789371"/>
                  <a:ext cx="211320" cy="6588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39C5282B-6491-48DA-86D0-B85513308EF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929096" y="1779593"/>
                    <a:ext cx="231310" cy="6787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45D7163-ED08-4493-80D7-877F96F447F3}"/>
                      </a:ext>
                    </a:extLst>
                  </p14:cNvPr>
                  <p14:cNvContentPartPr/>
                  <p14:nvPr/>
                </p14:nvContentPartPr>
                <p14:xfrm>
                  <a:off x="755207" y="1735011"/>
                  <a:ext cx="251280" cy="8848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645D7163-ED08-4493-80D7-877F96F447F3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45025" y="1724826"/>
                    <a:ext cx="271236" cy="9048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9701A42A-9477-49F9-BCE8-73EB4ABB6D3D}"/>
                      </a:ext>
                    </a:extLst>
                  </p14:cNvPr>
                  <p14:cNvContentPartPr/>
                  <p14:nvPr/>
                </p14:nvContentPartPr>
                <p14:xfrm>
                  <a:off x="2392127" y="2006451"/>
                  <a:ext cx="99000" cy="180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9701A42A-9477-49F9-BCE8-73EB4ABB6D3D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381942" y="1996680"/>
                    <a:ext cx="118963" cy="200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3DD34DE-E1D4-455A-B1AE-B7D94E5700D0}"/>
                      </a:ext>
                    </a:extLst>
                  </p14:cNvPr>
                  <p14:cNvContentPartPr/>
                  <p14:nvPr/>
                </p14:nvContentPartPr>
                <p14:xfrm>
                  <a:off x="2510927" y="1842651"/>
                  <a:ext cx="360" cy="3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3DD34DE-E1D4-455A-B1AE-B7D94E5700D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501927" y="18336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574E62C-B94C-458C-BD3C-3C057BA053C3}"/>
                      </a:ext>
                    </a:extLst>
                  </p14:cNvPr>
                  <p14:cNvContentPartPr/>
                  <p14:nvPr/>
                </p14:nvContentPartPr>
                <p14:xfrm>
                  <a:off x="2225087" y="1889811"/>
                  <a:ext cx="140400" cy="4374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574E62C-B94C-458C-BD3C-3C057BA053C3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2214913" y="1879629"/>
                    <a:ext cx="160341" cy="457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D91A2B85-8630-4ADE-846E-8CE1DFB992E4}"/>
                      </a:ext>
                    </a:extLst>
                  </p14:cNvPr>
                  <p14:cNvContentPartPr/>
                  <p14:nvPr/>
                </p14:nvContentPartPr>
                <p14:xfrm>
                  <a:off x="2649887" y="1844091"/>
                  <a:ext cx="64440" cy="4161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D91A2B85-8630-4ADE-846E-8CE1DFB992E4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2639691" y="1833911"/>
                    <a:ext cx="84425" cy="4361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6354EE3-6743-424F-875D-7611B434C61C}"/>
                </a:ext>
              </a:extLst>
            </p:cNvPr>
            <p:cNvGrpSpPr/>
            <p:nvPr/>
          </p:nvGrpSpPr>
          <p:grpSpPr>
            <a:xfrm>
              <a:off x="2977847" y="2067291"/>
              <a:ext cx="201600" cy="97200"/>
              <a:chOff x="2977847" y="2067291"/>
              <a:chExt cx="201600" cy="9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A3EA8697-C597-4C3C-B1F1-478BB69391B0}"/>
                      </a:ext>
                    </a:extLst>
                  </p14:cNvPr>
                  <p14:cNvContentPartPr/>
                  <p14:nvPr/>
                </p14:nvContentPartPr>
                <p14:xfrm>
                  <a:off x="2977847" y="2067291"/>
                  <a:ext cx="165600" cy="33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A3EA8697-C597-4C3C-B1F1-478BB69391B0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2968082" y="2057098"/>
                    <a:ext cx="185537" cy="538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41CB63B4-844D-4B44-A823-48D9409212F4}"/>
                      </a:ext>
                    </a:extLst>
                  </p14:cNvPr>
                  <p14:cNvContentPartPr/>
                  <p14:nvPr/>
                </p14:nvContentPartPr>
                <p14:xfrm>
                  <a:off x="2986127" y="2161251"/>
                  <a:ext cx="193320" cy="32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41CB63B4-844D-4B44-A823-48D9409212F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2976339" y="2151126"/>
                    <a:ext cx="213305" cy="230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B249C7E-6036-41F3-89CF-7C8BF3ACFE59}"/>
                    </a:ext>
                  </a:extLst>
                </p14:cNvPr>
                <p14:cNvContentPartPr/>
                <p14:nvPr/>
              </p14:nvContentPartPr>
              <p14:xfrm>
                <a:off x="3562847" y="1639251"/>
                <a:ext cx="437400" cy="606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B249C7E-6036-41F3-89CF-7C8BF3ACFE5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552665" y="1629067"/>
                  <a:ext cx="457356" cy="6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677627-5711-4A92-A540-8466B207DC73}"/>
                    </a:ext>
                  </a:extLst>
                </p14:cNvPr>
                <p14:cNvContentPartPr/>
                <p14:nvPr/>
              </p14:nvContentPartPr>
              <p14:xfrm>
                <a:off x="3744287" y="2402451"/>
                <a:ext cx="224640" cy="159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A677627-5711-4A92-A540-8466B207DC7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734095" y="2392283"/>
                  <a:ext cx="244617" cy="17976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28AF12D-D266-465B-8687-81333E64F90B}"/>
                </a:ext>
              </a:extLst>
            </p:cNvPr>
            <p:cNvGrpSpPr/>
            <p:nvPr/>
          </p:nvGrpSpPr>
          <p:grpSpPr>
            <a:xfrm>
              <a:off x="4324967" y="1667691"/>
              <a:ext cx="921240" cy="763920"/>
              <a:chOff x="4324967" y="1667691"/>
              <a:chExt cx="921240" cy="76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DA5F0ABD-55BF-4BD3-89F0-9E77BD23FCF7}"/>
                      </a:ext>
                    </a:extLst>
                  </p14:cNvPr>
                  <p14:cNvContentPartPr/>
                  <p14:nvPr/>
                </p14:nvContentPartPr>
                <p14:xfrm>
                  <a:off x="4333967" y="1667691"/>
                  <a:ext cx="187920" cy="76392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DA5F0ABD-55BF-4BD3-89F0-9E77BD23FCF7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323776" y="1657913"/>
                    <a:ext cx="207894" cy="783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4C6824E-4E1B-48D9-99D8-33B871FA2BBC}"/>
                      </a:ext>
                    </a:extLst>
                  </p14:cNvPr>
                  <p14:cNvContentPartPr/>
                  <p14:nvPr/>
                </p14:nvContentPartPr>
                <p14:xfrm>
                  <a:off x="4324967" y="2041371"/>
                  <a:ext cx="303120" cy="50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4C6824E-4E1B-48D9-99D8-33B871FA2BBC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315189" y="2030871"/>
                    <a:ext cx="323084" cy="25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96F543E6-116F-451B-B6F4-2FDF2D6D284A}"/>
                      </a:ext>
                    </a:extLst>
                  </p14:cNvPr>
                  <p14:cNvContentPartPr/>
                  <p14:nvPr/>
                </p14:nvContentPartPr>
                <p14:xfrm>
                  <a:off x="4643207" y="1756251"/>
                  <a:ext cx="108360" cy="4770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96F543E6-116F-451B-B6F4-2FDF2D6D284A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633023" y="1746067"/>
                    <a:ext cx="128321" cy="49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138ECE8-74B1-4C81-AC61-D15A0EE45DDF}"/>
                      </a:ext>
                    </a:extLst>
                  </p14:cNvPr>
                  <p14:cNvContentPartPr/>
                  <p14:nvPr/>
                </p14:nvContentPartPr>
                <p14:xfrm>
                  <a:off x="4879007" y="1877571"/>
                  <a:ext cx="157680" cy="2188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138ECE8-74B1-4C81-AC61-D15A0EE45DDF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868821" y="1867381"/>
                    <a:ext cx="177645" cy="2388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1EA58903-4FD0-419E-B24C-EF67F8ACC669}"/>
                      </a:ext>
                    </a:extLst>
                  </p14:cNvPr>
                  <p14:cNvContentPartPr/>
                  <p14:nvPr/>
                </p14:nvContentPartPr>
                <p14:xfrm>
                  <a:off x="5110127" y="1709091"/>
                  <a:ext cx="136080" cy="5587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1EA58903-4FD0-419E-B24C-EF67F8ACC66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099941" y="1698910"/>
                    <a:ext cx="156044" cy="5786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C78B8E0-F2A2-427E-83A5-F26038456B9A}"/>
                </a:ext>
              </a:extLst>
            </p:cNvPr>
            <p:cNvGrpSpPr/>
            <p:nvPr/>
          </p:nvGrpSpPr>
          <p:grpSpPr>
            <a:xfrm>
              <a:off x="5452127" y="1753011"/>
              <a:ext cx="571320" cy="541440"/>
              <a:chOff x="5452127" y="1753011"/>
              <a:chExt cx="571320" cy="541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6FAE273-A794-4A93-888B-72B97A68B5C7}"/>
                      </a:ext>
                    </a:extLst>
                  </p14:cNvPr>
                  <p14:cNvContentPartPr/>
                  <p14:nvPr/>
                </p14:nvContentPartPr>
                <p14:xfrm>
                  <a:off x="5452127" y="1873971"/>
                  <a:ext cx="270360" cy="4204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76FAE273-A794-4A93-888B-72B97A68B5C7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441948" y="1863785"/>
                    <a:ext cx="290311" cy="440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7DAEA0EF-F2B7-46F5-A814-9C1711D79D2A}"/>
                      </a:ext>
                    </a:extLst>
                  </p14:cNvPr>
                  <p14:cNvContentPartPr/>
                  <p14:nvPr/>
                </p14:nvContentPartPr>
                <p14:xfrm>
                  <a:off x="5903567" y="1753011"/>
                  <a:ext cx="119880" cy="4201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7DAEA0EF-F2B7-46F5-A814-9C1711D79D2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893373" y="1743241"/>
                    <a:ext cx="139860" cy="44006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7EC6AF7-7078-4E6C-BF81-EC63C108D724}"/>
                </a:ext>
              </a:extLst>
            </p:cNvPr>
            <p:cNvGrpSpPr/>
            <p:nvPr/>
          </p:nvGrpSpPr>
          <p:grpSpPr>
            <a:xfrm>
              <a:off x="6238007" y="1669491"/>
              <a:ext cx="942840" cy="599760"/>
              <a:chOff x="6238007" y="1669491"/>
              <a:chExt cx="942840" cy="59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3EF1236-CA0B-470E-9A82-4897F789D8C5}"/>
                      </a:ext>
                    </a:extLst>
                  </p14:cNvPr>
                  <p14:cNvContentPartPr/>
                  <p14:nvPr/>
                </p14:nvContentPartPr>
                <p14:xfrm>
                  <a:off x="6238007" y="1909251"/>
                  <a:ext cx="13680" cy="1461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3EF1236-CA0B-470E-9A82-4897F789D8C5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6228351" y="1899480"/>
                    <a:ext cx="33395" cy="166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A1DBDE7B-BA15-4319-8D43-27A24943FBA7}"/>
                      </a:ext>
                    </a:extLst>
                  </p14:cNvPr>
                  <p14:cNvContentPartPr/>
                  <p14:nvPr/>
                </p14:nvContentPartPr>
                <p14:xfrm>
                  <a:off x="6242687" y="1780371"/>
                  <a:ext cx="360" cy="3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A1DBDE7B-BA15-4319-8D43-27A24943FBA7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233687" y="177137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AD25D61A-5A48-431D-A415-468CC327A498}"/>
                      </a:ext>
                    </a:extLst>
                  </p14:cNvPr>
                  <p14:cNvContentPartPr/>
                  <p14:nvPr/>
                </p14:nvContentPartPr>
                <p14:xfrm>
                  <a:off x="6437807" y="1961091"/>
                  <a:ext cx="159480" cy="140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AD25D61A-5A48-431D-A415-468CC327A49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6427636" y="1951062"/>
                    <a:ext cx="179415" cy="336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8777C1CF-6D08-4D14-8F7F-782008901177}"/>
                      </a:ext>
                    </a:extLst>
                  </p14:cNvPr>
                  <p14:cNvContentPartPr/>
                  <p14:nvPr/>
                </p14:nvContentPartPr>
                <p14:xfrm>
                  <a:off x="6783047" y="1830411"/>
                  <a:ext cx="144000" cy="2102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8777C1CF-6D08-4D14-8F7F-782008901177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6772849" y="1820632"/>
                    <a:ext cx="163989" cy="2302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3C15087D-B378-4097-9650-F313E436FB6C}"/>
                      </a:ext>
                    </a:extLst>
                  </p14:cNvPr>
                  <p14:cNvContentPartPr/>
                  <p14:nvPr/>
                </p14:nvContentPartPr>
                <p14:xfrm>
                  <a:off x="7060967" y="1669491"/>
                  <a:ext cx="119880" cy="5997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3C15087D-B378-4097-9650-F313E436FB6C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7051181" y="1659712"/>
                    <a:ext cx="139860" cy="61972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82C34B-C52D-4B16-9E68-A4CFED4049AF}"/>
                    </a:ext>
                  </a:extLst>
                </p14:cNvPr>
                <p14:cNvContentPartPr/>
                <p14:nvPr/>
              </p14:nvContentPartPr>
              <p14:xfrm>
                <a:off x="8431487" y="1794051"/>
                <a:ext cx="228960" cy="18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82C34B-C52D-4B16-9E68-A4CFED4049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21302" y="1783865"/>
                  <a:ext cx="248923" cy="20860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273897A-279E-41E4-A223-EABD1608FA30}"/>
                </a:ext>
              </a:extLst>
            </p:cNvPr>
            <p:cNvGrpSpPr/>
            <p:nvPr/>
          </p:nvGrpSpPr>
          <p:grpSpPr>
            <a:xfrm>
              <a:off x="8877527" y="1581651"/>
              <a:ext cx="774000" cy="493560"/>
              <a:chOff x="8877527" y="1581651"/>
              <a:chExt cx="774000" cy="49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5176CA2B-B1DB-462B-BCBF-808ADAA03CEE}"/>
                      </a:ext>
                    </a:extLst>
                  </p14:cNvPr>
                  <p14:cNvContentPartPr/>
                  <p14:nvPr/>
                </p14:nvContentPartPr>
                <p14:xfrm>
                  <a:off x="8877527" y="1759131"/>
                  <a:ext cx="209160" cy="2098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5176CA2B-B1DB-462B-BCBF-808ADAA03CE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867334" y="1748962"/>
                    <a:ext cx="229138" cy="229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36CFACBE-4955-4DA7-9564-99ED65AE6FBB}"/>
                      </a:ext>
                    </a:extLst>
                  </p14:cNvPr>
                  <p14:cNvContentPartPr/>
                  <p14:nvPr/>
                </p14:nvContentPartPr>
                <p14:xfrm>
                  <a:off x="8897687" y="1822851"/>
                  <a:ext cx="202320" cy="187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36CFACBE-4955-4DA7-9564-99ED65AE6FB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8887897" y="1812677"/>
                    <a:ext cx="222307" cy="386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906056B2-711C-4FCF-AA86-5674E601020C}"/>
                      </a:ext>
                    </a:extLst>
                  </p14:cNvPr>
                  <p14:cNvContentPartPr/>
                  <p14:nvPr/>
                </p14:nvContentPartPr>
                <p14:xfrm>
                  <a:off x="9284327" y="1581651"/>
                  <a:ext cx="293400" cy="4176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906056B2-711C-4FCF-AA86-5674E601020C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9274547" y="1571476"/>
                    <a:ext cx="313368" cy="4375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6ECA41E-E0F9-4322-A998-4C89E42EB3B0}"/>
                      </a:ext>
                    </a:extLst>
                  </p14:cNvPr>
                  <p14:cNvContentPartPr/>
                  <p14:nvPr/>
                </p14:nvContentPartPr>
                <p14:xfrm>
                  <a:off x="9328247" y="1696851"/>
                  <a:ext cx="323280" cy="3783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96ECA41E-E0F9-4322-A998-4C89E42EB3B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9318475" y="1687066"/>
                    <a:ext cx="343231" cy="39833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1AAB698-C563-41E2-BF55-EC5653935C15}"/>
              </a:ext>
            </a:extLst>
          </p:cNvPr>
          <p:cNvGrpSpPr/>
          <p:nvPr/>
        </p:nvGrpSpPr>
        <p:grpSpPr>
          <a:xfrm>
            <a:off x="583532" y="1696987"/>
            <a:ext cx="798840" cy="563400"/>
            <a:chOff x="470087" y="1067211"/>
            <a:chExt cx="79884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BBE9F3-7FE4-4FCD-B815-574CA8515A98}"/>
                    </a:ext>
                  </a:extLst>
                </p14:cNvPr>
                <p14:cNvContentPartPr/>
                <p14:nvPr/>
              </p14:nvContentPartPr>
              <p14:xfrm>
                <a:off x="577727" y="1256571"/>
                <a:ext cx="204480" cy="283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BBE9F3-7FE4-4FCD-B815-574CA8515A9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8727" y="1247571"/>
                  <a:ext cx="2221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F0F0868-7A1F-4E42-9032-59239A67C528}"/>
                    </a:ext>
                  </a:extLst>
                </p14:cNvPr>
                <p14:cNvContentPartPr/>
                <p14:nvPr/>
              </p14:nvContentPartPr>
              <p14:xfrm>
                <a:off x="799847" y="1231011"/>
                <a:ext cx="25200" cy="219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F0F0868-7A1F-4E42-9032-59239A67C5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90847" y="1222371"/>
                  <a:ext cx="428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2748838-8DC4-46B1-B812-9D4C6C428457}"/>
                    </a:ext>
                  </a:extLst>
                </p14:cNvPr>
                <p14:cNvContentPartPr/>
                <p14:nvPr/>
              </p14:nvContentPartPr>
              <p14:xfrm>
                <a:off x="784367" y="1168731"/>
                <a:ext cx="241560" cy="266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2748838-8DC4-46B1-B812-9D4C6C4284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5727" y="1160091"/>
                  <a:ext cx="259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65261E-71FB-4E66-B2BC-DB8DAD0D390B}"/>
                    </a:ext>
                  </a:extLst>
                </p14:cNvPr>
                <p14:cNvContentPartPr/>
                <p14:nvPr/>
              </p14:nvContentPartPr>
              <p14:xfrm>
                <a:off x="470087" y="1067211"/>
                <a:ext cx="798840" cy="56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65261E-71FB-4E66-B2BC-DB8DAD0D39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1087" y="1058211"/>
                  <a:ext cx="816480" cy="58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27E7F1A-7C7F-4C93-AE4E-B4E591A5BAE3}"/>
              </a:ext>
            </a:extLst>
          </p:cNvPr>
          <p:cNvGrpSpPr/>
          <p:nvPr/>
        </p:nvGrpSpPr>
        <p:grpSpPr>
          <a:xfrm>
            <a:off x="571560" y="2692672"/>
            <a:ext cx="816840" cy="593640"/>
            <a:chOff x="420767" y="2775771"/>
            <a:chExt cx="81684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F5DAE3E-7723-4B2C-8F43-C8170666BE13}"/>
                    </a:ext>
                  </a:extLst>
                </p14:cNvPr>
                <p14:cNvContentPartPr/>
                <p14:nvPr/>
              </p14:nvContentPartPr>
              <p14:xfrm>
                <a:off x="623087" y="2951811"/>
                <a:ext cx="159120" cy="286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F5DAE3E-7723-4B2C-8F43-C8170666BE1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447" y="2943171"/>
                  <a:ext cx="176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2A9DEE-C427-4CDC-99D2-5F7AE2E50D64}"/>
                    </a:ext>
                  </a:extLst>
                </p14:cNvPr>
                <p14:cNvContentPartPr/>
                <p14:nvPr/>
              </p14:nvContentPartPr>
              <p14:xfrm>
                <a:off x="811007" y="3016971"/>
                <a:ext cx="51840" cy="154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2A9DEE-C427-4CDC-99D2-5F7AE2E50D6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2007" y="3008331"/>
                  <a:ext cx="69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D877BC-44CA-403C-9873-71711B20B760}"/>
                    </a:ext>
                  </a:extLst>
                </p14:cNvPr>
                <p14:cNvContentPartPr/>
                <p14:nvPr/>
              </p14:nvContentPartPr>
              <p14:xfrm>
                <a:off x="817487" y="2995011"/>
                <a:ext cx="231480" cy="19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D877BC-44CA-403C-9873-71711B20B7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8847" y="2986011"/>
                  <a:ext cx="249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150A3C-F5BC-4E44-B10E-63B1E303F4B0}"/>
                    </a:ext>
                  </a:extLst>
                </p14:cNvPr>
                <p14:cNvContentPartPr/>
                <p14:nvPr/>
              </p14:nvContentPartPr>
              <p14:xfrm>
                <a:off x="473687" y="2859291"/>
                <a:ext cx="14400" cy="375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150A3C-F5BC-4E44-B10E-63B1E303F4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047" y="2850291"/>
                  <a:ext cx="32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63936C-C94F-430E-BEEF-F1E3AE93E8D1}"/>
                    </a:ext>
                  </a:extLst>
                </p14:cNvPr>
                <p14:cNvContentPartPr/>
                <p14:nvPr/>
              </p14:nvContentPartPr>
              <p14:xfrm>
                <a:off x="420767" y="2775771"/>
                <a:ext cx="816840" cy="593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63936C-C94F-430E-BEEF-F1E3AE93E8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1767" y="2767131"/>
                  <a:ext cx="834480" cy="61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30C4453-2051-497A-90BC-D904E7510E4D}"/>
              </a:ext>
            </a:extLst>
          </p:cNvPr>
          <p:cNvGrpSpPr/>
          <p:nvPr/>
        </p:nvGrpSpPr>
        <p:grpSpPr>
          <a:xfrm>
            <a:off x="1707371" y="2369158"/>
            <a:ext cx="7910629" cy="1011616"/>
            <a:chOff x="839952" y="3408768"/>
            <a:chExt cx="9841680" cy="125856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2357294-352D-42AF-96A3-294E2BE671D0}"/>
                </a:ext>
              </a:extLst>
            </p:cNvPr>
            <p:cNvGrpSpPr/>
            <p:nvPr/>
          </p:nvGrpSpPr>
          <p:grpSpPr>
            <a:xfrm>
              <a:off x="839952" y="3680568"/>
              <a:ext cx="1540800" cy="986760"/>
              <a:chOff x="839952" y="3680568"/>
              <a:chExt cx="1540800" cy="98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711691BA-E925-4E8D-8019-14918DC92DA0}"/>
                      </a:ext>
                    </a:extLst>
                  </p14:cNvPr>
                  <p14:cNvContentPartPr/>
                  <p14:nvPr/>
                </p14:nvContentPartPr>
                <p14:xfrm>
                  <a:off x="1086912" y="3771288"/>
                  <a:ext cx="201600" cy="7354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711691BA-E925-4E8D-8019-14918DC92DA0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075712" y="3760090"/>
                    <a:ext cx="223552" cy="7574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1DD36E2-B73D-4A88-8A57-2C4B42C5DBC6}"/>
                      </a:ext>
                    </a:extLst>
                  </p14:cNvPr>
                  <p14:cNvContentPartPr/>
                  <p14:nvPr/>
                </p14:nvContentPartPr>
                <p14:xfrm>
                  <a:off x="973512" y="4146408"/>
                  <a:ext cx="282240" cy="565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01DD36E2-B73D-4A88-8A57-2C4B42C5DBC6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62760" y="4135282"/>
                    <a:ext cx="304192" cy="783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826F4B2B-944C-416E-A9F3-55D048A5AE77}"/>
                      </a:ext>
                    </a:extLst>
                  </p14:cNvPr>
                  <p14:cNvContentPartPr/>
                  <p14:nvPr/>
                </p14:nvContentPartPr>
                <p14:xfrm>
                  <a:off x="1518912" y="4034088"/>
                  <a:ext cx="28080" cy="2066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826F4B2B-944C-416E-A9F3-55D048A5AE77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507769" y="4022906"/>
                    <a:ext cx="49920" cy="228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AEDF23C6-C5AA-4317-8CD0-B12F7FCE4954}"/>
                      </a:ext>
                    </a:extLst>
                  </p14:cNvPr>
                  <p14:cNvContentPartPr/>
                  <p14:nvPr/>
                </p14:nvContentPartPr>
                <p14:xfrm>
                  <a:off x="1456272" y="4149648"/>
                  <a:ext cx="203760" cy="489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AEDF23C6-C5AA-4317-8CD0-B12F7FCE495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445524" y="4138419"/>
                    <a:ext cx="225703" cy="70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F338784-E18D-43CA-98FC-CDD95B5FE015}"/>
                      </a:ext>
                    </a:extLst>
                  </p14:cNvPr>
                  <p14:cNvContentPartPr/>
                  <p14:nvPr/>
                </p14:nvContentPartPr>
                <p14:xfrm>
                  <a:off x="1451952" y="4076208"/>
                  <a:ext cx="55800" cy="190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2F338784-E18D-43CA-98FC-CDD95B5FE015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440792" y="4065115"/>
                    <a:ext cx="77674" cy="40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EE4EF34E-989C-4FD7-A91B-4B4EC32EE8AE}"/>
                      </a:ext>
                    </a:extLst>
                  </p14:cNvPr>
                  <p14:cNvContentPartPr/>
                  <p14:nvPr/>
                </p14:nvContentPartPr>
                <p14:xfrm>
                  <a:off x="1447632" y="4094928"/>
                  <a:ext cx="166320" cy="1252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EE4EF34E-989C-4FD7-A91B-4B4EC32EE8AE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436902" y="4083742"/>
                    <a:ext cx="188228" cy="1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518B55F6-B1D1-4E6D-AB59-AF880D9426C3}"/>
                      </a:ext>
                    </a:extLst>
                  </p14:cNvPr>
                  <p14:cNvContentPartPr/>
                  <p14:nvPr/>
                </p14:nvContentPartPr>
                <p14:xfrm>
                  <a:off x="1467792" y="4079088"/>
                  <a:ext cx="141120" cy="1393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518B55F6-B1D1-4E6D-AB59-AF880D9426C3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457074" y="4068371"/>
                    <a:ext cx="163003" cy="1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52B3E621-B0CD-4264-A1E8-54098421DEC0}"/>
                      </a:ext>
                    </a:extLst>
                  </p14:cNvPr>
                  <p14:cNvContentPartPr/>
                  <p14:nvPr/>
                </p14:nvContentPartPr>
                <p14:xfrm>
                  <a:off x="1858392" y="3907728"/>
                  <a:ext cx="199080" cy="4860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52B3E621-B0CD-4264-A1E8-54098421DEC0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847208" y="3896530"/>
                    <a:ext cx="221001" cy="507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38BD60A6-AD02-4922-B7AC-DC8880BE9C39}"/>
                      </a:ext>
                    </a:extLst>
                  </p14:cNvPr>
                  <p14:cNvContentPartPr/>
                  <p14:nvPr/>
                </p14:nvContentPartPr>
                <p14:xfrm>
                  <a:off x="2126232" y="3708648"/>
                  <a:ext cx="254520" cy="8301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38BD60A6-AD02-4922-B7AC-DC8880BE9C39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2115497" y="3697902"/>
                    <a:ext cx="276438" cy="852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AB1C7861-5625-44B1-8A88-6CA0028041F6}"/>
                      </a:ext>
                    </a:extLst>
                  </p14:cNvPr>
                  <p14:cNvContentPartPr/>
                  <p14:nvPr/>
                </p14:nvContentPartPr>
                <p14:xfrm>
                  <a:off x="839952" y="3680568"/>
                  <a:ext cx="351000" cy="9867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AB1C7861-5625-44B1-8A88-6CA002804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829207" y="3669818"/>
                    <a:ext cx="372938" cy="10087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A24D58B-A814-49DE-B84F-601F10342264}"/>
                </a:ext>
              </a:extLst>
            </p:cNvPr>
            <p:cNvGrpSpPr/>
            <p:nvPr/>
          </p:nvGrpSpPr>
          <p:grpSpPr>
            <a:xfrm>
              <a:off x="2635632" y="3702528"/>
              <a:ext cx="1152360" cy="781920"/>
              <a:chOff x="2635632" y="3702528"/>
              <a:chExt cx="1152360" cy="78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F4E0A71A-39C7-42D8-8B5E-BE015E23F055}"/>
                      </a:ext>
                    </a:extLst>
                  </p14:cNvPr>
                  <p14:cNvContentPartPr/>
                  <p14:nvPr/>
                </p14:nvContentPartPr>
                <p14:xfrm>
                  <a:off x="2635632" y="3793248"/>
                  <a:ext cx="126000" cy="5504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F4E0A71A-39C7-42D8-8B5E-BE015E23F05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2624909" y="3782051"/>
                    <a:ext cx="147894" cy="572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033EAA6C-4C44-411B-A2B8-8EFD0A0246D9}"/>
                      </a:ext>
                    </a:extLst>
                  </p14:cNvPr>
                  <p14:cNvContentPartPr/>
                  <p14:nvPr/>
                </p14:nvContentPartPr>
                <p14:xfrm>
                  <a:off x="2930112" y="3972888"/>
                  <a:ext cx="57960" cy="1191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033EAA6C-4C44-411B-A2B8-8EFD0A0246D9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2918966" y="3962137"/>
                    <a:ext cx="79806" cy="141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EDF5DDFB-BC89-401F-9C9A-F4915CC5024C}"/>
                      </a:ext>
                    </a:extLst>
                  </p14:cNvPr>
                  <p14:cNvContentPartPr/>
                  <p14:nvPr/>
                </p14:nvContentPartPr>
                <p14:xfrm>
                  <a:off x="2918592" y="3790008"/>
                  <a:ext cx="360" cy="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EDF5DDFB-BC89-401F-9C9A-F4915CC5024C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909592" y="37813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1379BD3F-F77D-49B1-A7FF-1E166939DADA}"/>
                      </a:ext>
                    </a:extLst>
                  </p14:cNvPr>
                  <p14:cNvContentPartPr/>
                  <p14:nvPr/>
                </p14:nvContentPartPr>
                <p14:xfrm>
                  <a:off x="3055032" y="4163688"/>
                  <a:ext cx="124920" cy="1598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1379BD3F-F77D-49B1-A7FF-1E166939DADA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043878" y="4152495"/>
                    <a:ext cx="146781" cy="1817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283230E8-A4DB-414D-AEDF-3B54C248F8FC}"/>
                      </a:ext>
                    </a:extLst>
                  </p14:cNvPr>
                  <p14:cNvContentPartPr/>
                  <p14:nvPr/>
                </p14:nvContentPartPr>
                <p14:xfrm>
                  <a:off x="3362112" y="4018248"/>
                  <a:ext cx="115920" cy="25596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283230E8-A4DB-414D-AEDF-3B54C248F8FC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350923" y="4007061"/>
                    <a:ext cx="137851" cy="2778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3298C940-1E85-4D41-9D8C-5B449D6E9F03}"/>
                      </a:ext>
                    </a:extLst>
                  </p14:cNvPr>
                  <p14:cNvContentPartPr/>
                  <p14:nvPr/>
                </p14:nvContentPartPr>
                <p14:xfrm>
                  <a:off x="3375792" y="3851208"/>
                  <a:ext cx="360" cy="3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3298C940-1E85-4D41-9D8C-5B449D6E9F03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367152" y="38422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9DB159B-0C71-4E17-8E99-79F6B369BA4A}"/>
                      </a:ext>
                    </a:extLst>
                  </p14:cNvPr>
                  <p14:cNvContentPartPr/>
                  <p14:nvPr/>
                </p14:nvContentPartPr>
                <p14:xfrm>
                  <a:off x="3583872" y="3702528"/>
                  <a:ext cx="204120" cy="78192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9DB159B-0C71-4E17-8E99-79F6B369BA4A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572681" y="3691332"/>
                    <a:ext cx="226054" cy="8038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074CDD9-16FB-4A59-BA07-42438AB4EC88}"/>
                </a:ext>
              </a:extLst>
            </p:cNvPr>
            <p:cNvGrpSpPr/>
            <p:nvPr/>
          </p:nvGrpSpPr>
          <p:grpSpPr>
            <a:xfrm>
              <a:off x="4041072" y="3996288"/>
              <a:ext cx="235800" cy="145800"/>
              <a:chOff x="4041072" y="3996288"/>
              <a:chExt cx="235800" cy="14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79013C42-4168-4CBE-82CE-7EBB658DCC19}"/>
                      </a:ext>
                    </a:extLst>
                  </p14:cNvPr>
                  <p14:cNvContentPartPr/>
                  <p14:nvPr/>
                </p14:nvContentPartPr>
                <p14:xfrm>
                  <a:off x="4041072" y="3996288"/>
                  <a:ext cx="129600" cy="316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79013C42-4168-4CBE-82CE-7EBB658DCC19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4030346" y="3985579"/>
                    <a:ext cx="151498" cy="535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9B4DA164-9BFB-4949-9939-47287142CCAD}"/>
                      </a:ext>
                    </a:extLst>
                  </p14:cNvPr>
                  <p14:cNvContentPartPr/>
                  <p14:nvPr/>
                </p14:nvContentPartPr>
                <p14:xfrm>
                  <a:off x="4068792" y="4137048"/>
                  <a:ext cx="208080" cy="50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9B4DA164-9BFB-4949-9939-47287142CCAD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058052" y="4125593"/>
                    <a:ext cx="230007" cy="274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0DBC896-9073-4610-8F4B-A84B424AF1A7}"/>
                    </a:ext>
                  </a:extLst>
                </p14:cNvPr>
                <p14:cNvContentPartPr/>
                <p14:nvPr/>
              </p14:nvContentPartPr>
              <p14:xfrm>
                <a:off x="4590792" y="3419568"/>
                <a:ext cx="455400" cy="742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0DBC896-9073-4610-8F4B-A84B424AF1A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80045" y="3408824"/>
                  <a:ext cx="477342" cy="764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F072A23-FB00-4A3F-A959-612D179A524D}"/>
                    </a:ext>
                  </a:extLst>
                </p14:cNvPr>
                <p14:cNvContentPartPr/>
                <p14:nvPr/>
              </p14:nvContentPartPr>
              <p14:xfrm>
                <a:off x="4729392" y="4338648"/>
                <a:ext cx="162000" cy="147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F072A23-FB00-4A3F-A959-612D179A52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18652" y="4327432"/>
                  <a:ext cx="183928" cy="16958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BCBB52C-CAF2-4110-A349-BF2EBAC6578F}"/>
                </a:ext>
              </a:extLst>
            </p:cNvPr>
            <p:cNvGrpSpPr/>
            <p:nvPr/>
          </p:nvGrpSpPr>
          <p:grpSpPr>
            <a:xfrm>
              <a:off x="5236632" y="3450888"/>
              <a:ext cx="405720" cy="996120"/>
              <a:chOff x="5236632" y="3450888"/>
              <a:chExt cx="405720" cy="99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E989CE26-5A0E-4B88-9BA0-F4E24A0D1516}"/>
                      </a:ext>
                    </a:extLst>
                  </p14:cNvPr>
                  <p14:cNvContentPartPr/>
                  <p14:nvPr/>
                </p14:nvContentPartPr>
                <p14:xfrm>
                  <a:off x="5236632" y="3450888"/>
                  <a:ext cx="405720" cy="5461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E989CE26-5A0E-4B88-9BA0-F4E24A0D1516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5225884" y="3439697"/>
                    <a:ext cx="427663" cy="568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39E5467D-B39F-4878-8351-0BF53F1B14F8}"/>
                      </a:ext>
                    </a:extLst>
                  </p14:cNvPr>
                  <p14:cNvContentPartPr/>
                  <p14:nvPr/>
                </p14:nvContentPartPr>
                <p14:xfrm>
                  <a:off x="5360112" y="4168368"/>
                  <a:ext cx="268560" cy="27864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39E5467D-B39F-4878-8351-0BF53F1B14F8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5349370" y="4157169"/>
                    <a:ext cx="290492" cy="30059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7D2F248-D4B5-4B32-8D23-195ADA42BFA3}"/>
                    </a:ext>
                  </a:extLst>
                </p14:cNvPr>
                <p14:cNvContentPartPr/>
                <p14:nvPr/>
              </p14:nvContentPartPr>
              <p14:xfrm>
                <a:off x="5999832" y="3480768"/>
                <a:ext cx="225360" cy="78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7D2F248-D4B5-4B32-8D23-195ADA42BFA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89079" y="3469572"/>
                  <a:ext cx="247314" cy="807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97B10A9-347E-4613-AACC-B10ADC54E678}"/>
                    </a:ext>
                  </a:extLst>
                </p14:cNvPr>
                <p14:cNvContentPartPr/>
                <p14:nvPr/>
              </p14:nvContentPartPr>
              <p14:xfrm>
                <a:off x="5969952" y="3860568"/>
                <a:ext cx="337680" cy="47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97B10A9-347E-4613-AACC-B10ADC54E67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958756" y="3849445"/>
                  <a:ext cx="359625" cy="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E04DA1-3C79-4CCC-BED5-A869D6DFBA35}"/>
                    </a:ext>
                  </a:extLst>
                </p14:cNvPr>
                <p14:cNvContentPartPr/>
                <p14:nvPr/>
              </p14:nvContentPartPr>
              <p14:xfrm>
                <a:off x="6394752" y="3441528"/>
                <a:ext cx="81360" cy="622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E04DA1-3C79-4CCC-BED5-A869D6DFBA3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84023" y="3430333"/>
                  <a:ext cx="103265" cy="644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F86C76-E4F6-47C6-8D6F-E4E77C8F9183}"/>
                    </a:ext>
                  </a:extLst>
                </p14:cNvPr>
                <p14:cNvContentPartPr/>
                <p14:nvPr/>
              </p14:nvContentPartPr>
              <p14:xfrm>
                <a:off x="6609312" y="3647808"/>
                <a:ext cx="190800" cy="222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F86C76-E4F6-47C6-8D6F-E4E77C8F918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98115" y="3637064"/>
                  <a:ext cx="212746" cy="244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1EAF513-8669-4867-BB17-346A0B237A7B}"/>
                    </a:ext>
                  </a:extLst>
                </p14:cNvPr>
                <p14:cNvContentPartPr/>
                <p14:nvPr/>
              </p14:nvContentPartPr>
              <p14:xfrm>
                <a:off x="6746112" y="3910608"/>
                <a:ext cx="111240" cy="180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1EAF513-8669-4867-BB17-346A0B237A7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34943" y="3899414"/>
                  <a:ext cx="133131" cy="201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EACE077-FEB9-4A09-ABA2-28D809C61131}"/>
                    </a:ext>
                  </a:extLst>
                </p14:cNvPr>
                <p14:cNvContentPartPr/>
                <p14:nvPr/>
              </p14:nvContentPartPr>
              <p14:xfrm>
                <a:off x="7009272" y="3593088"/>
                <a:ext cx="205920" cy="262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EACE077-FEB9-4A09-ABA2-28D809C6113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98528" y="3582343"/>
                  <a:ext cx="227855" cy="284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DF4A01-0409-4CF6-AEBF-EFE7E6C85366}"/>
                    </a:ext>
                  </a:extLst>
                </p14:cNvPr>
                <p14:cNvContentPartPr/>
                <p14:nvPr/>
              </p14:nvContentPartPr>
              <p14:xfrm>
                <a:off x="7279632" y="3413448"/>
                <a:ext cx="178200" cy="791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DF4A01-0409-4CF6-AEBF-EFE7E6C853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68886" y="3402253"/>
                  <a:ext cx="200139" cy="81322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22C5FD52-9FE2-4525-AFBC-6CC45AE69561}"/>
                </a:ext>
              </a:extLst>
            </p:cNvPr>
            <p:cNvGrpSpPr/>
            <p:nvPr/>
          </p:nvGrpSpPr>
          <p:grpSpPr>
            <a:xfrm>
              <a:off x="7719192" y="3460248"/>
              <a:ext cx="1485000" cy="748800"/>
              <a:chOff x="7719192" y="3460248"/>
              <a:chExt cx="1485000" cy="74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CFB58B6D-E2BA-4B11-AC92-014D8290FC38}"/>
                      </a:ext>
                    </a:extLst>
                  </p14:cNvPr>
                  <p14:cNvContentPartPr/>
                  <p14:nvPr/>
                </p14:nvContentPartPr>
                <p14:xfrm>
                  <a:off x="7719192" y="3719808"/>
                  <a:ext cx="271800" cy="4892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CFB58B6D-E2BA-4B11-AC92-014D8290FC38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7707998" y="3708618"/>
                    <a:ext cx="293741" cy="511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86284711-6689-4DDD-8A2B-3B8AB17031F7}"/>
                      </a:ext>
                    </a:extLst>
                  </p14:cNvPr>
                  <p14:cNvContentPartPr/>
                  <p14:nvPr/>
                </p14:nvContentPartPr>
                <p14:xfrm>
                  <a:off x="8111232" y="3460248"/>
                  <a:ext cx="145800" cy="5839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86284711-6689-4DDD-8A2B-3B8AB17031F7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100051" y="3449501"/>
                    <a:ext cx="167715" cy="6058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69FE3F92-E33D-48F8-9122-B96878F5F301}"/>
                      </a:ext>
                    </a:extLst>
                  </p14:cNvPr>
                  <p14:cNvContentPartPr/>
                  <p14:nvPr/>
                </p14:nvContentPartPr>
                <p14:xfrm>
                  <a:off x="8393112" y="3696408"/>
                  <a:ext cx="14040" cy="18180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69FE3F92-E33D-48F8-9122-B96878F5F301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382143" y="3685213"/>
                    <a:ext cx="35539" cy="2037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E3334654-7096-44D1-A9CF-12F2D71B30AA}"/>
                      </a:ext>
                    </a:extLst>
                  </p14:cNvPr>
                  <p14:cNvContentPartPr/>
                  <p14:nvPr/>
                </p14:nvContentPartPr>
                <p14:xfrm>
                  <a:off x="8370072" y="3533688"/>
                  <a:ext cx="360" cy="36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E3334654-7096-44D1-A9CF-12F2D71B30AA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361072" y="352504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46AE6F5B-CB4A-4A66-B7B0-8D1B5707E55F}"/>
                      </a:ext>
                    </a:extLst>
                  </p14:cNvPr>
                  <p14:cNvContentPartPr/>
                  <p14:nvPr/>
                </p14:nvContentPartPr>
                <p14:xfrm>
                  <a:off x="8552592" y="3757248"/>
                  <a:ext cx="148320" cy="82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46AE6F5B-CB4A-4A66-B7B0-8D1B5707E55F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8541390" y="3745748"/>
                    <a:ext cx="170277" cy="30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5269EA17-F315-4DE5-ABA3-ADDCAD67B108}"/>
                      </a:ext>
                    </a:extLst>
                  </p14:cNvPr>
                  <p14:cNvContentPartPr/>
                  <p14:nvPr/>
                </p14:nvContentPartPr>
                <p14:xfrm>
                  <a:off x="8887392" y="3555648"/>
                  <a:ext cx="205920" cy="2106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5269EA17-F315-4DE5-ABA3-ADDCAD67B10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876201" y="3544470"/>
                    <a:ext cx="227855" cy="232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716853F1-D13D-43BC-A311-08674603C2C8}"/>
                      </a:ext>
                    </a:extLst>
                  </p14:cNvPr>
                  <p14:cNvContentPartPr/>
                  <p14:nvPr/>
                </p14:nvContentPartPr>
                <p14:xfrm>
                  <a:off x="9065232" y="3872808"/>
                  <a:ext cx="138960" cy="16128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716853F1-D13D-43BC-A311-08674603C2C8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9054026" y="3862056"/>
                    <a:ext cx="160925" cy="18323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2E58D6-9DB3-479E-AF31-88BFF94C6D20}"/>
                    </a:ext>
                  </a:extLst>
                </p14:cNvPr>
                <p14:cNvContentPartPr/>
                <p14:nvPr/>
              </p14:nvContentPartPr>
              <p14:xfrm>
                <a:off x="9475992" y="3679128"/>
                <a:ext cx="119160" cy="30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2E58D6-9DB3-479E-AF31-88BFF94C6D2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64793" y="3667937"/>
                  <a:ext cx="141111" cy="327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89BF7B2-EBB1-48FA-B30A-D2C01B1BCDB8}"/>
                    </a:ext>
                  </a:extLst>
                </p14:cNvPr>
                <p14:cNvContentPartPr/>
                <p14:nvPr/>
              </p14:nvContentPartPr>
              <p14:xfrm>
                <a:off x="9501912" y="3408768"/>
                <a:ext cx="36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89BF7B2-EBB1-48FA-B30A-D2C01B1BCDB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92912" y="33997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E98F1B4-6DAA-498A-A02B-A81EFCD0435E}"/>
                </a:ext>
              </a:extLst>
            </p:cNvPr>
            <p:cNvGrpSpPr/>
            <p:nvPr/>
          </p:nvGrpSpPr>
          <p:grpSpPr>
            <a:xfrm>
              <a:off x="9797472" y="3426048"/>
              <a:ext cx="884160" cy="772560"/>
              <a:chOff x="9797472" y="3426048"/>
              <a:chExt cx="884160" cy="77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86AE83F7-595C-4056-91A1-3754F78A88F8}"/>
                      </a:ext>
                    </a:extLst>
                  </p14:cNvPr>
                  <p14:cNvContentPartPr/>
                  <p14:nvPr/>
                </p14:nvContentPartPr>
                <p14:xfrm>
                  <a:off x="9797472" y="3735288"/>
                  <a:ext cx="178200" cy="144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86AE83F7-595C-4056-91A1-3754F78A88F8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9786279" y="3724488"/>
                    <a:ext cx="200139" cy="36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CDA53CD-871A-47F6-994F-E667B10BE323}"/>
                      </a:ext>
                    </a:extLst>
                  </p14:cNvPr>
                  <p14:cNvContentPartPr/>
                  <p14:nvPr/>
                </p14:nvContentPartPr>
                <p14:xfrm>
                  <a:off x="10084032" y="3482208"/>
                  <a:ext cx="254880" cy="37944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CDA53CD-871A-47F6-994F-E667B10BE323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0072833" y="3471008"/>
                    <a:ext cx="276829" cy="401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1DF29DC6-0024-4709-9002-EC1411C0603E}"/>
                      </a:ext>
                    </a:extLst>
                  </p14:cNvPr>
                  <p14:cNvContentPartPr/>
                  <p14:nvPr/>
                </p14:nvContentPartPr>
                <p14:xfrm>
                  <a:off x="10349712" y="3426048"/>
                  <a:ext cx="331920" cy="7725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1DF29DC6-0024-4709-9002-EC1411C0603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0338514" y="3414851"/>
                    <a:ext cx="353869" cy="79450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BEE1B73-8E28-4958-91B6-C946AF1B11CF}"/>
              </a:ext>
            </a:extLst>
          </p:cNvPr>
          <p:cNvGrpSpPr/>
          <p:nvPr/>
        </p:nvGrpSpPr>
        <p:grpSpPr>
          <a:xfrm>
            <a:off x="624480" y="4920809"/>
            <a:ext cx="816840" cy="593640"/>
            <a:chOff x="420767" y="2775771"/>
            <a:chExt cx="81684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61AF7CA-D3BB-4E00-8A84-B8CD5F0C0725}"/>
                    </a:ext>
                  </a:extLst>
                </p14:cNvPr>
                <p14:cNvContentPartPr/>
                <p14:nvPr/>
              </p14:nvContentPartPr>
              <p14:xfrm>
                <a:off x="623087" y="2951811"/>
                <a:ext cx="159120" cy="28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61AF7CA-D3BB-4E00-8A84-B8CD5F0C072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447" y="2943171"/>
                  <a:ext cx="1767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4399171-D77F-45FC-8D35-D437A78E897C}"/>
                    </a:ext>
                  </a:extLst>
                </p14:cNvPr>
                <p14:cNvContentPartPr/>
                <p14:nvPr/>
              </p14:nvContentPartPr>
              <p14:xfrm>
                <a:off x="811007" y="3016971"/>
                <a:ext cx="51840" cy="154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4399171-D77F-45FC-8D35-D437A78E897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2007" y="3008331"/>
                  <a:ext cx="694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D7A8848-2681-4ABD-87E9-16D12019962E}"/>
                    </a:ext>
                  </a:extLst>
                </p14:cNvPr>
                <p14:cNvContentPartPr/>
                <p14:nvPr/>
              </p14:nvContentPartPr>
              <p14:xfrm>
                <a:off x="817487" y="2995011"/>
                <a:ext cx="231480" cy="194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D7A8848-2681-4ABD-87E9-16D12019962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8847" y="2986011"/>
                  <a:ext cx="249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EDEAFF9-19FD-4E7B-87A7-E8D6B3E716B6}"/>
                    </a:ext>
                  </a:extLst>
                </p14:cNvPr>
                <p14:cNvContentPartPr/>
                <p14:nvPr/>
              </p14:nvContentPartPr>
              <p14:xfrm>
                <a:off x="473687" y="2859291"/>
                <a:ext cx="14400" cy="375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EDEAFF9-19FD-4E7B-87A7-E8D6B3E716B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5047" y="2850291"/>
                  <a:ext cx="32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6A7650D-82A9-4211-9EC8-DC29DA45F07A}"/>
                    </a:ext>
                  </a:extLst>
                </p14:cNvPr>
                <p14:cNvContentPartPr/>
                <p14:nvPr/>
              </p14:nvContentPartPr>
              <p14:xfrm>
                <a:off x="420767" y="2775771"/>
                <a:ext cx="816840" cy="593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6A7650D-82A9-4211-9EC8-DC29DA45F07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1767" y="2767131"/>
                  <a:ext cx="834480" cy="61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1EF1EA0-7DEA-4C00-B677-BE716010B7DD}"/>
              </a:ext>
            </a:extLst>
          </p:cNvPr>
          <p:cNvGrpSpPr/>
          <p:nvPr/>
        </p:nvGrpSpPr>
        <p:grpSpPr>
          <a:xfrm>
            <a:off x="1052352" y="3808728"/>
            <a:ext cx="5994360" cy="622800"/>
            <a:chOff x="1052352" y="3808728"/>
            <a:chExt cx="5994360" cy="622800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BED303B4-7E23-48B9-B486-55E8B4997CA5}"/>
                </a:ext>
              </a:extLst>
            </p:cNvPr>
            <p:cNvGrpSpPr/>
            <p:nvPr/>
          </p:nvGrpSpPr>
          <p:grpSpPr>
            <a:xfrm>
              <a:off x="1052352" y="3908808"/>
              <a:ext cx="1672560" cy="522720"/>
              <a:chOff x="1052352" y="3908808"/>
              <a:chExt cx="1672560" cy="52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DAD69868-5651-41E4-BA85-8A01DBF2FC56}"/>
                      </a:ext>
                    </a:extLst>
                  </p14:cNvPr>
                  <p14:cNvContentPartPr/>
                  <p14:nvPr/>
                </p14:nvContentPartPr>
                <p14:xfrm>
                  <a:off x="1091592" y="3998088"/>
                  <a:ext cx="88200" cy="43344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DAD69868-5651-41E4-BA85-8A01DBF2FC56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082592" y="3989088"/>
                    <a:ext cx="105840" cy="45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55F5C516-4EF1-4492-8B2A-B4EE973A360F}"/>
                      </a:ext>
                    </a:extLst>
                  </p14:cNvPr>
                  <p14:cNvContentPartPr/>
                  <p14:nvPr/>
                </p14:nvContentPartPr>
                <p14:xfrm>
                  <a:off x="1052352" y="3972528"/>
                  <a:ext cx="390600" cy="3747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55F5C516-4EF1-4492-8B2A-B4EE973A360F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043352" y="3963528"/>
                    <a:ext cx="408240" cy="39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66859688-EC30-40E7-8522-C02481A8395E}"/>
                      </a:ext>
                    </a:extLst>
                  </p14:cNvPr>
                  <p14:cNvContentPartPr/>
                  <p14:nvPr/>
                </p14:nvContentPartPr>
                <p14:xfrm>
                  <a:off x="1546632" y="4185648"/>
                  <a:ext cx="11880" cy="12852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66859688-EC30-40E7-8522-C02481A8395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1537632" y="4176648"/>
                    <a:ext cx="2952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3058D294-07C5-46AC-84AE-4B0A2E4A86C6}"/>
                      </a:ext>
                    </a:extLst>
                  </p14:cNvPr>
                  <p14:cNvContentPartPr/>
                  <p14:nvPr/>
                </p14:nvContentPartPr>
                <p14:xfrm>
                  <a:off x="1495512" y="4054248"/>
                  <a:ext cx="21240" cy="828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3058D294-07C5-46AC-84AE-4B0A2E4A86C6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1486872" y="4045248"/>
                    <a:ext cx="3888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CEF03BD5-3873-4445-8A13-8D0D3CA89EA1}"/>
                      </a:ext>
                    </a:extLst>
                  </p14:cNvPr>
                  <p14:cNvContentPartPr/>
                  <p14:nvPr/>
                </p14:nvContentPartPr>
                <p14:xfrm>
                  <a:off x="1685232" y="4108968"/>
                  <a:ext cx="122040" cy="1771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CEF03BD5-3873-4445-8A13-8D0D3CA89EA1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1676232" y="4099968"/>
                    <a:ext cx="13968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E051D478-B831-4452-954F-1EC92E862B81}"/>
                      </a:ext>
                    </a:extLst>
                  </p14:cNvPr>
                  <p14:cNvContentPartPr/>
                  <p14:nvPr/>
                </p14:nvContentPartPr>
                <p14:xfrm>
                  <a:off x="1871712" y="4122648"/>
                  <a:ext cx="118440" cy="2052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E051D478-B831-4452-954F-1EC92E862B81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1863072" y="4113648"/>
                    <a:ext cx="1360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4FFECC97-FADA-443E-AB2E-A1EEF571DC82}"/>
                      </a:ext>
                    </a:extLst>
                  </p14:cNvPr>
                  <p14:cNvContentPartPr/>
                  <p14:nvPr/>
                </p14:nvContentPartPr>
                <p14:xfrm>
                  <a:off x="2029392" y="4176288"/>
                  <a:ext cx="113400" cy="1688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4FFECC97-FADA-443E-AB2E-A1EEF571DC82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2020392" y="4167288"/>
                    <a:ext cx="13104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48CC21F8-B4A7-4940-B4AE-9C493F5ED9E0}"/>
                      </a:ext>
                    </a:extLst>
                  </p14:cNvPr>
                  <p14:cNvContentPartPr/>
                  <p14:nvPr/>
                </p14:nvContentPartPr>
                <p14:xfrm>
                  <a:off x="2230272" y="3908808"/>
                  <a:ext cx="249840" cy="41364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48CC21F8-B4A7-4940-B4AE-9C493F5ED9E0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2221272" y="3900168"/>
                    <a:ext cx="267480" cy="43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C9058AA6-0011-498C-8EE5-0ACD1332B80A}"/>
                      </a:ext>
                    </a:extLst>
                  </p14:cNvPr>
                  <p14:cNvContentPartPr/>
                  <p14:nvPr/>
                </p14:nvContentPartPr>
                <p14:xfrm>
                  <a:off x="2281032" y="3964968"/>
                  <a:ext cx="318960" cy="457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C9058AA6-0011-498C-8EE5-0ACD1332B80A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2272392" y="3956328"/>
                    <a:ext cx="3366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09763D8F-1AC7-4E76-9096-DEADE003503B}"/>
                      </a:ext>
                    </a:extLst>
                  </p14:cNvPr>
                  <p14:cNvContentPartPr/>
                  <p14:nvPr/>
                </p14:nvContentPartPr>
                <p14:xfrm>
                  <a:off x="2561112" y="4054968"/>
                  <a:ext cx="163800" cy="1717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09763D8F-1AC7-4E76-9096-DEADE003503B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2552112" y="4046328"/>
                    <a:ext cx="181440" cy="18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83907B10-5B16-4575-A5C7-FA7AEC73CAAC}"/>
                </a:ext>
              </a:extLst>
            </p:cNvPr>
            <p:cNvGrpSpPr/>
            <p:nvPr/>
          </p:nvGrpSpPr>
          <p:grpSpPr>
            <a:xfrm>
              <a:off x="3173832" y="3808728"/>
              <a:ext cx="3872880" cy="523440"/>
              <a:chOff x="3173832" y="3808728"/>
              <a:chExt cx="3872880" cy="52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3C00BC32-11C2-44A3-87B0-46335F4BC525}"/>
                      </a:ext>
                    </a:extLst>
                  </p14:cNvPr>
                  <p14:cNvContentPartPr/>
                  <p14:nvPr/>
                </p14:nvContentPartPr>
                <p14:xfrm>
                  <a:off x="3173832" y="4081248"/>
                  <a:ext cx="200160" cy="2091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3C00BC32-11C2-44A3-87B0-46335F4BC525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3165192" y="4072608"/>
                    <a:ext cx="21780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6CDF5DD7-BC88-4A89-A945-855FFE8DB130}"/>
                      </a:ext>
                    </a:extLst>
                  </p14:cNvPr>
                  <p14:cNvContentPartPr/>
                  <p14:nvPr/>
                </p14:nvContentPartPr>
                <p14:xfrm>
                  <a:off x="3304512" y="4079808"/>
                  <a:ext cx="228960" cy="1576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6CDF5DD7-BC88-4A89-A945-855FFE8DB130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3295512" y="4070808"/>
                    <a:ext cx="2466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323A4227-EDA9-44DA-8AAE-2B4E7385FDAA}"/>
                      </a:ext>
                    </a:extLst>
                  </p14:cNvPr>
                  <p14:cNvContentPartPr/>
                  <p14:nvPr/>
                </p14:nvContentPartPr>
                <p14:xfrm>
                  <a:off x="3606192" y="4074408"/>
                  <a:ext cx="144360" cy="17100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323A4227-EDA9-44DA-8AAE-2B4E7385FDAA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3597552" y="4065768"/>
                    <a:ext cx="16200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E5A6AF9-08FB-441E-B761-73430C47654A}"/>
                      </a:ext>
                    </a:extLst>
                  </p14:cNvPr>
                  <p14:cNvContentPartPr/>
                  <p14:nvPr/>
                </p14:nvContentPartPr>
                <p14:xfrm>
                  <a:off x="3794112" y="4085208"/>
                  <a:ext cx="204120" cy="2106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E5A6AF9-08FB-441E-B761-73430C47654A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3785112" y="4076568"/>
                    <a:ext cx="22176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95B11DB3-287B-42AB-BECB-5FC0CCAADD95}"/>
                      </a:ext>
                    </a:extLst>
                  </p14:cNvPr>
                  <p14:cNvContentPartPr/>
                  <p14:nvPr/>
                </p14:nvContentPartPr>
                <p14:xfrm>
                  <a:off x="3957912" y="4081248"/>
                  <a:ext cx="215640" cy="2296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95B11DB3-287B-42AB-BECB-5FC0CCAADD95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3949272" y="4072248"/>
                    <a:ext cx="23328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4E8B11B3-0BED-4C22-BE35-331A38FEE69E}"/>
                      </a:ext>
                    </a:extLst>
                  </p14:cNvPr>
                  <p14:cNvContentPartPr/>
                  <p14:nvPr/>
                </p14:nvContentPartPr>
                <p14:xfrm>
                  <a:off x="4286232" y="4218408"/>
                  <a:ext cx="143640" cy="36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4E8B11B3-0BED-4C22-BE35-331A38FEE69E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4277232" y="4209408"/>
                    <a:ext cx="1612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49111AFC-D420-4CD1-A10C-1B8CE92B3E22}"/>
                      </a:ext>
                    </a:extLst>
                  </p14:cNvPr>
                  <p14:cNvContentPartPr/>
                  <p14:nvPr/>
                </p14:nvContentPartPr>
                <p14:xfrm>
                  <a:off x="4572072" y="4062168"/>
                  <a:ext cx="206280" cy="2700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49111AFC-D420-4CD1-A10C-1B8CE92B3E22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4563072" y="4053168"/>
                    <a:ext cx="22392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8FE30556-453E-4099-A726-FF5B88C3496B}"/>
                      </a:ext>
                    </a:extLst>
                  </p14:cNvPr>
                  <p14:cNvContentPartPr/>
                  <p14:nvPr/>
                </p14:nvContentPartPr>
                <p14:xfrm>
                  <a:off x="4824072" y="4138488"/>
                  <a:ext cx="169200" cy="1782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8FE30556-453E-4099-A726-FF5B88C3496B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4815432" y="4129848"/>
                    <a:ext cx="18684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A0AA0A5B-7481-48BA-ACCE-EE1CBAD1A9F1}"/>
                      </a:ext>
                    </a:extLst>
                  </p14:cNvPr>
                  <p14:cNvContentPartPr/>
                  <p14:nvPr/>
                </p14:nvContentPartPr>
                <p14:xfrm>
                  <a:off x="4907592" y="4163688"/>
                  <a:ext cx="360" cy="3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A0AA0A5B-7481-48BA-ACCE-EE1CBAD1A9F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898592" y="415468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36BB331C-5392-4E48-9FE4-314978A56DDA}"/>
                      </a:ext>
                    </a:extLst>
                  </p14:cNvPr>
                  <p14:cNvContentPartPr/>
                  <p14:nvPr/>
                </p14:nvContentPartPr>
                <p14:xfrm>
                  <a:off x="4907592" y="4108248"/>
                  <a:ext cx="235800" cy="18684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36BB331C-5392-4E48-9FE4-314978A56DDA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898592" y="4099608"/>
                    <a:ext cx="25344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FAA3CA75-D3A0-40B8-889A-FBF7E4FA49AB}"/>
                      </a:ext>
                    </a:extLst>
                  </p14:cNvPr>
                  <p14:cNvContentPartPr/>
                  <p14:nvPr/>
                </p14:nvContentPartPr>
                <p14:xfrm>
                  <a:off x="5237712" y="4116528"/>
                  <a:ext cx="67320" cy="15804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FAA3CA75-D3A0-40B8-889A-FBF7E4FA49AB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5229072" y="4107888"/>
                    <a:ext cx="849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68DA00E7-255D-44AA-A9FC-2EF9659D5415}"/>
                      </a:ext>
                    </a:extLst>
                  </p14:cNvPr>
                  <p14:cNvContentPartPr/>
                  <p14:nvPr/>
                </p14:nvContentPartPr>
                <p14:xfrm>
                  <a:off x="5237712" y="3808728"/>
                  <a:ext cx="522360" cy="4867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68DA00E7-255D-44AA-A9FC-2EF9659D5415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5229072" y="3800088"/>
                    <a:ext cx="540000" cy="50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A4FC1BC0-023F-4D8F-A5E9-D300E7A29995}"/>
                      </a:ext>
                    </a:extLst>
                  </p14:cNvPr>
                  <p14:cNvContentPartPr/>
                  <p14:nvPr/>
                </p14:nvContentPartPr>
                <p14:xfrm>
                  <a:off x="5798952" y="4069728"/>
                  <a:ext cx="162000" cy="21672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A4FC1BC0-023F-4D8F-A5E9-D300E7A29995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5790312" y="4061088"/>
                    <a:ext cx="17964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0514550-5086-4776-AEDB-27C1B1F9A353}"/>
                      </a:ext>
                    </a:extLst>
                  </p14:cNvPr>
                  <p14:cNvContentPartPr/>
                  <p14:nvPr/>
                </p14:nvContentPartPr>
                <p14:xfrm>
                  <a:off x="6082992" y="3874608"/>
                  <a:ext cx="118080" cy="40032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0514550-5086-4776-AEDB-27C1B1F9A353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6074352" y="3865608"/>
                    <a:ext cx="135720" cy="41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B0620CEF-C965-43F7-BE26-D600EE8FA5EF}"/>
                      </a:ext>
                    </a:extLst>
                  </p14:cNvPr>
                  <p14:cNvContentPartPr/>
                  <p14:nvPr/>
                </p14:nvContentPartPr>
                <p14:xfrm>
                  <a:off x="5875272" y="3936888"/>
                  <a:ext cx="453240" cy="2880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B0620CEF-C965-43F7-BE26-D600EE8FA5EF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866272" y="3928248"/>
                    <a:ext cx="470880" cy="30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76C3D5D-DB4D-49B6-90AC-DF367C496103}"/>
                      </a:ext>
                    </a:extLst>
                  </p14:cNvPr>
                  <p14:cNvContentPartPr/>
                  <p14:nvPr/>
                </p14:nvContentPartPr>
                <p14:xfrm>
                  <a:off x="6279552" y="3921408"/>
                  <a:ext cx="360" cy="3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76C3D5D-DB4D-49B6-90AC-DF367C49610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6270552" y="39124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69D9456A-A60E-4A1E-9C64-E37372182305}"/>
                      </a:ext>
                    </a:extLst>
                  </p14:cNvPr>
                  <p14:cNvContentPartPr/>
                  <p14:nvPr/>
                </p14:nvContentPartPr>
                <p14:xfrm>
                  <a:off x="6413472" y="4054968"/>
                  <a:ext cx="171360" cy="17316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69D9456A-A60E-4A1E-9C64-E37372182305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6404472" y="4046328"/>
                    <a:ext cx="1890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130BA38F-B5DF-42F7-9C41-2C5063AC9ED0}"/>
                      </a:ext>
                    </a:extLst>
                  </p14:cNvPr>
                  <p14:cNvContentPartPr/>
                  <p14:nvPr/>
                </p14:nvContentPartPr>
                <p14:xfrm>
                  <a:off x="6575112" y="4035528"/>
                  <a:ext cx="471600" cy="1972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130BA38F-B5DF-42F7-9C41-2C5063AC9ED0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6566472" y="4026528"/>
                    <a:ext cx="48924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36D416B-3C81-43C0-BFC9-8E40EFDE647C}"/>
              </a:ext>
            </a:extLst>
          </p:cNvPr>
          <p:cNvGrpSpPr/>
          <p:nvPr/>
        </p:nvGrpSpPr>
        <p:grpSpPr>
          <a:xfrm>
            <a:off x="1830312" y="4731651"/>
            <a:ext cx="8577215" cy="863757"/>
            <a:chOff x="1830312" y="4731651"/>
            <a:chExt cx="8577215" cy="863757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F8E451AC-D59C-4D87-BA61-F3F7307AA128}"/>
                </a:ext>
              </a:extLst>
            </p:cNvPr>
            <p:cNvGrpSpPr/>
            <p:nvPr/>
          </p:nvGrpSpPr>
          <p:grpSpPr>
            <a:xfrm>
              <a:off x="1830312" y="4799808"/>
              <a:ext cx="2680200" cy="795600"/>
              <a:chOff x="1830312" y="4799808"/>
              <a:chExt cx="2680200" cy="79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F391042D-7A16-41D0-9C47-784767EF235B}"/>
                      </a:ext>
                    </a:extLst>
                  </p14:cNvPr>
                  <p14:cNvContentPartPr/>
                  <p14:nvPr/>
                </p14:nvContentPartPr>
                <p14:xfrm>
                  <a:off x="2088072" y="5016888"/>
                  <a:ext cx="187920" cy="507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F391042D-7A16-41D0-9C47-784767EF235B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079072" y="5007888"/>
                    <a:ext cx="20556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E6634016-35C0-41AB-A8BF-B76152AD4F6A}"/>
                      </a:ext>
                    </a:extLst>
                  </p14:cNvPr>
                  <p14:cNvContentPartPr/>
                  <p14:nvPr/>
                </p14:nvContentPartPr>
                <p14:xfrm>
                  <a:off x="2020032" y="5162328"/>
                  <a:ext cx="293760" cy="277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E6634016-35C0-41AB-A8BF-B76152AD4F6A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011032" y="5153688"/>
                    <a:ext cx="31140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F708CE89-D53A-464F-BF0E-4ADF0A9D20E8}"/>
                      </a:ext>
                    </a:extLst>
                  </p14:cNvPr>
                  <p14:cNvContentPartPr/>
                  <p14:nvPr/>
                </p14:nvContentPartPr>
                <p14:xfrm>
                  <a:off x="2525832" y="5098248"/>
                  <a:ext cx="16560" cy="1706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F708CE89-D53A-464F-BF0E-4ADF0A9D20E8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517192" y="5089608"/>
                    <a:ext cx="342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23A0CEB0-F0C2-487E-BA93-86BCDA091FA9}"/>
                      </a:ext>
                    </a:extLst>
                  </p14:cNvPr>
                  <p14:cNvContentPartPr/>
                  <p14:nvPr/>
                </p14:nvContentPartPr>
                <p14:xfrm>
                  <a:off x="2391912" y="5179608"/>
                  <a:ext cx="240480" cy="518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23A0CEB0-F0C2-487E-BA93-86BCDA091FA9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383272" y="5170608"/>
                    <a:ext cx="25812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DBF8D2AC-4687-42BB-AD4F-EA25F781A100}"/>
                      </a:ext>
                    </a:extLst>
                  </p14:cNvPr>
                  <p14:cNvContentPartPr/>
                  <p14:nvPr/>
                </p14:nvContentPartPr>
                <p14:xfrm>
                  <a:off x="2410272" y="5135688"/>
                  <a:ext cx="180360" cy="10512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DBF8D2AC-4687-42BB-AD4F-EA25F781A100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401632" y="5127048"/>
                    <a:ext cx="1980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9BB2B7F9-1AC6-4C65-9926-5E5E683A6F69}"/>
                      </a:ext>
                    </a:extLst>
                  </p14:cNvPr>
                  <p14:cNvContentPartPr/>
                  <p14:nvPr/>
                </p14:nvContentPartPr>
                <p14:xfrm>
                  <a:off x="2734992" y="5078088"/>
                  <a:ext cx="246240" cy="3657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9BB2B7F9-1AC6-4C65-9926-5E5E683A6F69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725992" y="5069448"/>
                    <a:ext cx="263880" cy="38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A8EB9453-E8CD-4D54-B13E-778EB132E39D}"/>
                      </a:ext>
                    </a:extLst>
                  </p14:cNvPr>
                  <p14:cNvContentPartPr/>
                  <p14:nvPr/>
                </p14:nvContentPartPr>
                <p14:xfrm>
                  <a:off x="3034152" y="4909248"/>
                  <a:ext cx="268560" cy="58644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A8EB9453-E8CD-4D54-B13E-778EB132E39D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3025152" y="4900248"/>
                    <a:ext cx="286200" cy="60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C193E33E-FF61-45F6-A0EF-EA26B9544E4E}"/>
                      </a:ext>
                    </a:extLst>
                  </p14:cNvPr>
                  <p14:cNvContentPartPr/>
                  <p14:nvPr/>
                </p14:nvContentPartPr>
                <p14:xfrm>
                  <a:off x="1830312" y="4824648"/>
                  <a:ext cx="254880" cy="7707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C193E33E-FF61-45F6-A0EF-EA26B9544E4E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1821312" y="4816008"/>
                    <a:ext cx="272520" cy="78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990EAC4B-F638-4970-83C6-807F84D1810F}"/>
                      </a:ext>
                    </a:extLst>
                  </p14:cNvPr>
                  <p14:cNvContentPartPr/>
                  <p14:nvPr/>
                </p14:nvContentPartPr>
                <p14:xfrm>
                  <a:off x="3556152" y="5090328"/>
                  <a:ext cx="115920" cy="1785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990EAC4B-F638-4970-83C6-807F84D1810F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3547152" y="5081688"/>
                    <a:ext cx="13356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DA08F64A-5AF1-42F7-91CD-8CA262C003B2}"/>
                      </a:ext>
                    </a:extLst>
                  </p14:cNvPr>
                  <p14:cNvContentPartPr/>
                  <p14:nvPr/>
                </p14:nvContentPartPr>
                <p14:xfrm>
                  <a:off x="3602232" y="4917168"/>
                  <a:ext cx="360" cy="36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DA08F64A-5AF1-42F7-91CD-8CA262C003B2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3593592" y="490816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794EB0BA-AE4D-4BD9-8016-9226EFE0AE63}"/>
                      </a:ext>
                    </a:extLst>
                  </p14:cNvPr>
                  <p14:cNvContentPartPr/>
                  <p14:nvPr/>
                </p14:nvContentPartPr>
                <p14:xfrm>
                  <a:off x="3747672" y="5320368"/>
                  <a:ext cx="76680" cy="1065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794EB0BA-AE4D-4BD9-8016-9226EFE0AE63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3739032" y="5311368"/>
                    <a:ext cx="9432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73B0295A-57A7-42CE-8995-A9F91A0CFB75}"/>
                      </a:ext>
                    </a:extLst>
                  </p14:cNvPr>
                  <p14:cNvContentPartPr/>
                  <p14:nvPr/>
                </p14:nvContentPartPr>
                <p14:xfrm>
                  <a:off x="4050432" y="5064048"/>
                  <a:ext cx="113760" cy="2973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73B0295A-57A7-42CE-8995-A9F91A0CFB75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041432" y="5055048"/>
                    <a:ext cx="131400" cy="31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A8257D76-9AA3-4A9A-984E-398736E74793}"/>
                      </a:ext>
                    </a:extLst>
                  </p14:cNvPr>
                  <p14:cNvContentPartPr/>
                  <p14:nvPr/>
                </p14:nvContentPartPr>
                <p14:xfrm>
                  <a:off x="4071312" y="4870008"/>
                  <a:ext cx="5040" cy="18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A8257D76-9AA3-4A9A-984E-398736E74793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062312" y="4861368"/>
                    <a:ext cx="2268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CB24B0C1-6D1F-47AF-8DCF-3E41827BD038}"/>
                      </a:ext>
                    </a:extLst>
                  </p14:cNvPr>
                  <p14:cNvContentPartPr/>
                  <p14:nvPr/>
                </p14:nvContentPartPr>
                <p14:xfrm>
                  <a:off x="4218912" y="4918608"/>
                  <a:ext cx="291600" cy="5785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CB24B0C1-6D1F-47AF-8DCF-3E41827BD038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4210272" y="4909608"/>
                    <a:ext cx="309240" cy="59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18717593-AA02-452F-8266-0044AB34D584}"/>
                      </a:ext>
                    </a:extLst>
                  </p14:cNvPr>
                  <p14:cNvContentPartPr/>
                  <p14:nvPr/>
                </p14:nvContentPartPr>
                <p14:xfrm>
                  <a:off x="3475872" y="4799808"/>
                  <a:ext cx="172800" cy="6598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18717593-AA02-452F-8266-0044AB34D584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3467232" y="4790808"/>
                    <a:ext cx="190440" cy="677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2C53B43B-180E-4BEE-8E9D-A0591F119AC4}"/>
                </a:ext>
              </a:extLst>
            </p:cNvPr>
            <p:cNvGrpSpPr/>
            <p:nvPr/>
          </p:nvGrpSpPr>
          <p:grpSpPr>
            <a:xfrm>
              <a:off x="4618512" y="5217048"/>
              <a:ext cx="226800" cy="147240"/>
              <a:chOff x="4618512" y="5217048"/>
              <a:chExt cx="226800" cy="14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86D8523-1AA0-4BC8-89EB-0E2770EE93A5}"/>
                      </a:ext>
                    </a:extLst>
                  </p14:cNvPr>
                  <p14:cNvContentPartPr/>
                  <p14:nvPr/>
                </p14:nvContentPartPr>
                <p14:xfrm>
                  <a:off x="4618512" y="5217048"/>
                  <a:ext cx="199080" cy="2376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E86D8523-1AA0-4BC8-89EB-0E2770EE93A5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4609872" y="5208408"/>
                    <a:ext cx="21672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F0044038-40F1-4C3F-BC9F-D1C2F64801C7}"/>
                      </a:ext>
                    </a:extLst>
                  </p14:cNvPr>
                  <p14:cNvContentPartPr/>
                  <p14:nvPr/>
                </p14:nvContentPartPr>
                <p14:xfrm>
                  <a:off x="4639392" y="5358888"/>
                  <a:ext cx="205920" cy="540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F0044038-40F1-4C3F-BC9F-D1C2F64801C7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4630752" y="5349888"/>
                    <a:ext cx="223560" cy="2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B42408CE-7B3A-4ED6-95C9-34B330295C7D}"/>
                </a:ext>
              </a:extLst>
            </p:cNvPr>
            <p:cNvGrpSpPr/>
            <p:nvPr/>
          </p:nvGrpSpPr>
          <p:grpSpPr>
            <a:xfrm>
              <a:off x="5105447" y="4757211"/>
              <a:ext cx="2409120" cy="837360"/>
              <a:chOff x="5105447" y="4757211"/>
              <a:chExt cx="2409120" cy="837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FCF13BF5-6B12-4DDD-BBFE-9EEEEAFD29B3}"/>
                      </a:ext>
                    </a:extLst>
                  </p14:cNvPr>
                  <p14:cNvContentPartPr/>
                  <p14:nvPr/>
                </p14:nvContentPartPr>
                <p14:xfrm>
                  <a:off x="5105447" y="4766571"/>
                  <a:ext cx="498240" cy="5101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FCF13BF5-6B12-4DDD-BBFE-9EEEEAFD29B3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5096447" y="4757931"/>
                    <a:ext cx="515880" cy="52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9552A867-048F-4129-AC7A-3043AF365990}"/>
                      </a:ext>
                    </a:extLst>
                  </p14:cNvPr>
                  <p14:cNvContentPartPr/>
                  <p14:nvPr/>
                </p14:nvContentPartPr>
                <p14:xfrm>
                  <a:off x="5228927" y="5383971"/>
                  <a:ext cx="164160" cy="210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9552A867-048F-4129-AC7A-3043AF365990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5219927" y="5375331"/>
                    <a:ext cx="18180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D32B2CED-8FB9-4489-A100-729F380BE6A5}"/>
                      </a:ext>
                    </a:extLst>
                  </p14:cNvPr>
                  <p14:cNvContentPartPr/>
                  <p14:nvPr/>
                </p14:nvContentPartPr>
                <p14:xfrm>
                  <a:off x="5623127" y="4757211"/>
                  <a:ext cx="413640" cy="52740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D32B2CED-8FB9-4489-A100-729F380BE6A5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5614127" y="4748571"/>
                    <a:ext cx="431280" cy="54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EDFC01CB-57AD-4FB2-A812-BAAC80A675B4}"/>
                      </a:ext>
                    </a:extLst>
                  </p14:cNvPr>
                  <p14:cNvContentPartPr/>
                  <p14:nvPr/>
                </p14:nvContentPartPr>
                <p14:xfrm>
                  <a:off x="5661647" y="5410251"/>
                  <a:ext cx="181080" cy="17928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EDFC01CB-57AD-4FB2-A812-BAAC80A675B4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5653007" y="5401251"/>
                    <a:ext cx="1987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3126F048-F53D-432B-A478-5460B106C2ED}"/>
                      </a:ext>
                    </a:extLst>
                  </p14:cNvPr>
                  <p14:cNvContentPartPr/>
                  <p14:nvPr/>
                </p14:nvContentPartPr>
                <p14:xfrm>
                  <a:off x="6213527" y="4870611"/>
                  <a:ext cx="159120" cy="58716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3126F048-F53D-432B-A478-5460B106C2ED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6204527" y="4861611"/>
                    <a:ext cx="176760" cy="60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313695B0-7BED-4562-89B9-1DFB9983DB02}"/>
                      </a:ext>
                    </a:extLst>
                  </p14:cNvPr>
                  <p14:cNvContentPartPr/>
                  <p14:nvPr/>
                </p14:nvContentPartPr>
                <p14:xfrm>
                  <a:off x="6199847" y="5137011"/>
                  <a:ext cx="249120" cy="1872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313695B0-7BED-4562-89B9-1DFB9983DB02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6191207" y="5128011"/>
                    <a:ext cx="26676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20665FC3-558B-4927-850A-A931AFF9C145}"/>
                      </a:ext>
                    </a:extLst>
                  </p14:cNvPr>
                  <p14:cNvContentPartPr/>
                  <p14:nvPr/>
                </p14:nvContentPartPr>
                <p14:xfrm>
                  <a:off x="6459407" y="4783491"/>
                  <a:ext cx="153720" cy="55728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20665FC3-558B-4927-850A-A931AFF9C145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6450407" y="4774491"/>
                    <a:ext cx="171360" cy="57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8A489586-6024-454B-A48F-7D67E92ECA93}"/>
                      </a:ext>
                    </a:extLst>
                  </p14:cNvPr>
                  <p14:cNvContentPartPr/>
                  <p14:nvPr/>
                </p14:nvContentPartPr>
                <p14:xfrm>
                  <a:off x="6688367" y="4950171"/>
                  <a:ext cx="164520" cy="21744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8A489586-6024-454B-A48F-7D67E92ECA93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6679367" y="4941531"/>
                    <a:ext cx="18216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B05E68C4-9374-4A32-B6DD-1C049B77AC0C}"/>
                      </a:ext>
                    </a:extLst>
                  </p14:cNvPr>
                  <p14:cNvContentPartPr/>
                  <p14:nvPr/>
                </p14:nvContentPartPr>
                <p14:xfrm>
                  <a:off x="6742727" y="5265891"/>
                  <a:ext cx="135000" cy="15048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B05E68C4-9374-4A32-B6DD-1C049B77AC0C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6733727" y="5257251"/>
                    <a:ext cx="15264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AA974708-9835-401E-9E5D-6C74C66EB0FD}"/>
                      </a:ext>
                    </a:extLst>
                  </p14:cNvPr>
                  <p14:cNvContentPartPr/>
                  <p14:nvPr/>
                </p14:nvContentPartPr>
                <p14:xfrm>
                  <a:off x="7063487" y="4898691"/>
                  <a:ext cx="198000" cy="30528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AA974708-9835-401E-9E5D-6C74C66EB0FD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054487" y="4890051"/>
                    <a:ext cx="21564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57783C1B-5CEC-481C-9D3E-B044DBC69ACB}"/>
                      </a:ext>
                    </a:extLst>
                  </p14:cNvPr>
                  <p14:cNvContentPartPr/>
                  <p14:nvPr/>
                </p14:nvContentPartPr>
                <p14:xfrm>
                  <a:off x="7296767" y="4848651"/>
                  <a:ext cx="217800" cy="60444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57783C1B-5CEC-481C-9D3E-B044DBC69ACB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7287767" y="4840011"/>
                    <a:ext cx="235440" cy="62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AF963C37-E98C-4584-97B7-DA2F454B4641}"/>
                </a:ext>
              </a:extLst>
            </p:cNvPr>
            <p:cNvGrpSpPr/>
            <p:nvPr/>
          </p:nvGrpSpPr>
          <p:grpSpPr>
            <a:xfrm>
              <a:off x="7801127" y="4874571"/>
              <a:ext cx="1301040" cy="581760"/>
              <a:chOff x="7801127" y="4874571"/>
              <a:chExt cx="1301040" cy="58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2C1C38CB-8B31-4029-B986-F997D6D813A0}"/>
                      </a:ext>
                    </a:extLst>
                  </p14:cNvPr>
                  <p14:cNvContentPartPr/>
                  <p14:nvPr/>
                </p14:nvContentPartPr>
                <p14:xfrm>
                  <a:off x="7801127" y="5036931"/>
                  <a:ext cx="194400" cy="41940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2C1C38CB-8B31-4029-B986-F997D6D813A0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7792127" y="5028291"/>
                    <a:ext cx="212040" cy="43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FDDFDC69-4797-4C4C-8687-935B0C134BCF}"/>
                      </a:ext>
                    </a:extLst>
                  </p14:cNvPr>
                  <p14:cNvContentPartPr/>
                  <p14:nvPr/>
                </p14:nvContentPartPr>
                <p14:xfrm>
                  <a:off x="8113607" y="4874571"/>
                  <a:ext cx="145440" cy="55188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FDDFDC69-4797-4C4C-8687-935B0C134BCF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8104607" y="4865571"/>
                    <a:ext cx="163080" cy="56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8615D96B-B6CF-463A-AD82-5FBF62D11CFA}"/>
                      </a:ext>
                    </a:extLst>
                  </p14:cNvPr>
                  <p14:cNvContentPartPr/>
                  <p14:nvPr/>
                </p14:nvContentPartPr>
                <p14:xfrm>
                  <a:off x="8410967" y="5062491"/>
                  <a:ext cx="56880" cy="1195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8615D96B-B6CF-463A-AD82-5FBF62D11CFA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8401967" y="5053851"/>
                    <a:ext cx="7452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C23D89D5-7B16-4554-9D75-FD73A6BBDAD7}"/>
                      </a:ext>
                    </a:extLst>
                  </p14:cNvPr>
                  <p14:cNvContentPartPr/>
                  <p14:nvPr/>
                </p14:nvContentPartPr>
                <p14:xfrm>
                  <a:off x="8467127" y="4886451"/>
                  <a:ext cx="360" cy="36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C23D89D5-7B16-4554-9D75-FD73A6BBDAD7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458487" y="48778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2690E14F-EC11-4D32-B939-034065F1A664}"/>
                      </a:ext>
                    </a:extLst>
                  </p14:cNvPr>
                  <p14:cNvContentPartPr/>
                  <p14:nvPr/>
                </p14:nvContentPartPr>
                <p14:xfrm>
                  <a:off x="8619767" y="5038371"/>
                  <a:ext cx="7200" cy="1278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2690E14F-EC11-4D32-B939-034065F1A664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8610767" y="5029371"/>
                    <a:ext cx="2484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5C7ACCFE-3CE0-444A-9260-6B795ECE705F}"/>
                      </a:ext>
                    </a:extLst>
                  </p14:cNvPr>
                  <p14:cNvContentPartPr/>
                  <p14:nvPr/>
                </p14:nvContentPartPr>
                <p14:xfrm>
                  <a:off x="8554607" y="5104971"/>
                  <a:ext cx="155160" cy="1260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5C7ACCFE-3CE0-444A-9260-6B795ECE705F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8545967" y="5096331"/>
                    <a:ext cx="17280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41BF30DE-5A99-43D4-A097-FF4E3C8E0544}"/>
                      </a:ext>
                    </a:extLst>
                  </p14:cNvPr>
                  <p14:cNvContentPartPr/>
                  <p14:nvPr/>
                </p14:nvContentPartPr>
                <p14:xfrm>
                  <a:off x="8866007" y="4947291"/>
                  <a:ext cx="175680" cy="19152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41BF30DE-5A99-43D4-A097-FF4E3C8E054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8857367" y="4938651"/>
                    <a:ext cx="19332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8B19CF43-DCBA-4706-998C-A427D7963679}"/>
                      </a:ext>
                    </a:extLst>
                  </p14:cNvPr>
                  <p14:cNvContentPartPr/>
                  <p14:nvPr/>
                </p14:nvContentPartPr>
                <p14:xfrm>
                  <a:off x="8951687" y="5208291"/>
                  <a:ext cx="150480" cy="13536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8B19CF43-DCBA-4706-998C-A427D7963679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8942687" y="5199651"/>
                    <a:ext cx="168120" cy="15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2E6135A8-E94C-473E-9D22-20684804763F}"/>
                </a:ext>
              </a:extLst>
            </p:cNvPr>
            <p:cNvGrpSpPr/>
            <p:nvPr/>
          </p:nvGrpSpPr>
          <p:grpSpPr>
            <a:xfrm>
              <a:off x="9339047" y="4731651"/>
              <a:ext cx="1068480" cy="655920"/>
              <a:chOff x="9339047" y="4731651"/>
              <a:chExt cx="1068480" cy="65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26E6E38D-BAEB-41DE-B3B1-57BF048122DC}"/>
                      </a:ext>
                    </a:extLst>
                  </p14:cNvPr>
                  <p14:cNvContentPartPr/>
                  <p14:nvPr/>
                </p14:nvContentPartPr>
                <p14:xfrm>
                  <a:off x="9339047" y="5065731"/>
                  <a:ext cx="124200" cy="2509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26E6E38D-BAEB-41DE-B3B1-57BF048122DC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9330407" y="5056731"/>
                    <a:ext cx="14184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A2E7641E-9B4D-4A38-9D8B-592838D28D98}"/>
                      </a:ext>
                    </a:extLst>
                  </p14:cNvPr>
                  <p14:cNvContentPartPr/>
                  <p14:nvPr/>
                </p14:nvContentPartPr>
                <p14:xfrm>
                  <a:off x="9487727" y="4876011"/>
                  <a:ext cx="360" cy="36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A2E7641E-9B4D-4A38-9D8B-592838D28D98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9478727" y="48670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4575FAA7-0806-47B6-92A5-BCD923A749D7}"/>
                      </a:ext>
                    </a:extLst>
                  </p14:cNvPr>
                  <p14:cNvContentPartPr/>
                  <p14:nvPr/>
                </p14:nvContentPartPr>
                <p14:xfrm>
                  <a:off x="9646847" y="5011011"/>
                  <a:ext cx="9360" cy="1490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4575FAA7-0806-47B6-92A5-BCD923A749D7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638207" y="5002371"/>
                    <a:ext cx="27000" cy="16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D87DF9A3-9C5E-413C-8B5E-765E21A6CA63}"/>
                      </a:ext>
                    </a:extLst>
                  </p14:cNvPr>
                  <p14:cNvContentPartPr/>
                  <p14:nvPr/>
                </p14:nvContentPartPr>
                <p14:xfrm>
                  <a:off x="9608687" y="5093091"/>
                  <a:ext cx="170640" cy="180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D87DF9A3-9C5E-413C-8B5E-765E21A6CA63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600047" y="5084091"/>
                    <a:ext cx="18828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BE68461A-AC21-41D8-9D62-1EEF8E15BC55}"/>
                      </a:ext>
                    </a:extLst>
                  </p14:cNvPr>
                  <p14:cNvContentPartPr/>
                  <p14:nvPr/>
                </p14:nvContentPartPr>
                <p14:xfrm>
                  <a:off x="9889127" y="4783491"/>
                  <a:ext cx="207360" cy="35820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BE68461A-AC21-41D8-9D62-1EEF8E15BC55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880127" y="4774491"/>
                    <a:ext cx="22500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41F9A2AA-C603-4C1F-8668-7B883C666135}"/>
                      </a:ext>
                    </a:extLst>
                  </p14:cNvPr>
                  <p14:cNvContentPartPr/>
                  <p14:nvPr/>
                </p14:nvContentPartPr>
                <p14:xfrm>
                  <a:off x="10167047" y="4731651"/>
                  <a:ext cx="240480" cy="65592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41F9A2AA-C603-4C1F-8668-7B883C666135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0158407" y="4723011"/>
                    <a:ext cx="258120" cy="673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933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D49665-4CB2-4A1C-9A9D-02A818E3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3F531F-E2A5-41E9-8B1D-A8AB4FD49B01}"/>
              </a:ext>
            </a:extLst>
          </p:cNvPr>
          <p:cNvGrpSpPr/>
          <p:nvPr/>
        </p:nvGrpSpPr>
        <p:grpSpPr>
          <a:xfrm>
            <a:off x="1575287" y="605414"/>
            <a:ext cx="5403960" cy="648000"/>
            <a:chOff x="1575287" y="525515"/>
            <a:chExt cx="5403960" cy="64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61A402-B90F-42BE-B246-358E282B6FB0}"/>
                </a:ext>
              </a:extLst>
            </p:cNvPr>
            <p:cNvGrpSpPr/>
            <p:nvPr/>
          </p:nvGrpSpPr>
          <p:grpSpPr>
            <a:xfrm>
              <a:off x="1575287" y="652595"/>
              <a:ext cx="2505960" cy="520920"/>
              <a:chOff x="1575287" y="581571"/>
              <a:chExt cx="2505960" cy="52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9C6E2BE8-E552-470C-8D88-F397A8220EC7}"/>
                      </a:ext>
                    </a:extLst>
                  </p14:cNvPr>
                  <p14:cNvContentPartPr/>
                  <p14:nvPr/>
                </p14:nvContentPartPr>
                <p14:xfrm>
                  <a:off x="1575287" y="590571"/>
                  <a:ext cx="271800" cy="30888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9C6E2BE8-E552-470C-8D88-F397A8220EC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66647" y="581931"/>
                    <a:ext cx="28944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26A06674-38F9-4DB6-9E95-2DE840E8E3D0}"/>
                      </a:ext>
                    </a:extLst>
                  </p14:cNvPr>
                  <p14:cNvContentPartPr/>
                  <p14:nvPr/>
                </p14:nvContentPartPr>
                <p14:xfrm>
                  <a:off x="1817567" y="768411"/>
                  <a:ext cx="177840" cy="1411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26A06674-38F9-4DB6-9E95-2DE840E8E3D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808567" y="759771"/>
                    <a:ext cx="1954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66FF1660-D899-47A1-8BBC-386694BC2000}"/>
                      </a:ext>
                    </a:extLst>
                  </p14:cNvPr>
                  <p14:cNvContentPartPr/>
                  <p14:nvPr/>
                </p14:nvContentPartPr>
                <p14:xfrm>
                  <a:off x="1970207" y="816651"/>
                  <a:ext cx="360" cy="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66FF1660-D899-47A1-8BBC-386694BC200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61567" y="8080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33DC4096-C015-44D3-8287-E2B22A7BCCED}"/>
                      </a:ext>
                    </a:extLst>
                  </p14:cNvPr>
                  <p14:cNvContentPartPr/>
                  <p14:nvPr/>
                </p14:nvContentPartPr>
                <p14:xfrm>
                  <a:off x="1970207" y="737811"/>
                  <a:ext cx="260640" cy="11628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33DC4096-C015-44D3-8287-E2B22A7BCCE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961567" y="729171"/>
                    <a:ext cx="2782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E0A4CA0-BC1D-4602-953B-940F1CEB5B20}"/>
                      </a:ext>
                    </a:extLst>
                  </p14:cNvPr>
                  <p14:cNvContentPartPr/>
                  <p14:nvPr/>
                </p14:nvContentPartPr>
                <p14:xfrm>
                  <a:off x="2295647" y="752931"/>
                  <a:ext cx="137880" cy="2005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E0A4CA0-BC1D-4602-953B-940F1CEB5B2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286647" y="744291"/>
                    <a:ext cx="15552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BC7DA482-DFCB-4CE5-A267-EEA63232010C}"/>
                      </a:ext>
                    </a:extLst>
                  </p14:cNvPr>
                  <p14:cNvContentPartPr/>
                  <p14:nvPr/>
                </p14:nvContentPartPr>
                <p14:xfrm>
                  <a:off x="2510927" y="581571"/>
                  <a:ext cx="38520" cy="2887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BC7DA482-DFCB-4CE5-A267-EEA63232010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501927" y="572931"/>
                    <a:ext cx="5616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EFCE15F0-C2C6-40FC-A183-DF6EF600649C}"/>
                      </a:ext>
                    </a:extLst>
                  </p14:cNvPr>
                  <p14:cNvContentPartPr/>
                  <p14:nvPr/>
                </p14:nvContentPartPr>
                <p14:xfrm>
                  <a:off x="2347127" y="615051"/>
                  <a:ext cx="314280" cy="928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FCE15F0-C2C6-40FC-A183-DF6EF600649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338127" y="606411"/>
                    <a:ext cx="33192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4463378-C264-41D4-B75F-BBAD0599643B}"/>
                      </a:ext>
                    </a:extLst>
                  </p14:cNvPr>
                  <p14:cNvContentPartPr/>
                  <p14:nvPr/>
                </p14:nvContentPartPr>
                <p14:xfrm>
                  <a:off x="2634047" y="706131"/>
                  <a:ext cx="119160" cy="1281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4463378-C264-41D4-B75F-BBAD0599643B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625407" y="697491"/>
                    <a:ext cx="13680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28006989-B963-4573-83DB-66B64FAF6B7F}"/>
                      </a:ext>
                    </a:extLst>
                  </p14:cNvPr>
                  <p14:cNvContentPartPr/>
                  <p14:nvPr/>
                </p14:nvContentPartPr>
                <p14:xfrm>
                  <a:off x="2839247" y="710451"/>
                  <a:ext cx="174240" cy="1778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28006989-B963-4573-83DB-66B64FAF6B7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830247" y="701811"/>
                    <a:ext cx="19188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BB8F17C2-2403-410B-BFDF-E3B95D5F3172}"/>
                      </a:ext>
                    </a:extLst>
                  </p14:cNvPr>
                  <p14:cNvContentPartPr/>
                  <p14:nvPr/>
                </p14:nvContentPartPr>
                <p14:xfrm>
                  <a:off x="3080447" y="651411"/>
                  <a:ext cx="56520" cy="258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BB8F17C2-2403-410B-BFDF-E3B95D5F317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071807" y="642411"/>
                    <a:ext cx="7416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95627A5-8EE1-4041-BF91-CA5B72E0EBC2}"/>
                      </a:ext>
                    </a:extLst>
                  </p14:cNvPr>
                  <p14:cNvContentPartPr/>
                  <p14:nvPr/>
                </p14:nvContentPartPr>
                <p14:xfrm>
                  <a:off x="3080447" y="762291"/>
                  <a:ext cx="360" cy="3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95627A5-8EE1-4041-BF91-CA5B72E0EBC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071807" y="7532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8DC5353-9270-44CC-81BA-2BF5D38B6D07}"/>
                      </a:ext>
                    </a:extLst>
                  </p14:cNvPr>
                  <p14:cNvContentPartPr/>
                  <p14:nvPr/>
                </p14:nvContentPartPr>
                <p14:xfrm>
                  <a:off x="3080447" y="762291"/>
                  <a:ext cx="444240" cy="184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8DC5353-9270-44CC-81BA-2BF5D38B6D0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071807" y="753291"/>
                    <a:ext cx="4618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9B5D2850-244A-4B49-94A6-F04EC9E63711}"/>
                      </a:ext>
                    </a:extLst>
                  </p14:cNvPr>
                  <p14:cNvContentPartPr/>
                  <p14:nvPr/>
                </p14:nvContentPartPr>
                <p14:xfrm>
                  <a:off x="3479687" y="658971"/>
                  <a:ext cx="360" cy="3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9B5D2850-244A-4B49-94A6-F04EC9E6371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470687" y="6503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AD4D7A52-C14E-4536-BAD6-4C969A699C17}"/>
                      </a:ext>
                    </a:extLst>
                  </p14:cNvPr>
                  <p14:cNvContentPartPr/>
                  <p14:nvPr/>
                </p14:nvContentPartPr>
                <p14:xfrm>
                  <a:off x="3479687" y="658971"/>
                  <a:ext cx="273960" cy="2235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AD4D7A52-C14E-4536-BAD6-4C969A699C17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470687" y="650331"/>
                    <a:ext cx="2916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69E7BF6C-D391-4FDC-A616-0339A540F950}"/>
                      </a:ext>
                    </a:extLst>
                  </p14:cNvPr>
                  <p14:cNvContentPartPr/>
                  <p14:nvPr/>
                </p14:nvContentPartPr>
                <p14:xfrm>
                  <a:off x="3838607" y="729171"/>
                  <a:ext cx="242640" cy="3733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69E7BF6C-D391-4FDC-A616-0339A540F950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829607" y="720531"/>
                    <a:ext cx="260280" cy="39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404F7A-2128-4057-A3BF-032AEB9C4E6F}"/>
                </a:ext>
              </a:extLst>
            </p:cNvPr>
            <p:cNvGrpSpPr/>
            <p:nvPr/>
          </p:nvGrpSpPr>
          <p:grpSpPr>
            <a:xfrm>
              <a:off x="4726367" y="525515"/>
              <a:ext cx="747360" cy="432360"/>
              <a:chOff x="4726367" y="454491"/>
              <a:chExt cx="747360" cy="43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79C10F8-1A67-48E4-82B7-8B72B67CD99B}"/>
                      </a:ext>
                    </a:extLst>
                  </p14:cNvPr>
                  <p14:cNvContentPartPr/>
                  <p14:nvPr/>
                </p14:nvContentPartPr>
                <p14:xfrm>
                  <a:off x="4744367" y="543771"/>
                  <a:ext cx="47520" cy="2833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79C10F8-1A67-48E4-82B7-8B72B67CD99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735727" y="534771"/>
                    <a:ext cx="6516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04984C8-A50A-4650-9611-3E71FD6DBFCF}"/>
                      </a:ext>
                    </a:extLst>
                  </p14:cNvPr>
                  <p14:cNvContentPartPr/>
                  <p14:nvPr/>
                </p14:nvContentPartPr>
                <p14:xfrm>
                  <a:off x="4726367" y="454491"/>
                  <a:ext cx="392760" cy="3416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04984C8-A50A-4650-9611-3E71FD6DBFC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717727" y="445491"/>
                    <a:ext cx="410400" cy="35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A59B193-2734-4116-920E-8CC0D0DD655A}"/>
                      </a:ext>
                    </a:extLst>
                  </p14:cNvPr>
                  <p14:cNvContentPartPr/>
                  <p14:nvPr/>
                </p14:nvContentPartPr>
                <p14:xfrm>
                  <a:off x="5250887" y="635211"/>
                  <a:ext cx="222840" cy="2516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A59B193-2734-4116-920E-8CC0D0DD655A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242247" y="626571"/>
                    <a:ext cx="240480" cy="26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530E7D-25AE-4E08-BE25-750CA26C5E1A}"/>
                </a:ext>
              </a:extLst>
            </p:cNvPr>
            <p:cNvGrpSpPr/>
            <p:nvPr/>
          </p:nvGrpSpPr>
          <p:grpSpPr>
            <a:xfrm>
              <a:off x="6031727" y="562955"/>
              <a:ext cx="947520" cy="314640"/>
              <a:chOff x="6031727" y="491931"/>
              <a:chExt cx="947520" cy="31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C92CECB-47A1-4C8C-BE9D-06765F9FC7E7}"/>
                      </a:ext>
                    </a:extLst>
                  </p14:cNvPr>
                  <p14:cNvContentPartPr/>
                  <p14:nvPr/>
                </p14:nvContentPartPr>
                <p14:xfrm>
                  <a:off x="6031727" y="491931"/>
                  <a:ext cx="276120" cy="3146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C92CECB-47A1-4C8C-BE9D-06765F9FC7E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023087" y="483291"/>
                    <a:ext cx="293760" cy="33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7AB28293-2792-4AF8-AE53-EC2EFC21019D}"/>
                      </a:ext>
                    </a:extLst>
                  </p14:cNvPr>
                  <p14:cNvContentPartPr/>
                  <p14:nvPr/>
                </p14:nvContentPartPr>
                <p14:xfrm>
                  <a:off x="6392807" y="511731"/>
                  <a:ext cx="253800" cy="27540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7AB28293-2792-4AF8-AE53-EC2EFC21019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384167" y="503091"/>
                    <a:ext cx="271440" cy="29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2D186FE-8747-4E43-BA20-680D2EB6B7AB}"/>
                      </a:ext>
                    </a:extLst>
                  </p14:cNvPr>
                  <p14:cNvContentPartPr/>
                  <p14:nvPr/>
                </p14:nvContentPartPr>
                <p14:xfrm>
                  <a:off x="6765047" y="493011"/>
                  <a:ext cx="214200" cy="2923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2D186FE-8747-4E43-BA20-680D2EB6B7A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756407" y="484371"/>
                    <a:ext cx="231840" cy="309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7FE7EDE-7F77-41ED-94A8-BA5CA842891E}"/>
              </a:ext>
            </a:extLst>
          </p:cNvPr>
          <p:cNvGrpSpPr/>
          <p:nvPr/>
        </p:nvGrpSpPr>
        <p:grpSpPr>
          <a:xfrm rot="175412">
            <a:off x="798825" y="1387459"/>
            <a:ext cx="4486320" cy="660689"/>
            <a:chOff x="672767" y="1769931"/>
            <a:chExt cx="5783760" cy="85176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EB6114-7934-41ED-9528-9EFBC781C92A}"/>
                </a:ext>
              </a:extLst>
            </p:cNvPr>
            <p:cNvGrpSpPr/>
            <p:nvPr/>
          </p:nvGrpSpPr>
          <p:grpSpPr>
            <a:xfrm>
              <a:off x="672767" y="2151531"/>
              <a:ext cx="596160" cy="337680"/>
              <a:chOff x="672767" y="2151531"/>
              <a:chExt cx="596160" cy="33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34E5FDA-8EE2-46A8-A683-C22E1635848A}"/>
                      </a:ext>
                    </a:extLst>
                  </p14:cNvPr>
                  <p14:cNvContentPartPr/>
                  <p14:nvPr/>
                </p14:nvContentPartPr>
                <p14:xfrm>
                  <a:off x="672767" y="2151531"/>
                  <a:ext cx="255240" cy="3376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34E5FDA-8EE2-46A8-A683-C22E1635848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61165" y="2139935"/>
                    <a:ext cx="277980" cy="3604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8631B14A-1AD0-4F07-A74E-DF80093C5B60}"/>
                      </a:ext>
                    </a:extLst>
                  </p14:cNvPr>
                  <p14:cNvContentPartPr/>
                  <p14:nvPr/>
                </p14:nvContentPartPr>
                <p14:xfrm>
                  <a:off x="997127" y="2177811"/>
                  <a:ext cx="72000" cy="276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8631B14A-1AD0-4F07-A74E-DF80093C5B6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85589" y="2166673"/>
                    <a:ext cx="94615" cy="2988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2687ACC-D94B-4B3B-994C-D776BA19BB2B}"/>
                      </a:ext>
                    </a:extLst>
                  </p14:cNvPr>
                  <p14:cNvContentPartPr/>
                  <p14:nvPr/>
                </p14:nvContentPartPr>
                <p14:xfrm>
                  <a:off x="1006127" y="2192571"/>
                  <a:ext cx="262800" cy="2268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2687ACC-D94B-4B3B-994C-D776BA19BB2B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994519" y="2180976"/>
                    <a:ext cx="285551" cy="24952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37104BB-C19B-4DD7-AD17-A2659532E84E}"/>
                </a:ext>
              </a:extLst>
            </p:cNvPr>
            <p:cNvGrpSpPr/>
            <p:nvPr/>
          </p:nvGrpSpPr>
          <p:grpSpPr>
            <a:xfrm>
              <a:off x="1497167" y="2152251"/>
              <a:ext cx="1374120" cy="469440"/>
              <a:chOff x="1497167" y="2152251"/>
              <a:chExt cx="1374120" cy="46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35B0ABF-D89F-4B61-BD7C-949F32160C95}"/>
                      </a:ext>
                    </a:extLst>
                  </p14:cNvPr>
                  <p14:cNvContentPartPr/>
                  <p14:nvPr/>
                </p14:nvContentPartPr>
                <p14:xfrm>
                  <a:off x="1535327" y="2240091"/>
                  <a:ext cx="36360" cy="1580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35B0ABF-D89F-4B61-BD7C-949F32160C9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523673" y="2228968"/>
                    <a:ext cx="59202" cy="180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24E05FAA-6C41-4BD5-978F-424DA46965A5}"/>
                      </a:ext>
                    </a:extLst>
                  </p14:cNvPr>
                  <p14:cNvContentPartPr/>
                  <p14:nvPr/>
                </p14:nvContentPartPr>
                <p14:xfrm>
                  <a:off x="1497167" y="2152251"/>
                  <a:ext cx="36360" cy="64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24E05FAA-6C41-4BD5-978F-424DA46965A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485513" y="2140680"/>
                    <a:ext cx="59202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16BFAC5-8AAE-4A92-AD8D-473A1017FF4E}"/>
                      </a:ext>
                    </a:extLst>
                  </p14:cNvPr>
                  <p14:cNvContentPartPr/>
                  <p14:nvPr/>
                </p14:nvContentPartPr>
                <p14:xfrm>
                  <a:off x="1642967" y="2260251"/>
                  <a:ext cx="255960" cy="1368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16BFAC5-8AAE-4A92-AD8D-473A1017FF4E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631375" y="2248658"/>
                    <a:ext cx="278681" cy="159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4ADFEA92-42CD-4FC2-ABB3-88E1B0EFC848}"/>
                      </a:ext>
                    </a:extLst>
                  </p14:cNvPr>
                  <p14:cNvContentPartPr/>
                  <p14:nvPr/>
                </p14:nvContentPartPr>
                <p14:xfrm>
                  <a:off x="1995047" y="2208411"/>
                  <a:ext cx="146160" cy="1936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4ADFEA92-42CD-4FC2-ABB3-88E1B0EFC84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983447" y="2196799"/>
                    <a:ext cx="168896" cy="216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F58BE583-4FAB-481F-A7F8-5E478D4E8661}"/>
                      </a:ext>
                    </a:extLst>
                  </p14:cNvPr>
                  <p14:cNvContentPartPr/>
                  <p14:nvPr/>
                </p14:nvContentPartPr>
                <p14:xfrm>
                  <a:off x="2283047" y="2236851"/>
                  <a:ext cx="201600" cy="3848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F58BE583-4FAB-481F-A7F8-5E478D4E866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2271899" y="2225245"/>
                    <a:ext cx="224361" cy="4075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BCD0EB9B-3AA4-47DB-BBE7-F5D266A96CA5}"/>
                      </a:ext>
                    </a:extLst>
                  </p14:cNvPr>
                  <p14:cNvContentPartPr/>
                  <p14:nvPr/>
                </p14:nvContentPartPr>
                <p14:xfrm>
                  <a:off x="2504087" y="2172051"/>
                  <a:ext cx="159480" cy="1807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BCD0EB9B-3AA4-47DB-BBE7-F5D266A96CA5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492497" y="2160466"/>
                    <a:ext cx="182197" cy="20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6AC7800C-C1EE-4A3F-BAE4-30E688DE18E6}"/>
                      </a:ext>
                    </a:extLst>
                  </p14:cNvPr>
                  <p14:cNvContentPartPr/>
                  <p14:nvPr/>
                </p14:nvContentPartPr>
                <p14:xfrm>
                  <a:off x="2722967" y="2192931"/>
                  <a:ext cx="148320" cy="2430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6AC7800C-C1EE-4A3F-BAE4-30E688DE18E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711379" y="2181337"/>
                    <a:ext cx="171032" cy="2657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F814AAE8-2C46-412E-992E-2CE3C43BC0EC}"/>
                </a:ext>
              </a:extLst>
            </p:cNvPr>
            <p:cNvGrpSpPr/>
            <p:nvPr/>
          </p:nvGrpSpPr>
          <p:grpSpPr>
            <a:xfrm>
              <a:off x="3574007" y="1893771"/>
              <a:ext cx="323280" cy="401400"/>
              <a:chOff x="3574007" y="1893771"/>
              <a:chExt cx="323280" cy="40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0AC1599-DCBE-4DAC-BC45-3BC2D74D1966}"/>
                      </a:ext>
                    </a:extLst>
                  </p14:cNvPr>
                  <p14:cNvContentPartPr/>
                  <p14:nvPr/>
                </p14:nvContentPartPr>
                <p14:xfrm>
                  <a:off x="3574007" y="1941291"/>
                  <a:ext cx="323280" cy="3535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0AC1599-DCBE-4DAC-BC45-3BC2D74D1966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3562412" y="1929693"/>
                    <a:ext cx="346007" cy="3762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30646F2F-4E56-4226-841B-BA713141A572}"/>
                      </a:ext>
                    </a:extLst>
                  </p14:cNvPr>
                  <p14:cNvContentPartPr/>
                  <p14:nvPr/>
                </p14:nvContentPartPr>
                <p14:xfrm>
                  <a:off x="3591647" y="1893771"/>
                  <a:ext cx="256680" cy="4014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30646F2F-4E56-4226-841B-BA713141A572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580507" y="1882170"/>
                    <a:ext cx="279424" cy="42413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E0991F5-2209-4725-A3FB-405090536E19}"/>
                </a:ext>
              </a:extLst>
            </p:cNvPr>
            <p:cNvGrpSpPr/>
            <p:nvPr/>
          </p:nvGrpSpPr>
          <p:grpSpPr>
            <a:xfrm>
              <a:off x="4610087" y="1978731"/>
              <a:ext cx="347760" cy="242280"/>
              <a:chOff x="4610087" y="1978731"/>
              <a:chExt cx="347760" cy="24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C9928D83-8BFB-44B7-B545-D8D68A521896}"/>
                      </a:ext>
                    </a:extLst>
                  </p14:cNvPr>
                  <p14:cNvContentPartPr/>
                  <p14:nvPr/>
                </p14:nvContentPartPr>
                <p14:xfrm>
                  <a:off x="4610087" y="1997091"/>
                  <a:ext cx="173160" cy="2156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C9928D83-8BFB-44B7-B545-D8D68A52189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598481" y="1985497"/>
                    <a:ext cx="195908" cy="238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3F27ACD0-C5AC-4102-9074-EA30DFACC632}"/>
                      </a:ext>
                    </a:extLst>
                  </p14:cNvPr>
                  <p14:cNvContentPartPr/>
                  <p14:nvPr/>
                </p14:nvContentPartPr>
                <p14:xfrm>
                  <a:off x="4818527" y="1978731"/>
                  <a:ext cx="139320" cy="2422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3F27ACD0-C5AC-4102-9074-EA30DFACC63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806956" y="1967128"/>
                    <a:ext cx="162000" cy="2650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E3435C8-2BA5-4483-A388-C79830F27EA7}"/>
                </a:ext>
              </a:extLst>
            </p:cNvPr>
            <p:cNvGrpSpPr/>
            <p:nvPr/>
          </p:nvGrpSpPr>
          <p:grpSpPr>
            <a:xfrm>
              <a:off x="5305247" y="1769931"/>
              <a:ext cx="1151280" cy="588960"/>
              <a:chOff x="5305247" y="1769931"/>
              <a:chExt cx="1151280" cy="58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06163BA-0009-4475-BE77-91627719FCE8}"/>
                      </a:ext>
                    </a:extLst>
                  </p14:cNvPr>
                  <p14:cNvContentPartPr/>
                  <p14:nvPr/>
                </p14:nvContentPartPr>
                <p14:xfrm>
                  <a:off x="5354567" y="2042811"/>
                  <a:ext cx="36360" cy="1504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06163BA-0009-4475-BE77-91627719FCE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342913" y="2031699"/>
                    <a:ext cx="59202" cy="173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8B5387C7-EB8C-404C-8CA8-DA1BE99481DB}"/>
                      </a:ext>
                    </a:extLst>
                  </p14:cNvPr>
                  <p14:cNvContentPartPr/>
                  <p14:nvPr/>
                </p14:nvContentPartPr>
                <p14:xfrm>
                  <a:off x="5305247" y="1913931"/>
                  <a:ext cx="36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8B5387C7-EB8C-404C-8CA8-DA1BE99481D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296247" y="19049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02D61CEE-0FF3-4D8B-9F96-FF4A89633CA2}"/>
                      </a:ext>
                    </a:extLst>
                  </p14:cNvPr>
                  <p14:cNvContentPartPr/>
                  <p14:nvPr/>
                </p14:nvContentPartPr>
                <p14:xfrm>
                  <a:off x="5460047" y="2044971"/>
                  <a:ext cx="112320" cy="1728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02D61CEE-0FF3-4D8B-9F96-FF4A89633CA2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448491" y="2033823"/>
                    <a:ext cx="134969" cy="1955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0C64E9A-E5B1-47CD-A762-19235885213B}"/>
                      </a:ext>
                    </a:extLst>
                  </p14:cNvPr>
                  <p14:cNvContentPartPr/>
                  <p14:nvPr/>
                </p14:nvContentPartPr>
                <p14:xfrm>
                  <a:off x="5668487" y="2043531"/>
                  <a:ext cx="124560" cy="315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0C64E9A-E5B1-47CD-A762-19235885213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656868" y="2032401"/>
                    <a:ext cx="147334" cy="338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76969E1-2BBC-4AA0-A79C-65B9D95F7F44}"/>
                      </a:ext>
                    </a:extLst>
                  </p14:cNvPr>
                  <p14:cNvContentPartPr/>
                  <p14:nvPr/>
                </p14:nvContentPartPr>
                <p14:xfrm>
                  <a:off x="5876927" y="2039211"/>
                  <a:ext cx="177480" cy="1414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76969E1-2BBC-4AA0-A79C-65B9D95F7F4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865806" y="2027614"/>
                    <a:ext cx="200186" cy="1642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A7213D9F-0732-4D2F-9C82-0F857071B879}"/>
                      </a:ext>
                    </a:extLst>
                  </p14:cNvPr>
                  <p14:cNvContentPartPr/>
                  <p14:nvPr/>
                </p14:nvContentPartPr>
                <p14:xfrm>
                  <a:off x="6081047" y="1769931"/>
                  <a:ext cx="56520" cy="40104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A7213D9F-0732-4D2F-9C82-0F857071B87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69465" y="1758327"/>
                    <a:ext cx="79221" cy="4237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F86BBA3B-D450-446F-BD87-24BCE27A4F77}"/>
                      </a:ext>
                    </a:extLst>
                  </p14:cNvPr>
                  <p14:cNvContentPartPr/>
                  <p14:nvPr/>
                </p14:nvContentPartPr>
                <p14:xfrm>
                  <a:off x="5906087" y="1860651"/>
                  <a:ext cx="343440" cy="518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F86BBA3B-D450-446F-BD87-24BCE27A4F77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894948" y="1849542"/>
                    <a:ext cx="366181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F0181CE5-97F4-44AB-B2FD-E55A4C9D0426}"/>
                      </a:ext>
                    </a:extLst>
                  </p14:cNvPr>
                  <p14:cNvContentPartPr/>
                  <p14:nvPr/>
                </p14:nvContentPartPr>
                <p14:xfrm>
                  <a:off x="6222527" y="1972251"/>
                  <a:ext cx="234000" cy="2725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F0181CE5-97F4-44AB-B2FD-E55A4C9D0426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6210920" y="1961128"/>
                    <a:ext cx="256750" cy="29523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53E563F-25FC-400C-9CC4-F68840053DD6}"/>
              </a:ext>
            </a:extLst>
          </p:cNvPr>
          <p:cNvGrpSpPr/>
          <p:nvPr/>
        </p:nvGrpSpPr>
        <p:grpSpPr>
          <a:xfrm rot="173999">
            <a:off x="5951697" y="1227331"/>
            <a:ext cx="4802856" cy="587348"/>
            <a:chOff x="757007" y="2364651"/>
            <a:chExt cx="6479280" cy="79236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5097B5-8F5F-4BA4-9DF0-47F75CC16978}"/>
                </a:ext>
              </a:extLst>
            </p:cNvPr>
            <p:cNvGrpSpPr/>
            <p:nvPr/>
          </p:nvGrpSpPr>
          <p:grpSpPr>
            <a:xfrm>
              <a:off x="757007" y="2690811"/>
              <a:ext cx="437760" cy="466200"/>
              <a:chOff x="757007" y="2690811"/>
              <a:chExt cx="437760" cy="46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809516E-AED0-4E13-B44A-D3695F74C6DD}"/>
                      </a:ext>
                    </a:extLst>
                  </p14:cNvPr>
                  <p14:cNvContentPartPr/>
                  <p14:nvPr/>
                </p14:nvContentPartPr>
                <p14:xfrm>
                  <a:off x="757007" y="2903211"/>
                  <a:ext cx="173160" cy="2538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809516E-AED0-4E13-B44A-D3695F74C6D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45366" y="2891564"/>
                    <a:ext cx="196927" cy="277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2937AA75-8D4E-4607-B0B4-7050604A3C8C}"/>
                      </a:ext>
                    </a:extLst>
                  </p14:cNvPr>
                  <p14:cNvContentPartPr/>
                  <p14:nvPr/>
                </p14:nvContentPartPr>
                <p14:xfrm>
                  <a:off x="895607" y="2766771"/>
                  <a:ext cx="124200" cy="1627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2937AA75-8D4E-4607-B0B4-7050604A3C8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83478" y="2754628"/>
                    <a:ext cx="147973" cy="1865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4D74BAF-EE02-4C10-88E9-AC68FD791C61}"/>
                      </a:ext>
                    </a:extLst>
                  </p14:cNvPr>
                  <p14:cNvContentPartPr/>
                  <p14:nvPr/>
                </p14:nvContentPartPr>
                <p14:xfrm>
                  <a:off x="1088927" y="2690811"/>
                  <a:ext cx="20520" cy="1641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4D74BAF-EE02-4C10-88E9-AC68FD791C6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77474" y="2678669"/>
                    <a:ext cx="43903" cy="1879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F048670-88F3-4464-88F6-C1FBC864F17E}"/>
                      </a:ext>
                    </a:extLst>
                  </p14:cNvPr>
                  <p14:cNvContentPartPr/>
                  <p14:nvPr/>
                </p14:nvContentPartPr>
                <p14:xfrm>
                  <a:off x="1019447" y="2694051"/>
                  <a:ext cx="175320" cy="9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F048670-88F3-4464-88F6-C1FBC864F17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007306" y="2682351"/>
                    <a:ext cx="199117" cy="322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E77D40B-D413-4C60-8EE0-DD23FD974EE4}"/>
                </a:ext>
              </a:extLst>
            </p:cNvPr>
            <p:cNvGrpSpPr/>
            <p:nvPr/>
          </p:nvGrpSpPr>
          <p:grpSpPr>
            <a:xfrm>
              <a:off x="1396367" y="2688651"/>
              <a:ext cx="1242720" cy="468000"/>
              <a:chOff x="1396367" y="2688651"/>
              <a:chExt cx="124272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4E11253D-E35E-409A-8808-736A65651C66}"/>
                      </a:ext>
                    </a:extLst>
                  </p14:cNvPr>
                  <p14:cNvContentPartPr/>
                  <p14:nvPr/>
                </p14:nvContentPartPr>
                <p14:xfrm>
                  <a:off x="1396367" y="2794491"/>
                  <a:ext cx="158760" cy="3621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4E11253D-E35E-409A-8808-736A65651C6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384229" y="2782354"/>
                    <a:ext cx="182550" cy="38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84FAF47-FB6B-4830-9CE8-58C65BA5F797}"/>
                      </a:ext>
                    </a:extLst>
                  </p14:cNvPr>
                  <p14:cNvContentPartPr/>
                  <p14:nvPr/>
                </p14:nvContentPartPr>
                <p14:xfrm>
                  <a:off x="1633967" y="3015531"/>
                  <a:ext cx="360" cy="900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84FAF47-FB6B-4830-9CE8-58C65BA5F797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624967" y="3003369"/>
                    <a:ext cx="18000" cy="113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78A3F196-04B7-4F7C-B136-8867F4062A36}"/>
                      </a:ext>
                    </a:extLst>
                  </p14:cNvPr>
                  <p14:cNvContentPartPr/>
                  <p14:nvPr/>
                </p14:nvContentPartPr>
                <p14:xfrm>
                  <a:off x="1588967" y="2854611"/>
                  <a:ext cx="360" cy="3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78A3F196-04B7-4F7C-B136-8867F4062A36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580327" y="284597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21D4BD5F-0249-4106-A2DE-FF29508D1509}"/>
                      </a:ext>
                    </a:extLst>
                  </p14:cNvPr>
                  <p14:cNvContentPartPr/>
                  <p14:nvPr/>
                </p14:nvContentPartPr>
                <p14:xfrm>
                  <a:off x="1709207" y="2724651"/>
                  <a:ext cx="176400" cy="363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21D4BD5F-0249-4106-A2DE-FF29508D150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697058" y="2713012"/>
                    <a:ext cx="200212" cy="387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624B4203-2D0B-4ABB-9483-F0493FB5748D}"/>
                      </a:ext>
                    </a:extLst>
                  </p14:cNvPr>
                  <p14:cNvContentPartPr/>
                  <p14:nvPr/>
                </p14:nvContentPartPr>
                <p14:xfrm>
                  <a:off x="1932407" y="2688651"/>
                  <a:ext cx="246960" cy="4118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624B4203-2D0B-4ABB-9483-F0493FB5748D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920277" y="2676524"/>
                    <a:ext cx="270734" cy="43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BC0C1230-B658-4D78-B6A8-5E97FC220DA9}"/>
                      </a:ext>
                    </a:extLst>
                  </p14:cNvPr>
                  <p14:cNvContentPartPr/>
                  <p14:nvPr/>
                </p14:nvContentPartPr>
                <p14:xfrm>
                  <a:off x="2238767" y="2876211"/>
                  <a:ext cx="133560" cy="2095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BC0C1230-B658-4D78-B6A8-5E97FC220DA9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2226625" y="2864571"/>
                    <a:ext cx="157358" cy="2332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6482D19F-7748-4675-A102-8F90A0B598EE}"/>
                      </a:ext>
                    </a:extLst>
                  </p14:cNvPr>
                  <p14:cNvContentPartPr/>
                  <p14:nvPr/>
                </p14:nvContentPartPr>
                <p14:xfrm>
                  <a:off x="2499767" y="2933811"/>
                  <a:ext cx="139320" cy="15516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6482D19F-7748-4675-A102-8F90A0B598EE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487631" y="2921689"/>
                    <a:ext cx="163106" cy="1789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4B0E9CFD-F621-4B4D-B080-C2E8E93794FC}"/>
                </a:ext>
              </a:extLst>
            </p:cNvPr>
            <p:cNvGrpSpPr/>
            <p:nvPr/>
          </p:nvGrpSpPr>
          <p:grpSpPr>
            <a:xfrm>
              <a:off x="3163247" y="2563371"/>
              <a:ext cx="3018960" cy="586080"/>
              <a:chOff x="3163247" y="2563371"/>
              <a:chExt cx="3018960" cy="58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4377C511-616C-422E-9F47-14771C3F0E80}"/>
                      </a:ext>
                    </a:extLst>
                  </p14:cNvPr>
                  <p14:cNvContentPartPr/>
                  <p14:nvPr/>
                </p14:nvContentPartPr>
                <p14:xfrm>
                  <a:off x="3163247" y="2842731"/>
                  <a:ext cx="173160" cy="1573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4377C511-616C-422E-9F47-14771C3F0E8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151606" y="2830592"/>
                    <a:ext cx="196927" cy="181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52470EA-9697-4701-8600-50164D73EB93}"/>
                      </a:ext>
                    </a:extLst>
                  </p14:cNvPr>
                  <p14:cNvContentPartPr/>
                  <p14:nvPr/>
                </p14:nvContentPartPr>
                <p14:xfrm>
                  <a:off x="3431447" y="2827251"/>
                  <a:ext cx="214560" cy="1962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52470EA-9697-4701-8600-50164D73EB9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3419797" y="2815110"/>
                    <a:ext cx="238346" cy="219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E19CC0F5-E9E1-4073-B34E-4680E5C8A66E}"/>
                      </a:ext>
                    </a:extLst>
                  </p14:cNvPr>
                  <p14:cNvContentPartPr/>
                  <p14:nvPr/>
                </p14:nvContentPartPr>
                <p14:xfrm>
                  <a:off x="3631967" y="2838051"/>
                  <a:ext cx="195480" cy="3114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E19CC0F5-E9E1-4073-B34E-4680E5C8A66E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620326" y="2825925"/>
                    <a:ext cx="219248" cy="335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FA50D4A3-1717-4C5D-9336-5B618F80BC14}"/>
                      </a:ext>
                    </a:extLst>
                  </p14:cNvPr>
                  <p14:cNvContentPartPr/>
                  <p14:nvPr/>
                </p14:nvContentPartPr>
                <p14:xfrm>
                  <a:off x="3887927" y="2809971"/>
                  <a:ext cx="83160" cy="1540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FA50D4A3-1717-4C5D-9336-5B618F80BC14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875840" y="2798342"/>
                    <a:ext cx="106851" cy="177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C39E54BA-7A4B-45DE-8576-4CFB42C4F6B7}"/>
                      </a:ext>
                    </a:extLst>
                  </p14:cNvPr>
                  <p14:cNvContentPartPr/>
                  <p14:nvPr/>
                </p14:nvContentPartPr>
                <p14:xfrm>
                  <a:off x="4074047" y="2753451"/>
                  <a:ext cx="168480" cy="1864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C39E54BA-7A4B-45DE-8576-4CFB42C4F6B7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061909" y="2741310"/>
                    <a:ext cx="192271" cy="210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FCCBAD9C-3687-4FF8-B685-D659C65E81DD}"/>
                      </a:ext>
                    </a:extLst>
                  </p14:cNvPr>
                  <p14:cNvContentPartPr/>
                  <p14:nvPr/>
                </p14:nvContentPartPr>
                <p14:xfrm>
                  <a:off x="4266647" y="2734731"/>
                  <a:ext cx="171000" cy="2466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FCCBAD9C-3687-4FF8-B685-D659C65E81DD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254988" y="2723081"/>
                    <a:ext cx="194804" cy="270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AFCC83A9-061A-4887-B666-C77EA832FCF7}"/>
                      </a:ext>
                    </a:extLst>
                  </p14:cNvPr>
                  <p14:cNvContentPartPr/>
                  <p14:nvPr/>
                </p14:nvContentPartPr>
                <p14:xfrm>
                  <a:off x="4497047" y="2778651"/>
                  <a:ext cx="110880" cy="1962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AFCC83A9-061A-4887-B666-C77EA832FCF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484942" y="2766996"/>
                    <a:ext cx="134605" cy="219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A3728B5E-5517-469D-AF5E-C1296E81C20B}"/>
                      </a:ext>
                    </a:extLst>
                  </p14:cNvPr>
                  <p14:cNvContentPartPr/>
                  <p14:nvPr/>
                </p14:nvContentPartPr>
                <p14:xfrm>
                  <a:off x="4688567" y="2859291"/>
                  <a:ext cx="137160" cy="1515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A3728B5E-5517-469D-AF5E-C1296E81C20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676450" y="2847147"/>
                    <a:ext cx="160909" cy="175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260014F2-9DB0-4C0A-B116-3B217FF2B6C4}"/>
                      </a:ext>
                    </a:extLst>
                  </p14:cNvPr>
                  <p14:cNvContentPartPr/>
                  <p14:nvPr/>
                </p14:nvContentPartPr>
                <p14:xfrm>
                  <a:off x="4829687" y="2613411"/>
                  <a:ext cx="105840" cy="3416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260014F2-9DB0-4C0A-B116-3B217FF2B6C4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817549" y="2601279"/>
                    <a:ext cx="129630" cy="3654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7BEE4792-00CF-4B40-9067-B3D4BB9F81C4}"/>
                      </a:ext>
                    </a:extLst>
                  </p14:cNvPr>
                  <p14:cNvContentPartPr/>
                  <p14:nvPr/>
                </p14:nvContentPartPr>
                <p14:xfrm>
                  <a:off x="4699727" y="2631771"/>
                  <a:ext cx="237960" cy="792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7BEE4792-00CF-4B40-9067-B3D4BB9F81C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687586" y="2619624"/>
                    <a:ext cx="261756" cy="103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BBF01C84-BB25-484B-AFC5-C781C855AC1E}"/>
                      </a:ext>
                    </a:extLst>
                  </p14:cNvPr>
                  <p14:cNvContentPartPr/>
                  <p14:nvPr/>
                </p14:nvContentPartPr>
                <p14:xfrm>
                  <a:off x="4995647" y="2719611"/>
                  <a:ext cx="242640" cy="1720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BBF01C84-BB25-484B-AFC5-C781C855AC1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983515" y="2707458"/>
                    <a:ext cx="266419" cy="195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4F37D94-01FC-43E6-A683-123CF06D0D36}"/>
                      </a:ext>
                    </a:extLst>
                  </p14:cNvPr>
                  <p14:cNvContentPartPr/>
                  <p14:nvPr/>
                </p14:nvContentPartPr>
                <p14:xfrm>
                  <a:off x="5264927" y="2563371"/>
                  <a:ext cx="94680" cy="3189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4F37D94-01FC-43E6-A683-123CF06D0D36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5252789" y="2551234"/>
                    <a:ext cx="118471" cy="342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32710162-5A45-4135-BE37-B6AB9D3D0985}"/>
                      </a:ext>
                    </a:extLst>
                  </p14:cNvPr>
                  <p14:cNvContentPartPr/>
                  <p14:nvPr/>
                </p14:nvContentPartPr>
                <p14:xfrm>
                  <a:off x="5065127" y="2636091"/>
                  <a:ext cx="525240" cy="32220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32710162-5A45-4135-BE37-B6AB9D3D0985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5052991" y="2624428"/>
                    <a:ext cx="549026" cy="346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7914D08-D622-4360-813A-F185639365F9}"/>
                      </a:ext>
                    </a:extLst>
                  </p14:cNvPr>
                  <p14:cNvContentPartPr/>
                  <p14:nvPr/>
                </p14:nvContentPartPr>
                <p14:xfrm>
                  <a:off x="5518367" y="2689371"/>
                  <a:ext cx="360" cy="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7914D08-D622-4360-813A-F185639365F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509367" y="268037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6CF34E6-E7A2-4BB2-8BC4-B4DE1ECF2424}"/>
                      </a:ext>
                    </a:extLst>
                  </p14:cNvPr>
                  <p14:cNvContentPartPr/>
                  <p14:nvPr/>
                </p14:nvContentPartPr>
                <p14:xfrm>
                  <a:off x="5611607" y="2748411"/>
                  <a:ext cx="223200" cy="1764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16CF34E6-E7A2-4BB2-8BC4-B4DE1ECF2424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599962" y="2736748"/>
                    <a:ext cx="246976" cy="2002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793162B9-512F-4F0F-9274-4C4B816C649B}"/>
                      </a:ext>
                    </a:extLst>
                  </p14:cNvPr>
                  <p14:cNvContentPartPr/>
                  <p14:nvPr/>
                </p14:nvContentPartPr>
                <p14:xfrm>
                  <a:off x="5933087" y="2683611"/>
                  <a:ext cx="249120" cy="1677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793162B9-512F-4F0F-9274-4C4B816C649B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920970" y="2671454"/>
                    <a:ext cx="272869" cy="19158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282123-BFDD-474C-90F5-AC8E8E9DAF35}"/>
                </a:ext>
              </a:extLst>
            </p:cNvPr>
            <p:cNvGrpSpPr/>
            <p:nvPr/>
          </p:nvGrpSpPr>
          <p:grpSpPr>
            <a:xfrm>
              <a:off x="6778727" y="2364651"/>
              <a:ext cx="457560" cy="453960"/>
              <a:chOff x="6778727" y="2364651"/>
              <a:chExt cx="457560" cy="453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BB7F4ADD-4776-49A6-8092-8D5CE23A9344}"/>
                      </a:ext>
                    </a:extLst>
                  </p14:cNvPr>
                  <p14:cNvContentPartPr/>
                  <p14:nvPr/>
                </p14:nvContentPartPr>
                <p14:xfrm>
                  <a:off x="6778727" y="2455731"/>
                  <a:ext cx="60840" cy="3628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BB7F4ADD-4776-49A6-8092-8D5CE23A9344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766656" y="2443603"/>
                    <a:ext cx="84500" cy="386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75B3DD2F-E19A-4906-A61A-8BFE0250DDD2}"/>
                      </a:ext>
                    </a:extLst>
                  </p14:cNvPr>
                  <p14:cNvContentPartPr/>
                  <p14:nvPr/>
                </p14:nvContentPartPr>
                <p14:xfrm>
                  <a:off x="6834527" y="2364651"/>
                  <a:ext cx="401760" cy="4161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75B3DD2F-E19A-4906-A61A-8BFE0250DDD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822882" y="2352511"/>
                    <a:ext cx="425536" cy="43995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6357348-EBD3-4C24-8F49-8CC8C9841B68}"/>
              </a:ext>
            </a:extLst>
          </p:cNvPr>
          <p:cNvGrpSpPr/>
          <p:nvPr/>
        </p:nvGrpSpPr>
        <p:grpSpPr>
          <a:xfrm>
            <a:off x="790137" y="2051110"/>
            <a:ext cx="9726480" cy="840600"/>
            <a:chOff x="676367" y="2157651"/>
            <a:chExt cx="9726480" cy="8406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8690A3C-DF37-40DE-9622-9C922979D725}"/>
                </a:ext>
              </a:extLst>
            </p:cNvPr>
            <p:cNvGrpSpPr/>
            <p:nvPr/>
          </p:nvGrpSpPr>
          <p:grpSpPr>
            <a:xfrm>
              <a:off x="676367" y="2368971"/>
              <a:ext cx="446400" cy="419040"/>
              <a:chOff x="676367" y="2368971"/>
              <a:chExt cx="446400" cy="41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7369E236-5B55-4D40-9F3E-5699B354BC11}"/>
                      </a:ext>
                    </a:extLst>
                  </p14:cNvPr>
                  <p14:cNvContentPartPr/>
                  <p14:nvPr/>
                </p14:nvContentPartPr>
                <p14:xfrm>
                  <a:off x="676367" y="2368971"/>
                  <a:ext cx="109440" cy="4190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7369E236-5B55-4D40-9F3E-5699B354BC11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67367" y="2360331"/>
                    <a:ext cx="127080" cy="43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14B75F15-C2D2-47DD-A73F-D9E8D951D0F8}"/>
                      </a:ext>
                    </a:extLst>
                  </p14:cNvPr>
                  <p14:cNvContentPartPr/>
                  <p14:nvPr/>
                </p14:nvContentPartPr>
                <p14:xfrm>
                  <a:off x="820007" y="2601531"/>
                  <a:ext cx="66600" cy="1609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14B75F15-C2D2-47DD-A73F-D9E8D951D0F8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811007" y="2592531"/>
                    <a:ext cx="8424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6AD4831-DA1C-4CA1-A35C-43593266C030}"/>
                      </a:ext>
                    </a:extLst>
                  </p14:cNvPr>
                  <p14:cNvContentPartPr/>
                  <p14:nvPr/>
                </p14:nvContentPartPr>
                <p14:xfrm>
                  <a:off x="940967" y="2416131"/>
                  <a:ext cx="65520" cy="3520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66AD4831-DA1C-4CA1-A35C-43593266C030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932327" y="2407491"/>
                    <a:ext cx="83160" cy="36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A5FFC409-929A-41C4-B404-707F43B93E6B}"/>
                      </a:ext>
                    </a:extLst>
                  </p14:cNvPr>
                  <p14:cNvContentPartPr/>
                  <p14:nvPr/>
                </p14:nvContentPartPr>
                <p14:xfrm>
                  <a:off x="844487" y="2470851"/>
                  <a:ext cx="278280" cy="414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A5FFC409-929A-41C4-B404-707F43B93E6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835847" y="2461851"/>
                    <a:ext cx="295920" cy="5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1C595E2-03C4-4252-B400-5C711DE81FAB}"/>
                </a:ext>
              </a:extLst>
            </p:cNvPr>
            <p:cNvGrpSpPr/>
            <p:nvPr/>
          </p:nvGrpSpPr>
          <p:grpSpPr>
            <a:xfrm>
              <a:off x="1452167" y="2327571"/>
              <a:ext cx="1015560" cy="670680"/>
              <a:chOff x="1452167" y="2327571"/>
              <a:chExt cx="1015560" cy="67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2E629CF1-61D4-498D-8BA2-00CDC1C3ADB3}"/>
                      </a:ext>
                    </a:extLst>
                  </p14:cNvPr>
                  <p14:cNvContentPartPr/>
                  <p14:nvPr/>
                </p14:nvContentPartPr>
                <p14:xfrm>
                  <a:off x="1620647" y="2471571"/>
                  <a:ext cx="276120" cy="2541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2E629CF1-61D4-498D-8BA2-00CDC1C3ADB3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611647" y="2462931"/>
                    <a:ext cx="29376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317B35F-FB04-44C9-BD69-130D69E2E453}"/>
                      </a:ext>
                    </a:extLst>
                  </p14:cNvPr>
                  <p14:cNvContentPartPr/>
                  <p14:nvPr/>
                </p14:nvContentPartPr>
                <p14:xfrm>
                  <a:off x="1672127" y="2476971"/>
                  <a:ext cx="206640" cy="2746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317B35F-FB04-44C9-BD69-130D69E2E453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663127" y="2468331"/>
                    <a:ext cx="22428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29A153DC-F1A6-4AB0-BE6C-557DFC957AA5}"/>
                      </a:ext>
                    </a:extLst>
                  </p14:cNvPr>
                  <p14:cNvContentPartPr/>
                  <p14:nvPr/>
                </p14:nvContentPartPr>
                <p14:xfrm>
                  <a:off x="1452167" y="2368971"/>
                  <a:ext cx="126000" cy="5374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29A153DC-F1A6-4AB0-BE6C-557DFC957AA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443527" y="2360331"/>
                    <a:ext cx="143640" cy="55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38F3939A-1DB8-4CAD-8B3A-3B19611BFD30}"/>
                      </a:ext>
                    </a:extLst>
                  </p14:cNvPr>
                  <p14:cNvContentPartPr/>
                  <p14:nvPr/>
                </p14:nvContentPartPr>
                <p14:xfrm>
                  <a:off x="1911527" y="2327571"/>
                  <a:ext cx="211680" cy="52740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38F3939A-1DB8-4CAD-8B3A-3B19611BFD30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902887" y="2318931"/>
                    <a:ext cx="229320" cy="54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19AC770F-2852-4600-91A8-554AA9E4C0E3}"/>
                      </a:ext>
                    </a:extLst>
                  </p14:cNvPr>
                  <p14:cNvContentPartPr/>
                  <p14:nvPr/>
                </p14:nvContentPartPr>
                <p14:xfrm>
                  <a:off x="2241647" y="2774331"/>
                  <a:ext cx="36360" cy="1126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19AC770F-2852-4600-91A8-554AA9E4C0E3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233007" y="2765331"/>
                    <a:ext cx="5400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E7FB460-8DF2-4230-A4EB-2F6B95531469}"/>
                      </a:ext>
                    </a:extLst>
                  </p14:cNvPr>
                  <p14:cNvContentPartPr/>
                  <p14:nvPr/>
                </p14:nvContentPartPr>
                <p14:xfrm>
                  <a:off x="2234807" y="2649771"/>
                  <a:ext cx="4680" cy="64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E7FB460-8DF2-4230-A4EB-2F6B9553146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2226167" y="2641131"/>
                    <a:ext cx="223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0D118B66-7B76-4EF7-9F3D-C806299FB0DF}"/>
                      </a:ext>
                    </a:extLst>
                  </p14:cNvPr>
                  <p14:cNvContentPartPr/>
                  <p14:nvPr/>
                </p14:nvContentPartPr>
                <p14:xfrm>
                  <a:off x="2337047" y="2790891"/>
                  <a:ext cx="130680" cy="2073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0D118B66-7B76-4EF7-9F3D-C806299FB0DF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2328047" y="2782251"/>
                    <a:ext cx="1483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EA8D18E8-1262-43D0-9BB2-D74D6E4D4E36}"/>
                      </a:ext>
                    </a:extLst>
                  </p14:cNvPr>
                  <p14:cNvContentPartPr/>
                  <p14:nvPr/>
                </p14:nvContentPartPr>
                <p14:xfrm>
                  <a:off x="2412287" y="2646891"/>
                  <a:ext cx="7200" cy="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EA8D18E8-1262-43D0-9BB2-D74D6E4D4E3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403287" y="2637891"/>
                    <a:ext cx="248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C9521527-9D22-4122-A78F-62085967FC97}"/>
                </a:ext>
              </a:extLst>
            </p:cNvPr>
            <p:cNvGrpSpPr/>
            <p:nvPr/>
          </p:nvGrpSpPr>
          <p:grpSpPr>
            <a:xfrm>
              <a:off x="2902967" y="2284011"/>
              <a:ext cx="1059120" cy="422640"/>
              <a:chOff x="2902967" y="2284011"/>
              <a:chExt cx="1059120" cy="42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BF01D45-2338-40C4-9BDF-B9D9CA41718B}"/>
                      </a:ext>
                    </a:extLst>
                  </p14:cNvPr>
                  <p14:cNvContentPartPr/>
                  <p14:nvPr/>
                </p14:nvContentPartPr>
                <p14:xfrm>
                  <a:off x="2902967" y="2345211"/>
                  <a:ext cx="202680" cy="3564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BF01D45-2338-40C4-9BDF-B9D9CA41718B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893967" y="2336571"/>
                    <a:ext cx="22032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F326E95E-17F8-49B9-8845-EF7005CD213B}"/>
                      </a:ext>
                    </a:extLst>
                  </p14:cNvPr>
                  <p14:cNvContentPartPr/>
                  <p14:nvPr/>
                </p14:nvContentPartPr>
                <p14:xfrm>
                  <a:off x="3122207" y="2505051"/>
                  <a:ext cx="86400" cy="1558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F326E95E-17F8-49B9-8845-EF7005CD213B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3113567" y="2496411"/>
                    <a:ext cx="1040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866A25C5-F5CB-424C-957C-C5AEF0C28854}"/>
                      </a:ext>
                    </a:extLst>
                  </p14:cNvPr>
                  <p14:cNvContentPartPr/>
                  <p14:nvPr/>
                </p14:nvContentPartPr>
                <p14:xfrm>
                  <a:off x="3145607" y="2554371"/>
                  <a:ext cx="360" cy="3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866A25C5-F5CB-424C-957C-C5AEF0C2885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136607" y="254537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6A63BA9B-5D7D-4041-9283-B4370FB35522}"/>
                      </a:ext>
                    </a:extLst>
                  </p14:cNvPr>
                  <p14:cNvContentPartPr/>
                  <p14:nvPr/>
                </p14:nvContentPartPr>
                <p14:xfrm>
                  <a:off x="3145607" y="2554371"/>
                  <a:ext cx="307440" cy="1522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6A63BA9B-5D7D-4041-9283-B4370FB3552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3136607" y="2545371"/>
                    <a:ext cx="3250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B88BB313-F683-4784-84FF-54813AAF8218}"/>
                      </a:ext>
                    </a:extLst>
                  </p14:cNvPr>
                  <p14:cNvContentPartPr/>
                  <p14:nvPr/>
                </p14:nvContentPartPr>
                <p14:xfrm>
                  <a:off x="3493007" y="2284011"/>
                  <a:ext cx="159480" cy="4024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B88BB313-F683-4784-84FF-54813AAF8218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3484367" y="2275371"/>
                    <a:ext cx="177120" cy="42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107AFA1E-F8F9-49AD-B3FA-0FA03179BF67}"/>
                      </a:ext>
                    </a:extLst>
                  </p14:cNvPr>
                  <p14:cNvContentPartPr/>
                  <p14:nvPr/>
                </p14:nvContentPartPr>
                <p14:xfrm>
                  <a:off x="3461687" y="2376891"/>
                  <a:ext cx="262800" cy="262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107AFA1E-F8F9-49AD-B3FA-0FA03179BF6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3453047" y="2367891"/>
                    <a:ext cx="28044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11438FFC-374C-4DB2-896F-4F2C9A6CA278}"/>
                      </a:ext>
                    </a:extLst>
                  </p14:cNvPr>
                  <p14:cNvContentPartPr/>
                  <p14:nvPr/>
                </p14:nvContentPartPr>
                <p14:xfrm>
                  <a:off x="3741767" y="2460051"/>
                  <a:ext cx="220320" cy="16812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11438FFC-374C-4DB2-896F-4F2C9A6CA278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732767" y="2451411"/>
                    <a:ext cx="237960" cy="185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7E9D8DE-2E94-4AF9-B620-C582822E64C7}"/>
                </a:ext>
              </a:extLst>
            </p:cNvPr>
            <p:cNvGrpSpPr/>
            <p:nvPr/>
          </p:nvGrpSpPr>
          <p:grpSpPr>
            <a:xfrm>
              <a:off x="4219847" y="2239731"/>
              <a:ext cx="599040" cy="330120"/>
              <a:chOff x="4219847" y="2239731"/>
              <a:chExt cx="599040" cy="33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F1CBEFE0-7BE8-423F-B61F-1D0C7F2B0B98}"/>
                      </a:ext>
                    </a:extLst>
                  </p14:cNvPr>
                  <p14:cNvContentPartPr/>
                  <p14:nvPr/>
                </p14:nvContentPartPr>
                <p14:xfrm>
                  <a:off x="4249007" y="2303811"/>
                  <a:ext cx="74520" cy="26604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F1CBEFE0-7BE8-423F-B61F-1D0C7F2B0B98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4240007" y="2295171"/>
                    <a:ext cx="9216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6127895-777E-4CAC-AECD-04E21D9402CB}"/>
                      </a:ext>
                    </a:extLst>
                  </p14:cNvPr>
                  <p14:cNvContentPartPr/>
                  <p14:nvPr/>
                </p14:nvContentPartPr>
                <p14:xfrm>
                  <a:off x="4219847" y="2239731"/>
                  <a:ext cx="304200" cy="3103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6127895-777E-4CAC-AECD-04E21D9402CB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4210847" y="2231091"/>
                    <a:ext cx="32184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2007CDF5-3010-4A74-B1AC-2AC464FAF9B9}"/>
                      </a:ext>
                    </a:extLst>
                  </p14:cNvPr>
                  <p14:cNvContentPartPr/>
                  <p14:nvPr/>
                </p14:nvContentPartPr>
                <p14:xfrm>
                  <a:off x="4584887" y="2404611"/>
                  <a:ext cx="234000" cy="16020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2007CDF5-3010-4A74-B1AC-2AC464FAF9B9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4576247" y="2395971"/>
                    <a:ext cx="251640" cy="177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A2E15-6B82-4E42-81A8-B84158C1752D}"/>
                </a:ext>
              </a:extLst>
            </p:cNvPr>
            <p:cNvGrpSpPr/>
            <p:nvPr/>
          </p:nvGrpSpPr>
          <p:grpSpPr>
            <a:xfrm>
              <a:off x="5219927" y="2182491"/>
              <a:ext cx="753840" cy="512640"/>
              <a:chOff x="5219927" y="2182491"/>
              <a:chExt cx="753840" cy="51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C1E0D33-D4F0-43A2-8AF4-D12F1BFED7CD}"/>
                      </a:ext>
                    </a:extLst>
                  </p14:cNvPr>
                  <p14:cNvContentPartPr/>
                  <p14:nvPr/>
                </p14:nvContentPartPr>
                <p14:xfrm>
                  <a:off x="5219927" y="2349531"/>
                  <a:ext cx="189360" cy="3456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9C1E0D33-D4F0-43A2-8AF4-D12F1BFED7CD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5210927" y="2340531"/>
                    <a:ext cx="207000" cy="36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BAB46D2E-67A8-4AC2-BF8C-8ADAAC64CB96}"/>
                      </a:ext>
                    </a:extLst>
                  </p14:cNvPr>
                  <p14:cNvContentPartPr/>
                  <p14:nvPr/>
                </p14:nvContentPartPr>
                <p14:xfrm>
                  <a:off x="5497847" y="2373651"/>
                  <a:ext cx="7200" cy="1504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BAB46D2E-67A8-4AC2-BF8C-8ADAAC64CB96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5489207" y="2365011"/>
                    <a:ext cx="2484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E545D636-174B-48B0-AA8E-EC298D29742C}"/>
                      </a:ext>
                    </a:extLst>
                  </p14:cNvPr>
                  <p14:cNvContentPartPr/>
                  <p14:nvPr/>
                </p14:nvContentPartPr>
                <p14:xfrm>
                  <a:off x="5446367" y="2287251"/>
                  <a:ext cx="360" cy="3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E545D636-174B-48B0-AA8E-EC298D29742C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437727" y="22782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52418680-CD5B-4FFF-AB08-2C634175C469}"/>
                      </a:ext>
                    </a:extLst>
                  </p14:cNvPr>
                  <p14:cNvContentPartPr/>
                  <p14:nvPr/>
                </p14:nvContentPartPr>
                <p14:xfrm>
                  <a:off x="5446367" y="2287251"/>
                  <a:ext cx="296280" cy="2250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52418680-CD5B-4FFF-AB08-2C634175C46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5437727" y="2278251"/>
                    <a:ext cx="3139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505176C8-E720-4E83-BBBE-201E2D48A548}"/>
                      </a:ext>
                    </a:extLst>
                  </p14:cNvPr>
                  <p14:cNvContentPartPr/>
                  <p14:nvPr/>
                </p14:nvContentPartPr>
                <p14:xfrm>
                  <a:off x="5601167" y="2359971"/>
                  <a:ext cx="112320" cy="1580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505176C8-E720-4E83-BBBE-201E2D48A548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5592167" y="2351331"/>
                    <a:ext cx="12996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85976E51-508F-48D5-8D52-1783F9B47585}"/>
                      </a:ext>
                    </a:extLst>
                  </p14:cNvPr>
                  <p14:cNvContentPartPr/>
                  <p14:nvPr/>
                </p14:nvContentPartPr>
                <p14:xfrm>
                  <a:off x="5790887" y="2359251"/>
                  <a:ext cx="131400" cy="1476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85976E51-508F-48D5-8D52-1783F9B47585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5781887" y="2350251"/>
                    <a:ext cx="1490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CD484EBF-1412-4BC9-9734-59E43728A2B6}"/>
                      </a:ext>
                    </a:extLst>
                  </p14:cNvPr>
                  <p14:cNvContentPartPr/>
                  <p14:nvPr/>
                </p14:nvContentPartPr>
                <p14:xfrm>
                  <a:off x="5966207" y="2182491"/>
                  <a:ext cx="7560" cy="34632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CD484EBF-1412-4BC9-9734-59E43728A2B6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5957567" y="2173851"/>
                    <a:ext cx="25200" cy="36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1A8019C1-2221-4300-ABC2-8B590CEED2C5}"/>
                </a:ext>
              </a:extLst>
            </p:cNvPr>
            <p:cNvGrpSpPr/>
            <p:nvPr/>
          </p:nvGrpSpPr>
          <p:grpSpPr>
            <a:xfrm>
              <a:off x="6166007" y="2174931"/>
              <a:ext cx="809640" cy="478440"/>
              <a:chOff x="6166007" y="2174931"/>
              <a:chExt cx="809640" cy="47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6F87957-A0CB-44A2-A19E-2736A5F8E5CD}"/>
                      </a:ext>
                    </a:extLst>
                  </p14:cNvPr>
                  <p14:cNvContentPartPr/>
                  <p14:nvPr/>
                </p14:nvContentPartPr>
                <p14:xfrm>
                  <a:off x="6359327" y="2390571"/>
                  <a:ext cx="20520" cy="1310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6F87957-A0CB-44A2-A19E-2736A5F8E5C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350327" y="2381571"/>
                    <a:ext cx="3816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ACAAE221-5376-40FE-877F-28E1D10F6B21}"/>
                      </a:ext>
                    </a:extLst>
                  </p14:cNvPr>
                  <p14:cNvContentPartPr/>
                  <p14:nvPr/>
                </p14:nvContentPartPr>
                <p14:xfrm>
                  <a:off x="6347807" y="2209851"/>
                  <a:ext cx="360" cy="36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ACAAE221-5376-40FE-877F-28E1D10F6B21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339167" y="22008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FED5D415-5FAF-474A-AC4A-DA658E8B83E7}"/>
                      </a:ext>
                    </a:extLst>
                  </p14:cNvPr>
                  <p14:cNvContentPartPr/>
                  <p14:nvPr/>
                </p14:nvContentPartPr>
                <p14:xfrm>
                  <a:off x="6433127" y="2533131"/>
                  <a:ext cx="101520" cy="1202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FED5D415-5FAF-474A-AC4A-DA658E8B83E7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6424487" y="2524131"/>
                    <a:ext cx="11916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21C9166-FA2D-4D57-8C5D-658342726C62}"/>
                      </a:ext>
                    </a:extLst>
                  </p14:cNvPr>
                  <p14:cNvContentPartPr/>
                  <p14:nvPr/>
                </p14:nvContentPartPr>
                <p14:xfrm>
                  <a:off x="6665327" y="2344851"/>
                  <a:ext cx="84600" cy="2710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21C9166-FA2D-4D57-8C5D-658342726C62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6656687" y="2336211"/>
                    <a:ext cx="102240" cy="28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A092A36E-AD17-4902-A767-8771F5E92BCF}"/>
                      </a:ext>
                    </a:extLst>
                  </p14:cNvPr>
                  <p14:cNvContentPartPr/>
                  <p14:nvPr/>
                </p14:nvContentPartPr>
                <p14:xfrm>
                  <a:off x="6731567" y="2174931"/>
                  <a:ext cx="360" cy="3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A092A36E-AD17-4902-A767-8771F5E92BC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722567" y="21659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6CD42A95-391F-492F-86D6-778D2E2D0310}"/>
                      </a:ext>
                    </a:extLst>
                  </p14:cNvPr>
                  <p14:cNvContentPartPr/>
                  <p14:nvPr/>
                </p14:nvContentPartPr>
                <p14:xfrm>
                  <a:off x="6695567" y="2272131"/>
                  <a:ext cx="280080" cy="3722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6CD42A95-391F-492F-86D6-778D2E2D0310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686927" y="2263131"/>
                    <a:ext cx="297720" cy="38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561C9E9-304B-4DCF-9574-6BAD083C58DF}"/>
                      </a:ext>
                    </a:extLst>
                  </p14:cNvPr>
                  <p14:cNvContentPartPr/>
                  <p14:nvPr/>
                </p14:nvContentPartPr>
                <p14:xfrm>
                  <a:off x="6166007" y="2197611"/>
                  <a:ext cx="112680" cy="4510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561C9E9-304B-4DCF-9574-6BAD083C58DF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6157367" y="2188971"/>
                    <a:ext cx="130320" cy="468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C92B672-E1BA-4AC7-BF33-4B34012AB689}"/>
                </a:ext>
              </a:extLst>
            </p:cNvPr>
            <p:cNvGrpSpPr/>
            <p:nvPr/>
          </p:nvGrpSpPr>
          <p:grpSpPr>
            <a:xfrm>
              <a:off x="7339247" y="2329731"/>
              <a:ext cx="218160" cy="268920"/>
              <a:chOff x="7339247" y="2329731"/>
              <a:chExt cx="218160" cy="26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C516D21A-DD60-4274-935B-9A05B9391230}"/>
                      </a:ext>
                    </a:extLst>
                  </p14:cNvPr>
                  <p14:cNvContentPartPr/>
                  <p14:nvPr/>
                </p14:nvContentPartPr>
                <p14:xfrm>
                  <a:off x="7361567" y="2481291"/>
                  <a:ext cx="4680" cy="11736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C516D21A-DD60-4274-935B-9A05B9391230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7352927" y="2472651"/>
                    <a:ext cx="2232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A6A883E3-A111-4C13-BEF7-BA3E34D5E1FD}"/>
                      </a:ext>
                    </a:extLst>
                  </p14:cNvPr>
                  <p14:cNvContentPartPr/>
                  <p14:nvPr/>
                </p14:nvContentPartPr>
                <p14:xfrm>
                  <a:off x="7339247" y="2329731"/>
                  <a:ext cx="360" cy="3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A6A883E3-A111-4C13-BEF7-BA3E34D5E1FD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330247" y="23207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BDC6F56B-2DFA-428F-ACA5-38780A48BA69}"/>
                      </a:ext>
                    </a:extLst>
                  </p14:cNvPr>
                  <p14:cNvContentPartPr/>
                  <p14:nvPr/>
                </p14:nvContentPartPr>
                <p14:xfrm>
                  <a:off x="7462727" y="2427291"/>
                  <a:ext cx="94680" cy="10260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BDC6F56B-2DFA-428F-ACA5-38780A48BA6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7453727" y="2418291"/>
                    <a:ext cx="112320" cy="12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150A3F21-9EAE-42ED-94C0-E31DF712D2AE}"/>
                </a:ext>
              </a:extLst>
            </p:cNvPr>
            <p:cNvGrpSpPr/>
            <p:nvPr/>
          </p:nvGrpSpPr>
          <p:grpSpPr>
            <a:xfrm>
              <a:off x="7740647" y="2157651"/>
              <a:ext cx="439920" cy="339120"/>
              <a:chOff x="7740647" y="2157651"/>
              <a:chExt cx="439920" cy="33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3D813E30-0A99-4920-9A74-E02E239353D3}"/>
                      </a:ext>
                    </a:extLst>
                  </p14:cNvPr>
                  <p14:cNvContentPartPr/>
                  <p14:nvPr/>
                </p14:nvContentPartPr>
                <p14:xfrm>
                  <a:off x="7740647" y="2206611"/>
                  <a:ext cx="61920" cy="2887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3D813E30-0A99-4920-9A74-E02E239353D3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7731647" y="2197971"/>
                    <a:ext cx="79560" cy="30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4EE334CE-1C51-4D6A-BFE2-3F42345CECCE}"/>
                      </a:ext>
                    </a:extLst>
                  </p14:cNvPr>
                  <p14:cNvContentPartPr/>
                  <p14:nvPr/>
                </p14:nvContentPartPr>
                <p14:xfrm>
                  <a:off x="7749647" y="2157651"/>
                  <a:ext cx="246960" cy="2847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4EE334CE-1C51-4D6A-BFE2-3F42345CECCE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7740647" y="2149011"/>
                    <a:ext cx="264600" cy="30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5103E672-3FCF-418E-8285-189F5D55B8A3}"/>
                      </a:ext>
                    </a:extLst>
                  </p14:cNvPr>
                  <p14:cNvContentPartPr/>
                  <p14:nvPr/>
                </p14:nvContentPartPr>
                <p14:xfrm>
                  <a:off x="8047727" y="2317131"/>
                  <a:ext cx="132840" cy="17964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5103E672-3FCF-418E-8285-189F5D55B8A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8039087" y="2308491"/>
                    <a:ext cx="150480" cy="19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5E4F82A8-A517-4054-B21C-D5E8AE3CF768}"/>
                </a:ext>
              </a:extLst>
            </p:cNvPr>
            <p:cNvGrpSpPr/>
            <p:nvPr/>
          </p:nvGrpSpPr>
          <p:grpSpPr>
            <a:xfrm>
              <a:off x="8353007" y="2173491"/>
              <a:ext cx="742320" cy="452520"/>
              <a:chOff x="8353007" y="2173491"/>
              <a:chExt cx="742320" cy="45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1A1E6444-0968-42B2-B629-B4080F47A329}"/>
                      </a:ext>
                    </a:extLst>
                  </p14:cNvPr>
                  <p14:cNvContentPartPr/>
                  <p14:nvPr/>
                </p14:nvContentPartPr>
                <p14:xfrm>
                  <a:off x="8373167" y="2372211"/>
                  <a:ext cx="20520" cy="1292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1A1E6444-0968-42B2-B629-B4080F47A329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8364167" y="2363211"/>
                    <a:ext cx="3816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611A7865-32F6-4FE1-A7BC-CA96ADD23EB8}"/>
                      </a:ext>
                    </a:extLst>
                  </p14:cNvPr>
                  <p14:cNvContentPartPr/>
                  <p14:nvPr/>
                </p14:nvContentPartPr>
                <p14:xfrm>
                  <a:off x="8353007" y="2232531"/>
                  <a:ext cx="7200" cy="2772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611A7865-32F6-4FE1-A7BC-CA96ADD23EB8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8344007" y="2223891"/>
                    <a:ext cx="2484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D03B8B21-C6D9-4F5A-902A-264949EEEC58}"/>
                      </a:ext>
                    </a:extLst>
                  </p14:cNvPr>
                  <p14:cNvContentPartPr/>
                  <p14:nvPr/>
                </p14:nvContentPartPr>
                <p14:xfrm>
                  <a:off x="8464967" y="2357091"/>
                  <a:ext cx="110160" cy="164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D03B8B21-C6D9-4F5A-902A-264949EEEC58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8456327" y="2348091"/>
                    <a:ext cx="12780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08AC838A-B5EC-42F5-BA8B-481DE8C6C973}"/>
                      </a:ext>
                    </a:extLst>
                  </p14:cNvPr>
                  <p14:cNvContentPartPr/>
                  <p14:nvPr/>
                </p14:nvContentPartPr>
                <p14:xfrm>
                  <a:off x="8615087" y="2344851"/>
                  <a:ext cx="102960" cy="2811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08AC838A-B5EC-42F5-BA8B-481DE8C6C97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8606447" y="2335851"/>
                    <a:ext cx="12060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E5680137-AD79-4912-ADFE-615851FD9EB0}"/>
                      </a:ext>
                    </a:extLst>
                  </p14:cNvPr>
                  <p14:cNvContentPartPr/>
                  <p14:nvPr/>
                </p14:nvContentPartPr>
                <p14:xfrm>
                  <a:off x="8823887" y="2355651"/>
                  <a:ext cx="110160" cy="1087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5680137-AD79-4912-ADFE-615851FD9EB0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8814887" y="2346651"/>
                    <a:ext cx="1278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E17B024-11B6-41AA-B8FA-A9E42EC72D86}"/>
                      </a:ext>
                    </a:extLst>
                  </p14:cNvPr>
                  <p14:cNvContentPartPr/>
                  <p14:nvPr/>
                </p14:nvContentPartPr>
                <p14:xfrm>
                  <a:off x="8846207" y="2173491"/>
                  <a:ext cx="249120" cy="302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E17B024-11B6-41AA-B8FA-A9E42EC72D86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837567" y="2164491"/>
                    <a:ext cx="266760" cy="32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471663B3-F8C3-4EAF-BF9D-24DE4F91D369}"/>
                </a:ext>
              </a:extLst>
            </p:cNvPr>
            <p:cNvGrpSpPr/>
            <p:nvPr/>
          </p:nvGrpSpPr>
          <p:grpSpPr>
            <a:xfrm>
              <a:off x="9292607" y="2218851"/>
              <a:ext cx="1110240" cy="478800"/>
              <a:chOff x="9292607" y="2218851"/>
              <a:chExt cx="1110240" cy="47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10245D37-A34B-4B94-A32C-F280529F3F9E}"/>
                      </a:ext>
                    </a:extLst>
                  </p14:cNvPr>
                  <p14:cNvContentPartPr/>
                  <p14:nvPr/>
                </p14:nvContentPartPr>
                <p14:xfrm>
                  <a:off x="9303767" y="2373651"/>
                  <a:ext cx="360" cy="1278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10245D37-A34B-4B94-A32C-F280529F3F9E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9294767" y="2365011"/>
                    <a:ext cx="180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50CE50E-520D-4330-AB81-9257F68779AA}"/>
                      </a:ext>
                    </a:extLst>
                  </p14:cNvPr>
                  <p14:cNvContentPartPr/>
                  <p14:nvPr/>
                </p14:nvContentPartPr>
                <p14:xfrm>
                  <a:off x="9292607" y="2218851"/>
                  <a:ext cx="360" cy="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50CE50E-520D-4330-AB81-9257F68779AA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9283607" y="22102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C11DD44B-5C3C-49F3-8F1E-7FD34D7F0F8D}"/>
                      </a:ext>
                    </a:extLst>
                  </p14:cNvPr>
                  <p14:cNvContentPartPr/>
                  <p14:nvPr/>
                </p14:nvContentPartPr>
                <p14:xfrm>
                  <a:off x="9427247" y="2364651"/>
                  <a:ext cx="165960" cy="15804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C11DD44B-5C3C-49F3-8F1E-7FD34D7F0F8D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9418247" y="2355651"/>
                    <a:ext cx="18360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0C72DA79-95B0-4663-82BA-8C2B23EE85BA}"/>
                      </a:ext>
                    </a:extLst>
                  </p14:cNvPr>
                  <p14:cNvContentPartPr/>
                  <p14:nvPr/>
                </p14:nvContentPartPr>
                <p14:xfrm>
                  <a:off x="9720647" y="2350971"/>
                  <a:ext cx="108360" cy="15084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0C72DA79-95B0-4663-82BA-8C2B23EE85BA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9712007" y="2341971"/>
                    <a:ext cx="1260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849C3A80-79AD-4D08-A394-2CCA69E99B33}"/>
                      </a:ext>
                    </a:extLst>
                  </p14:cNvPr>
                  <p14:cNvContentPartPr/>
                  <p14:nvPr/>
                </p14:nvContentPartPr>
                <p14:xfrm>
                  <a:off x="9831887" y="2343771"/>
                  <a:ext cx="151560" cy="3538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849C3A80-79AD-4D08-A394-2CCA69E99B3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9823247" y="2334771"/>
                    <a:ext cx="169200" cy="37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718838CA-1A08-4D02-9960-BFBC529A6A64}"/>
                      </a:ext>
                    </a:extLst>
                  </p14:cNvPr>
                  <p14:cNvContentPartPr/>
                  <p14:nvPr/>
                </p14:nvContentPartPr>
                <p14:xfrm>
                  <a:off x="10059407" y="2308131"/>
                  <a:ext cx="343440" cy="1933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718838CA-1A08-4D02-9960-BFBC529A6A64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10050767" y="2299131"/>
                    <a:ext cx="36108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C056CC75-810F-4E3C-805D-3B902DA02414}"/>
              </a:ext>
            </a:extLst>
          </p:cNvPr>
          <p:cNvGrpSpPr/>
          <p:nvPr/>
        </p:nvGrpSpPr>
        <p:grpSpPr>
          <a:xfrm>
            <a:off x="736638" y="2877675"/>
            <a:ext cx="10181238" cy="921104"/>
            <a:chOff x="713827" y="3108051"/>
            <a:chExt cx="10481020" cy="94822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00B83B3E-34B8-40A1-B699-54042CC38BE9}"/>
                </a:ext>
              </a:extLst>
            </p:cNvPr>
            <p:cNvGrpSpPr/>
            <p:nvPr/>
          </p:nvGrpSpPr>
          <p:grpSpPr>
            <a:xfrm>
              <a:off x="713827" y="3346191"/>
              <a:ext cx="551880" cy="427680"/>
              <a:chOff x="802007" y="3398931"/>
              <a:chExt cx="551880" cy="42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AD33C6A5-4EA6-4593-B017-41006BCF7212}"/>
                      </a:ext>
                    </a:extLst>
                  </p14:cNvPr>
                  <p14:cNvContentPartPr/>
                  <p14:nvPr/>
                </p14:nvContentPartPr>
                <p14:xfrm>
                  <a:off x="802007" y="3398931"/>
                  <a:ext cx="165960" cy="42768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AD33C6A5-4EA6-4593-B017-41006BCF7212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92746" y="3389666"/>
                    <a:ext cx="184112" cy="44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E2FD5913-AD9F-4161-B7A1-1EB1DE87F8A1}"/>
                      </a:ext>
                    </a:extLst>
                  </p14:cNvPr>
                  <p14:cNvContentPartPr/>
                  <p14:nvPr/>
                </p14:nvContentPartPr>
                <p14:xfrm>
                  <a:off x="1019087" y="3656331"/>
                  <a:ext cx="126360" cy="1490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E2FD5913-AD9F-4161-B7A1-1EB1DE87F8A1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10194" y="3647433"/>
                    <a:ext cx="144517" cy="167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6A70AB5C-37F0-4C00-87AB-BE72EB1AC53F}"/>
                      </a:ext>
                    </a:extLst>
                  </p14:cNvPr>
                  <p14:cNvContentPartPr/>
                  <p14:nvPr/>
                </p14:nvContentPartPr>
                <p14:xfrm>
                  <a:off x="1221047" y="3493611"/>
                  <a:ext cx="36360" cy="3247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6A70AB5C-37F0-4C00-87AB-BE72EB1AC53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212143" y="3484354"/>
                    <a:ext cx="54540" cy="3428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643EEE2A-2757-4A2D-912F-3AFDF2648416}"/>
                      </a:ext>
                    </a:extLst>
                  </p14:cNvPr>
                  <p14:cNvContentPartPr/>
                  <p14:nvPr/>
                </p14:nvContentPartPr>
                <p14:xfrm>
                  <a:off x="1124927" y="3586131"/>
                  <a:ext cx="228960" cy="111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643EEE2A-2757-4A2D-912F-3AFDF2648416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115665" y="3577203"/>
                    <a:ext cx="247114" cy="293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2E4CD143-DE6E-4738-AA6E-78556B298FF4}"/>
                </a:ext>
              </a:extLst>
            </p:cNvPr>
            <p:cNvGrpSpPr/>
            <p:nvPr/>
          </p:nvGrpSpPr>
          <p:grpSpPr>
            <a:xfrm>
              <a:off x="1451827" y="3252037"/>
              <a:ext cx="1179000" cy="804240"/>
              <a:chOff x="1637567" y="3305331"/>
              <a:chExt cx="1179000" cy="80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2E4216BF-C088-43DA-ACB5-DA243628F39D}"/>
                      </a:ext>
                    </a:extLst>
                  </p14:cNvPr>
                  <p14:cNvContentPartPr/>
                  <p14:nvPr/>
                </p14:nvContentPartPr>
                <p14:xfrm>
                  <a:off x="1840247" y="3493611"/>
                  <a:ext cx="60840" cy="31752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2E4216BF-C088-43DA-ACB5-DA243628F39D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1831344" y="3484348"/>
                    <a:ext cx="79018" cy="335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08E46607-F9EC-4E57-874A-D01C3BEFF0CE}"/>
                      </a:ext>
                    </a:extLst>
                  </p14:cNvPr>
                  <p14:cNvContentPartPr/>
                  <p14:nvPr/>
                </p14:nvContentPartPr>
                <p14:xfrm>
                  <a:off x="1858247" y="3499731"/>
                  <a:ext cx="284760" cy="3164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08E46607-F9EC-4E57-874A-D01C3BEFF0CE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848990" y="3490468"/>
                    <a:ext cx="302905" cy="334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D822E96C-27D7-4D17-9A4D-1484270D1632}"/>
                      </a:ext>
                    </a:extLst>
                  </p14:cNvPr>
                  <p14:cNvContentPartPr/>
                  <p14:nvPr/>
                </p14:nvContentPartPr>
                <p14:xfrm>
                  <a:off x="1637567" y="3340611"/>
                  <a:ext cx="214200" cy="5313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D822E96C-27D7-4D17-9A4D-1484270D1632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628673" y="3331341"/>
                    <a:ext cx="232359" cy="5495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3C4D1195-DF12-4BA9-9AD8-96D9E20C2A52}"/>
                      </a:ext>
                    </a:extLst>
                  </p14:cNvPr>
                  <p14:cNvContentPartPr/>
                  <p14:nvPr/>
                </p14:nvContentPartPr>
                <p14:xfrm>
                  <a:off x="2248487" y="3305331"/>
                  <a:ext cx="240120" cy="68508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3C4D1195-DF12-4BA9-9AD8-96D9E20C2A52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2239223" y="3296439"/>
                    <a:ext cx="258277" cy="7032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326411A3-C605-4615-8463-0E5D98A39AE9}"/>
                      </a:ext>
                    </a:extLst>
                  </p14:cNvPr>
                  <p14:cNvContentPartPr/>
                  <p14:nvPr/>
                </p14:nvContentPartPr>
                <p14:xfrm>
                  <a:off x="2620727" y="3816891"/>
                  <a:ext cx="25200" cy="135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326411A3-C605-4615-8463-0E5D98A39AE9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611462" y="3807620"/>
                    <a:ext cx="43359" cy="1535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109EF687-D5CE-4093-A4F5-4EE79C6A8F3E}"/>
                      </a:ext>
                    </a:extLst>
                  </p14:cNvPr>
                  <p14:cNvContentPartPr/>
                  <p14:nvPr/>
                </p14:nvContentPartPr>
                <p14:xfrm>
                  <a:off x="2604887" y="3681891"/>
                  <a:ext cx="360" cy="3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109EF687-D5CE-4093-A4F5-4EE79C6A8F3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596247" y="36728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D1B0FBD5-BF2B-4F02-9517-D22389AAA497}"/>
                      </a:ext>
                    </a:extLst>
                  </p14:cNvPr>
                  <p14:cNvContentPartPr/>
                  <p14:nvPr/>
                </p14:nvContentPartPr>
                <p14:xfrm>
                  <a:off x="2750687" y="3836691"/>
                  <a:ext cx="65880" cy="2728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1B0FBD5-BF2B-4F02-9517-D22389AAA497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2741804" y="3827422"/>
                    <a:ext cx="84016" cy="291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170D4B5D-1DB8-407B-B8A4-1C875E2C0C38}"/>
                      </a:ext>
                    </a:extLst>
                  </p14:cNvPr>
                  <p14:cNvContentPartPr/>
                  <p14:nvPr/>
                </p14:nvContentPartPr>
                <p14:xfrm>
                  <a:off x="2809007" y="3662091"/>
                  <a:ext cx="360" cy="36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170D4B5D-1DB8-407B-B8A4-1C875E2C0C3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800367" y="36530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124C1C54-D961-4343-B7F5-E8AFA31F3D7C}"/>
                </a:ext>
              </a:extLst>
            </p:cNvPr>
            <p:cNvGrpSpPr/>
            <p:nvPr/>
          </p:nvGrpSpPr>
          <p:grpSpPr>
            <a:xfrm>
              <a:off x="2906227" y="3366325"/>
              <a:ext cx="1281960" cy="459360"/>
              <a:chOff x="3101687" y="3366171"/>
              <a:chExt cx="1281960" cy="4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B32447A1-077A-4E99-B21E-3F2CCF3E27E7}"/>
                      </a:ext>
                    </a:extLst>
                  </p14:cNvPr>
                  <p14:cNvContentPartPr/>
                  <p14:nvPr/>
                </p14:nvContentPartPr>
                <p14:xfrm>
                  <a:off x="3101687" y="3414771"/>
                  <a:ext cx="268200" cy="3369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B32447A1-077A-4E99-B21E-3F2CCF3E27E7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3092796" y="3405504"/>
                    <a:ext cx="286352" cy="355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B66F25BC-CB09-4E6D-BD1A-913F1B14D163}"/>
                      </a:ext>
                    </a:extLst>
                  </p14:cNvPr>
                  <p14:cNvContentPartPr/>
                  <p14:nvPr/>
                </p14:nvContentPartPr>
                <p14:xfrm>
                  <a:off x="3404087" y="3566331"/>
                  <a:ext cx="156960" cy="19620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B66F25BC-CB09-4E6D-BD1A-913F1B14D163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3394810" y="3557430"/>
                    <a:ext cx="175142" cy="2143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D9923674-CF09-4FA9-8BAC-ECDBE1855D9D}"/>
                      </a:ext>
                    </a:extLst>
                  </p14:cNvPr>
                  <p14:cNvContentPartPr/>
                  <p14:nvPr/>
                </p14:nvContentPartPr>
                <p14:xfrm>
                  <a:off x="3629807" y="3580011"/>
                  <a:ext cx="179640" cy="17712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D9923674-CF09-4FA9-8BAC-ECDBE1855D9D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3620918" y="3571118"/>
                    <a:ext cx="197789" cy="195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8773630-8CAE-46DD-A100-8B30B4EC2A0A}"/>
                      </a:ext>
                    </a:extLst>
                  </p14:cNvPr>
                  <p14:cNvContentPartPr/>
                  <p14:nvPr/>
                </p14:nvContentPartPr>
                <p14:xfrm>
                  <a:off x="3892247" y="3366171"/>
                  <a:ext cx="240480" cy="4248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8773630-8CAE-46DD-A100-8B30B4EC2A0A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3882984" y="3356912"/>
                    <a:ext cx="258636" cy="442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48B2A0E6-7869-476C-83CF-0AC7B1DA4DE5}"/>
                      </a:ext>
                    </a:extLst>
                  </p14:cNvPr>
                  <p14:cNvContentPartPr/>
                  <p14:nvPr/>
                </p14:nvContentPartPr>
                <p14:xfrm>
                  <a:off x="3883247" y="3425211"/>
                  <a:ext cx="296280" cy="730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48B2A0E6-7869-476C-83CF-0AC7B1DA4DE5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874359" y="3416353"/>
                    <a:ext cx="314427" cy="911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4911038-A35B-4E77-9C8D-52DED33BF7E8}"/>
                      </a:ext>
                    </a:extLst>
                  </p14:cNvPr>
                  <p14:cNvContentPartPr/>
                  <p14:nvPr/>
                </p14:nvContentPartPr>
                <p14:xfrm>
                  <a:off x="4215167" y="3613851"/>
                  <a:ext cx="168480" cy="2116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4911038-A35B-4E77-9C8D-52DED33BF7E8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4206280" y="3604583"/>
                    <a:ext cx="186624" cy="22984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BC73486B-1D0F-4FAE-A7E6-422DE9A08918}"/>
                </a:ext>
              </a:extLst>
            </p:cNvPr>
            <p:cNvGrpSpPr/>
            <p:nvPr/>
          </p:nvGrpSpPr>
          <p:grpSpPr>
            <a:xfrm>
              <a:off x="4523157" y="3271763"/>
              <a:ext cx="621360" cy="473040"/>
              <a:chOff x="4847687" y="3262491"/>
              <a:chExt cx="621360" cy="47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C9B5FD45-A635-4778-887A-16962EE6DB60}"/>
                      </a:ext>
                    </a:extLst>
                  </p14:cNvPr>
                  <p14:cNvContentPartPr/>
                  <p14:nvPr/>
                </p14:nvContentPartPr>
                <p14:xfrm>
                  <a:off x="4879007" y="3323691"/>
                  <a:ext cx="36360" cy="32796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C9B5FD45-A635-4778-887A-16962EE6DB60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4870103" y="3314427"/>
                    <a:ext cx="54540" cy="346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6674AFBD-E572-4A2D-9364-0084B0DE4ABC}"/>
                      </a:ext>
                    </a:extLst>
                  </p14:cNvPr>
                  <p14:cNvContentPartPr/>
                  <p14:nvPr/>
                </p14:nvContentPartPr>
                <p14:xfrm>
                  <a:off x="4847687" y="3262491"/>
                  <a:ext cx="309960" cy="4356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6674AFBD-E572-4A2D-9364-0084B0DE4ABC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838418" y="3253223"/>
                    <a:ext cx="328128" cy="453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B063941C-C16E-4069-8B52-1EB4485168EE}"/>
                      </a:ext>
                    </a:extLst>
                  </p14:cNvPr>
                  <p14:cNvContentPartPr/>
                  <p14:nvPr/>
                </p14:nvContentPartPr>
                <p14:xfrm>
                  <a:off x="5215247" y="3527091"/>
                  <a:ext cx="253800" cy="20844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B063941C-C16E-4069-8B52-1EB4485168EE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206355" y="3517819"/>
                    <a:ext cx="271955" cy="22661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663FE862-8EF7-4FF0-8367-0F45DC9E2915}"/>
                </a:ext>
              </a:extLst>
            </p:cNvPr>
            <p:cNvGrpSpPr/>
            <p:nvPr/>
          </p:nvGrpSpPr>
          <p:grpSpPr>
            <a:xfrm>
              <a:off x="5412887" y="3203811"/>
              <a:ext cx="818640" cy="591480"/>
              <a:chOff x="5412887" y="3203811"/>
              <a:chExt cx="818640" cy="59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8EEF1BA5-CDA6-4BB6-8FDC-E33E1CCA1E5A}"/>
                      </a:ext>
                    </a:extLst>
                  </p14:cNvPr>
                  <p14:cNvContentPartPr/>
                  <p14:nvPr/>
                </p14:nvContentPartPr>
                <p14:xfrm>
                  <a:off x="5412887" y="3413331"/>
                  <a:ext cx="222840" cy="3819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8EEF1BA5-CDA6-4BB6-8FDC-E33E1CCA1E5A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403617" y="3404069"/>
                    <a:ext cx="241008" cy="400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8ED813E6-FD8A-4844-9FB9-91846F903A13}"/>
                      </a:ext>
                    </a:extLst>
                  </p14:cNvPr>
                  <p14:cNvContentPartPr/>
                  <p14:nvPr/>
                </p14:nvContentPartPr>
                <p14:xfrm>
                  <a:off x="5726807" y="3440331"/>
                  <a:ext cx="360" cy="1533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8ED813E6-FD8A-4844-9FB9-91846F903A13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717807" y="3431441"/>
                    <a:ext cx="18000" cy="171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E8838D95-E766-4BC8-A3C1-CB83E03E5F8E}"/>
                      </a:ext>
                    </a:extLst>
                  </p14:cNvPr>
                  <p14:cNvContentPartPr/>
                  <p14:nvPr/>
                </p14:nvContentPartPr>
                <p14:xfrm>
                  <a:off x="5690807" y="3325131"/>
                  <a:ext cx="4680" cy="79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E8838D95-E766-4BC8-A3C1-CB83E03E5F8E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5682167" y="3316080"/>
                    <a:ext cx="22320" cy="2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0C681A33-74AF-4973-9EE1-94F5BD8A5C8B}"/>
                      </a:ext>
                    </a:extLst>
                  </p14:cNvPr>
                  <p14:cNvContentPartPr/>
                  <p14:nvPr/>
                </p14:nvContentPartPr>
                <p14:xfrm>
                  <a:off x="5695487" y="3325131"/>
                  <a:ext cx="286920" cy="2689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0C681A33-74AF-4973-9EE1-94F5BD8A5C8B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5686232" y="3316241"/>
                    <a:ext cx="305061" cy="287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58D22985-351C-4DDE-968F-C9F148B67B27}"/>
                      </a:ext>
                    </a:extLst>
                  </p14:cNvPr>
                  <p14:cNvContentPartPr/>
                  <p14:nvPr/>
                </p14:nvContentPartPr>
                <p14:xfrm>
                  <a:off x="5832287" y="3436011"/>
                  <a:ext cx="159480" cy="16560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58D22985-351C-4DDE-968F-C9F148B67B27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5823036" y="3426749"/>
                    <a:ext cx="177611" cy="1837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B75F1803-CFBA-470D-88A7-CCCE5CF98882}"/>
                      </a:ext>
                    </a:extLst>
                  </p14:cNvPr>
                  <p14:cNvContentPartPr/>
                  <p14:nvPr/>
                </p14:nvContentPartPr>
                <p14:xfrm>
                  <a:off x="6040727" y="3442131"/>
                  <a:ext cx="83520" cy="171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B75F1803-CFBA-470D-88A7-CCCE5CF98882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031447" y="3433248"/>
                    <a:ext cx="101709" cy="189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9318375-96A8-4477-BDA0-8CA4029558BA}"/>
                      </a:ext>
                    </a:extLst>
                  </p14:cNvPr>
                  <p14:cNvContentPartPr/>
                  <p14:nvPr/>
                </p14:nvContentPartPr>
                <p14:xfrm>
                  <a:off x="6202007" y="3203811"/>
                  <a:ext cx="29520" cy="3614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9318375-96A8-4477-BDA0-8CA4029558B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6193151" y="3194553"/>
                    <a:ext cx="47601" cy="3795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23EEA104-0FAD-4C21-A4DB-F97DA9BA915D}"/>
                </a:ext>
              </a:extLst>
            </p:cNvPr>
            <p:cNvGrpSpPr/>
            <p:nvPr/>
          </p:nvGrpSpPr>
          <p:grpSpPr>
            <a:xfrm>
              <a:off x="6558767" y="3173571"/>
              <a:ext cx="821160" cy="555480"/>
              <a:chOff x="6558767" y="3173571"/>
              <a:chExt cx="821160" cy="55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D0D658B3-D83D-4AD7-B4B4-7056B88B1B3B}"/>
                      </a:ext>
                    </a:extLst>
                  </p14:cNvPr>
                  <p14:cNvContentPartPr/>
                  <p14:nvPr/>
                </p14:nvContentPartPr>
                <p14:xfrm>
                  <a:off x="6558767" y="3259971"/>
                  <a:ext cx="105840" cy="4298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D0D658B3-D83D-4AD7-B4B4-7056B88B1B3B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549854" y="3250707"/>
                    <a:ext cx="124037" cy="447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7952A409-0D7C-4C72-BA88-5040CCEB33AA}"/>
                      </a:ext>
                    </a:extLst>
                  </p14:cNvPr>
                  <p14:cNvContentPartPr/>
                  <p14:nvPr/>
                </p14:nvContentPartPr>
                <p14:xfrm>
                  <a:off x="6760727" y="3442131"/>
                  <a:ext cx="9360" cy="1414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7952A409-0D7C-4C72-BA88-5040CCEB33A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6751367" y="3432872"/>
                    <a:ext cx="27706" cy="15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42F079AA-B59D-4251-92E3-897C395EB99E}"/>
                      </a:ext>
                    </a:extLst>
                  </p14:cNvPr>
                  <p14:cNvContentPartPr/>
                  <p14:nvPr/>
                </p14:nvContentPartPr>
                <p14:xfrm>
                  <a:off x="6742727" y="3270411"/>
                  <a:ext cx="360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42F079AA-B59D-4251-92E3-897C395EB99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733727" y="326177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4908AC74-CAD2-4BC9-BEC1-B74034376C47}"/>
                      </a:ext>
                    </a:extLst>
                  </p14:cNvPr>
                  <p14:cNvContentPartPr/>
                  <p14:nvPr/>
                </p14:nvContentPartPr>
                <p14:xfrm>
                  <a:off x="6850367" y="3608811"/>
                  <a:ext cx="94680" cy="1202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4908AC74-CAD2-4BC9-BEC1-B74034376C47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6841085" y="3599904"/>
                    <a:ext cx="112873" cy="1384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88888448-12FE-412D-90CE-31A3923922D1}"/>
                      </a:ext>
                    </a:extLst>
                  </p14:cNvPr>
                  <p14:cNvContentPartPr/>
                  <p14:nvPr/>
                </p14:nvContentPartPr>
                <p14:xfrm>
                  <a:off x="7050887" y="3477051"/>
                  <a:ext cx="87840" cy="22428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88888448-12FE-412D-90CE-31A3923922D1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7041992" y="3467783"/>
                    <a:ext cx="106001" cy="242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6F7E027D-41AC-4431-9919-3FCA6A552AE2}"/>
                      </a:ext>
                    </a:extLst>
                  </p14:cNvPr>
                  <p14:cNvContentPartPr/>
                  <p14:nvPr/>
                </p14:nvContentPartPr>
                <p14:xfrm>
                  <a:off x="7108127" y="3343491"/>
                  <a:ext cx="360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6F7E027D-41AC-4431-9919-3FCA6A552AE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099487" y="33344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9F2BDA7B-61CE-4D9F-98B6-08D5BFBC7C67}"/>
                      </a:ext>
                    </a:extLst>
                  </p14:cNvPr>
                  <p14:cNvContentPartPr/>
                  <p14:nvPr/>
                </p14:nvContentPartPr>
                <p14:xfrm>
                  <a:off x="7238447" y="3173571"/>
                  <a:ext cx="141480" cy="54072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9F2BDA7B-61CE-4D9F-98B6-08D5BFBC7C67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7229188" y="3164306"/>
                    <a:ext cx="159628" cy="558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D073445-8F20-4C23-9893-EBA7C02A82D4}"/>
                    </a:ext>
                  </a:extLst>
                </p14:cNvPr>
                <p14:cNvContentPartPr/>
                <p14:nvPr/>
              </p14:nvContentPartPr>
              <p14:xfrm>
                <a:off x="7579007" y="3268971"/>
                <a:ext cx="4680" cy="5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D073445-8F20-4C23-9893-EBA7C02A82D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70367" y="3259666"/>
                  <a:ext cx="22320" cy="2403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5D845455-0E05-4F9A-8C60-3C757BFAAE41}"/>
                </a:ext>
              </a:extLst>
            </p:cNvPr>
            <p:cNvGrpSpPr/>
            <p:nvPr/>
          </p:nvGrpSpPr>
          <p:grpSpPr>
            <a:xfrm>
              <a:off x="7615007" y="3425211"/>
              <a:ext cx="179640" cy="177840"/>
              <a:chOff x="7615007" y="3425211"/>
              <a:chExt cx="179640" cy="17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3EAF71BD-F433-4084-BF85-3E0E419505B7}"/>
                      </a:ext>
                    </a:extLst>
                  </p14:cNvPr>
                  <p14:cNvContentPartPr/>
                  <p14:nvPr/>
                </p14:nvContentPartPr>
                <p14:xfrm>
                  <a:off x="7615007" y="3443571"/>
                  <a:ext cx="360" cy="1324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3EAF71BD-F433-4084-BF85-3E0E419505B7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7606367" y="3434294"/>
                    <a:ext cx="18000" cy="1506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BD72FFEF-CA4A-436F-87FA-1A9C43656AC3}"/>
                      </a:ext>
                    </a:extLst>
                  </p14:cNvPr>
                  <p14:cNvContentPartPr/>
                  <p14:nvPr/>
                </p14:nvContentPartPr>
                <p14:xfrm>
                  <a:off x="7695647" y="3425211"/>
                  <a:ext cx="99000" cy="17784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BD72FFEF-CA4A-436F-87FA-1A9C43656AC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7686748" y="3416319"/>
                    <a:ext cx="117169" cy="19599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05EABF70-D671-44CB-8066-0D8E5AC55FB9}"/>
                </a:ext>
              </a:extLst>
            </p:cNvPr>
            <p:cNvGrpSpPr/>
            <p:nvPr/>
          </p:nvGrpSpPr>
          <p:grpSpPr>
            <a:xfrm>
              <a:off x="7987247" y="3155931"/>
              <a:ext cx="536400" cy="385200"/>
              <a:chOff x="7987247" y="3155931"/>
              <a:chExt cx="536400" cy="38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07C6416D-7E1A-45BD-9C13-5EB3B97D477C}"/>
                      </a:ext>
                    </a:extLst>
                  </p14:cNvPr>
                  <p14:cNvContentPartPr/>
                  <p14:nvPr/>
                </p14:nvContentPartPr>
                <p14:xfrm>
                  <a:off x="7987247" y="3220371"/>
                  <a:ext cx="58680" cy="3099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07C6416D-7E1A-45BD-9C13-5EB3B97D477C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7978334" y="3211473"/>
                    <a:ext cx="76878" cy="328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EF977762-AA18-4205-81C0-47250F01BB34}"/>
                      </a:ext>
                    </a:extLst>
                  </p14:cNvPr>
                  <p14:cNvContentPartPr/>
                  <p14:nvPr/>
                </p14:nvContentPartPr>
                <p14:xfrm>
                  <a:off x="8076887" y="3155931"/>
                  <a:ext cx="219960" cy="38520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EF977762-AA18-4205-81C0-47250F01BB34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8068000" y="3146662"/>
                    <a:ext cx="238105" cy="4033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A2BF41CB-A59C-40B1-9535-C535EBF584DF}"/>
                      </a:ext>
                    </a:extLst>
                  </p14:cNvPr>
                  <p14:cNvContentPartPr/>
                  <p14:nvPr/>
                </p14:nvContentPartPr>
                <p14:xfrm>
                  <a:off x="8345807" y="3338451"/>
                  <a:ext cx="177840" cy="16632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A2BF41CB-A59C-40B1-9535-C535EBF584DF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8336915" y="3329190"/>
                    <a:ext cx="195995" cy="1844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2D4F67A-0B34-41E2-8327-C71F3C97FC36}"/>
                </a:ext>
              </a:extLst>
            </p:cNvPr>
            <p:cNvGrpSpPr/>
            <p:nvPr/>
          </p:nvGrpSpPr>
          <p:grpSpPr>
            <a:xfrm>
              <a:off x="8893367" y="3108051"/>
              <a:ext cx="877320" cy="420840"/>
              <a:chOff x="8893367" y="3108051"/>
              <a:chExt cx="877320" cy="42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0DEA7B44-BB00-4B99-BC33-70AFEC188C0F}"/>
                      </a:ext>
                    </a:extLst>
                  </p14:cNvPr>
                  <p14:cNvContentPartPr/>
                  <p14:nvPr/>
                </p14:nvContentPartPr>
                <p14:xfrm>
                  <a:off x="8893367" y="3108051"/>
                  <a:ext cx="182160" cy="40428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0DEA7B44-BB00-4B99-BC33-70AFEC188C0F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8884092" y="3099158"/>
                    <a:ext cx="200339" cy="4224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89400492-2C50-4933-8F03-7A7DC1D774A1}"/>
                      </a:ext>
                    </a:extLst>
                  </p14:cNvPr>
                  <p14:cNvContentPartPr/>
                  <p14:nvPr/>
                </p14:nvContentPartPr>
                <p14:xfrm>
                  <a:off x="9155807" y="3220371"/>
                  <a:ext cx="27360" cy="27504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89400492-2C50-4933-8F03-7A7DC1D774A1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9146564" y="3211475"/>
                    <a:ext cx="45477" cy="293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ACDB792A-A6E0-4FFD-8A41-479E00A6B6F2}"/>
                      </a:ext>
                    </a:extLst>
                  </p14:cNvPr>
                  <p14:cNvContentPartPr/>
                  <p14:nvPr/>
                </p14:nvContentPartPr>
                <p14:xfrm>
                  <a:off x="9278927" y="3139731"/>
                  <a:ext cx="182160" cy="33876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ACDB792A-A6E0-4FFD-8A41-479E00A6B6F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9270023" y="3130845"/>
                    <a:ext cx="200339" cy="356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7B79B214-1BDE-49C0-AE50-48269CAE8FDC}"/>
                      </a:ext>
                    </a:extLst>
                  </p14:cNvPr>
                  <p14:cNvContentPartPr/>
                  <p14:nvPr/>
                </p14:nvContentPartPr>
                <p14:xfrm>
                  <a:off x="9498887" y="3132531"/>
                  <a:ext cx="139320" cy="35316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7B79B214-1BDE-49C0-AE50-48269CAE8FDC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9489624" y="3123637"/>
                    <a:ext cx="157476" cy="371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D861A6B6-CDF6-404C-8818-784CDE95445B}"/>
                      </a:ext>
                    </a:extLst>
                  </p14:cNvPr>
                  <p14:cNvContentPartPr/>
                  <p14:nvPr/>
                </p14:nvContentPartPr>
                <p14:xfrm>
                  <a:off x="9568367" y="3332331"/>
                  <a:ext cx="202320" cy="1965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D861A6B6-CDF6-404C-8818-784CDE95445B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9559474" y="3323059"/>
                    <a:ext cx="220477" cy="21473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FE98CCE-654E-451E-B1A6-93386437C13D}"/>
                    </a:ext>
                  </a:extLst>
                </p14:cNvPr>
                <p14:cNvContentPartPr/>
                <p14:nvPr/>
              </p14:nvContentPartPr>
              <p14:xfrm>
                <a:off x="9898127" y="3369051"/>
                <a:ext cx="153000" cy="188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FE98CCE-654E-451E-B1A6-93386437C13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888843" y="3360156"/>
                  <a:ext cx="171197" cy="206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DA87AC5-C71A-428D-8883-96D20F04759A}"/>
                </a:ext>
              </a:extLst>
            </p:cNvPr>
            <p:cNvGrpSpPr/>
            <p:nvPr/>
          </p:nvGrpSpPr>
          <p:grpSpPr>
            <a:xfrm>
              <a:off x="10400327" y="3225051"/>
              <a:ext cx="621720" cy="428760"/>
              <a:chOff x="10400327" y="3225051"/>
              <a:chExt cx="621720" cy="42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F0D51AC2-1C5E-48D1-88C2-EA7D294D6609}"/>
                      </a:ext>
                    </a:extLst>
                  </p14:cNvPr>
                  <p14:cNvContentPartPr/>
                  <p14:nvPr/>
                </p14:nvContentPartPr>
                <p14:xfrm>
                  <a:off x="10400327" y="3283731"/>
                  <a:ext cx="162000" cy="16344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F0D51AC2-1C5E-48D1-88C2-EA7D294D6609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10391430" y="3274836"/>
                    <a:ext cx="180165" cy="18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2A73BC24-61C8-4A28-A852-7ED1D19B61C9}"/>
                      </a:ext>
                    </a:extLst>
                  </p14:cNvPr>
                  <p14:cNvContentPartPr/>
                  <p14:nvPr/>
                </p14:nvContentPartPr>
                <p14:xfrm>
                  <a:off x="10575287" y="3246291"/>
                  <a:ext cx="157320" cy="20376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2A73BC24-61C8-4A28-A852-7ED1D19B61C9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10566403" y="3237029"/>
                    <a:ext cx="175458" cy="2219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34D04788-385B-4E01-820B-163BDCADD424}"/>
                      </a:ext>
                    </a:extLst>
                  </p14:cNvPr>
                  <p14:cNvContentPartPr/>
                  <p14:nvPr/>
                </p14:nvContentPartPr>
                <p14:xfrm>
                  <a:off x="10739807" y="3292731"/>
                  <a:ext cx="200160" cy="36108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34D04788-385B-4E01-820B-163BDCADD424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10730911" y="3283834"/>
                    <a:ext cx="218323" cy="3792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9BFF47C3-2E60-432A-BE70-8E8AFD75EA5F}"/>
                      </a:ext>
                    </a:extLst>
                  </p14:cNvPr>
                  <p14:cNvContentPartPr/>
                  <p14:nvPr/>
                </p14:nvContentPartPr>
                <p14:xfrm>
                  <a:off x="10932047" y="3225051"/>
                  <a:ext cx="90000" cy="12816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9BFF47C3-2E60-432A-BE70-8E8AFD75EA5F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10922788" y="3215791"/>
                    <a:ext cx="108148" cy="14631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3D2EA5C-270F-422C-A1B5-7ADE21E19B53}"/>
                    </a:ext>
                  </a:extLst>
                </p14:cNvPr>
                <p14:cNvContentPartPr/>
                <p14:nvPr/>
              </p14:nvContentPartPr>
              <p14:xfrm>
                <a:off x="11178647" y="3422331"/>
                <a:ext cx="16200" cy="5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3D2EA5C-270F-422C-A1B5-7ADE21E19B5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69228" y="3412639"/>
                  <a:ext cx="34660" cy="240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82C99F29-6E05-4F29-A124-97F003294CE8}"/>
              </a:ext>
            </a:extLst>
          </p:cNvPr>
          <p:cNvGrpSpPr/>
          <p:nvPr/>
        </p:nvGrpSpPr>
        <p:grpSpPr>
          <a:xfrm>
            <a:off x="775007" y="3875931"/>
            <a:ext cx="6840360" cy="572760"/>
            <a:chOff x="775007" y="3875931"/>
            <a:chExt cx="684036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450BEAFC-D573-4375-8F7A-468A0ABE7B04}"/>
                    </a:ext>
                  </a:extLst>
                </p14:cNvPr>
                <p14:cNvContentPartPr/>
                <p14:nvPr/>
              </p14:nvContentPartPr>
              <p14:xfrm>
                <a:off x="775007" y="3980691"/>
                <a:ext cx="7200" cy="16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450BEAFC-D573-4375-8F7A-468A0ABE7B0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66367" y="3971691"/>
                  <a:ext cx="24840" cy="34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7E0BA056-3BF2-4A10-97DF-22F99D5CE3C4}"/>
                </a:ext>
              </a:extLst>
            </p:cNvPr>
            <p:cNvGrpSpPr/>
            <p:nvPr/>
          </p:nvGrpSpPr>
          <p:grpSpPr>
            <a:xfrm>
              <a:off x="837647" y="4211451"/>
              <a:ext cx="245160" cy="237240"/>
              <a:chOff x="837647" y="4211451"/>
              <a:chExt cx="245160" cy="23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D73A3953-663E-4FBA-A948-41E41F406538}"/>
                      </a:ext>
                    </a:extLst>
                  </p14:cNvPr>
                  <p14:cNvContentPartPr/>
                  <p14:nvPr/>
                </p14:nvContentPartPr>
                <p14:xfrm>
                  <a:off x="837647" y="4239891"/>
                  <a:ext cx="20520" cy="13104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D73A3953-663E-4FBA-A948-41E41F406538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829007" y="4231251"/>
                    <a:ext cx="3816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963F8BCB-72EF-4962-B23F-FD4219BA5A0B}"/>
                      </a:ext>
                    </a:extLst>
                  </p14:cNvPr>
                  <p14:cNvContentPartPr/>
                  <p14:nvPr/>
                </p14:nvContentPartPr>
                <p14:xfrm>
                  <a:off x="909647" y="4211451"/>
                  <a:ext cx="173160" cy="2372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963F8BCB-72EF-4962-B23F-FD4219BA5A0B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00647" y="4202451"/>
                    <a:ext cx="190800" cy="254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81127B4D-7AFD-4F8C-A8AC-0610EBA801F9}"/>
                </a:ext>
              </a:extLst>
            </p:cNvPr>
            <p:cNvGrpSpPr/>
            <p:nvPr/>
          </p:nvGrpSpPr>
          <p:grpSpPr>
            <a:xfrm>
              <a:off x="1295207" y="4016331"/>
              <a:ext cx="632880" cy="388800"/>
              <a:chOff x="1295207" y="4016331"/>
              <a:chExt cx="632880" cy="38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1924FAEA-BA51-4DCB-85D4-E441E9A8844D}"/>
                      </a:ext>
                    </a:extLst>
                  </p14:cNvPr>
                  <p14:cNvContentPartPr/>
                  <p14:nvPr/>
                </p14:nvContentPartPr>
                <p14:xfrm>
                  <a:off x="1302047" y="4126491"/>
                  <a:ext cx="67320" cy="2786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1924FAEA-BA51-4DCB-85D4-E441E9A8844D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1293047" y="4117491"/>
                    <a:ext cx="8496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EF8E9171-8D22-4E56-9D44-50FB8062E412}"/>
                      </a:ext>
                    </a:extLst>
                  </p14:cNvPr>
                  <p14:cNvContentPartPr/>
                  <p14:nvPr/>
                </p14:nvContentPartPr>
                <p14:xfrm>
                  <a:off x="1295207" y="4016331"/>
                  <a:ext cx="406440" cy="3517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EF8E9171-8D22-4E56-9D44-50FB8062E412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1286567" y="4007331"/>
                    <a:ext cx="42408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4E24203A-E4CA-4BD7-A1A9-180FEF8FAAF7}"/>
                      </a:ext>
                    </a:extLst>
                  </p14:cNvPr>
                  <p14:cNvContentPartPr/>
                  <p14:nvPr/>
                </p14:nvContentPartPr>
                <p14:xfrm>
                  <a:off x="1779767" y="4222971"/>
                  <a:ext cx="148320" cy="17244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4E24203A-E4CA-4BD7-A1A9-180FEF8FAAF7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770767" y="4214331"/>
                    <a:ext cx="165960" cy="190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222AD3E0-8AFC-4743-A6A0-4C44C021437B}"/>
                </a:ext>
              </a:extLst>
            </p:cNvPr>
            <p:cNvGrpSpPr/>
            <p:nvPr/>
          </p:nvGrpSpPr>
          <p:grpSpPr>
            <a:xfrm>
              <a:off x="2270807" y="3991131"/>
              <a:ext cx="780120" cy="352440"/>
              <a:chOff x="2270807" y="3991131"/>
              <a:chExt cx="780120" cy="35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9CF2D6B9-569C-4E7B-8FD9-41B015E8C50B}"/>
                      </a:ext>
                    </a:extLst>
                  </p14:cNvPr>
                  <p14:cNvContentPartPr/>
                  <p14:nvPr/>
                </p14:nvContentPartPr>
                <p14:xfrm>
                  <a:off x="2270807" y="4114251"/>
                  <a:ext cx="237960" cy="22932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9CF2D6B9-569C-4E7B-8FD9-41B015E8C50B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2262167" y="4105251"/>
                    <a:ext cx="25560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29CCB6A9-BA0D-4BFC-B5B5-CAD6A435DAAE}"/>
                      </a:ext>
                    </a:extLst>
                  </p14:cNvPr>
                  <p14:cNvContentPartPr/>
                  <p14:nvPr/>
                </p14:nvContentPartPr>
                <p14:xfrm>
                  <a:off x="2587247" y="4080771"/>
                  <a:ext cx="188640" cy="25200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29CCB6A9-BA0D-4BFC-B5B5-CAD6A435DAAE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2578247" y="4072131"/>
                    <a:ext cx="2062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33749198-DB23-4D60-88FF-ADEE9CC5D0AC}"/>
                      </a:ext>
                    </a:extLst>
                  </p14:cNvPr>
                  <p14:cNvContentPartPr/>
                  <p14:nvPr/>
                </p14:nvContentPartPr>
                <p14:xfrm>
                  <a:off x="2874167" y="3991131"/>
                  <a:ext cx="176760" cy="31608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33749198-DB23-4D60-88FF-ADEE9CC5D0AC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2865167" y="3982491"/>
                    <a:ext cx="194400" cy="333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E38920EF-67D8-4471-9BA2-4704C570EA9B}"/>
                    </a:ext>
                  </a:extLst>
                </p14:cNvPr>
                <p14:cNvContentPartPr/>
                <p14:nvPr/>
              </p14:nvContentPartPr>
              <p14:xfrm>
                <a:off x="3356207" y="4228011"/>
                <a:ext cx="7200" cy="64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E38920EF-67D8-4471-9BA2-4704C570EA9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347567" y="4219371"/>
                  <a:ext cx="24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251DB39-7B8C-4AFC-BFA8-89AF0D98B339}"/>
                    </a:ext>
                  </a:extLst>
                </p14:cNvPr>
                <p14:cNvContentPartPr/>
                <p14:nvPr/>
              </p14:nvContentPartPr>
              <p14:xfrm>
                <a:off x="3369887" y="4356891"/>
                <a:ext cx="360" cy="3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251DB39-7B8C-4AFC-BFA8-89AF0D98B3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60887" y="43482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DA242D01-8F27-4146-A762-3C352AE00D14}"/>
                </a:ext>
              </a:extLst>
            </p:cNvPr>
            <p:cNvGrpSpPr/>
            <p:nvPr/>
          </p:nvGrpSpPr>
          <p:grpSpPr>
            <a:xfrm>
              <a:off x="4244327" y="3956571"/>
              <a:ext cx="385920" cy="356760"/>
              <a:chOff x="4244327" y="3956571"/>
              <a:chExt cx="385920" cy="35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DF8FBF1A-48FD-4F38-BDCE-CE7F375B99E7}"/>
                      </a:ext>
                    </a:extLst>
                  </p14:cNvPr>
                  <p14:cNvContentPartPr/>
                  <p14:nvPr/>
                </p14:nvContentPartPr>
                <p14:xfrm>
                  <a:off x="4244327" y="3986811"/>
                  <a:ext cx="285120" cy="32652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DF8FBF1A-48FD-4F38-BDCE-CE7F375B99E7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4235687" y="3977811"/>
                    <a:ext cx="302760" cy="34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D081495-05E3-4977-91AD-308B24D27734}"/>
                      </a:ext>
                    </a:extLst>
                  </p14:cNvPr>
                  <p14:cNvContentPartPr/>
                  <p14:nvPr/>
                </p14:nvContentPartPr>
                <p14:xfrm>
                  <a:off x="4381127" y="3956571"/>
                  <a:ext cx="249120" cy="2883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D081495-05E3-4977-91AD-308B24D27734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4372487" y="3947571"/>
                    <a:ext cx="266760" cy="30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871B0C43-5F64-40A2-B3A6-F7DF53FF2A60}"/>
                    </a:ext>
                  </a:extLst>
                </p14:cNvPr>
                <p14:cNvContentPartPr/>
                <p14:nvPr/>
              </p14:nvContentPartPr>
              <p14:xfrm>
                <a:off x="4836527" y="4221891"/>
                <a:ext cx="11520" cy="990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871B0C43-5F64-40A2-B3A6-F7DF53FF2A60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827527" y="4213251"/>
                  <a:ext cx="29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572C1E0-D56F-4285-A03D-75AE52BB6BFF}"/>
                    </a:ext>
                  </a:extLst>
                </p14:cNvPr>
                <p14:cNvContentPartPr/>
                <p14:nvPr/>
              </p14:nvContentPartPr>
              <p14:xfrm>
                <a:off x="4809527" y="4065651"/>
                <a:ext cx="36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572C1E0-D56F-4285-A03D-75AE52BB6B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00527" y="40570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7EF201B-138C-4E83-8E76-83CFECB89230}"/>
                    </a:ext>
                  </a:extLst>
                </p14:cNvPr>
                <p14:cNvContentPartPr/>
                <p14:nvPr/>
              </p14:nvContentPartPr>
              <p14:xfrm>
                <a:off x="5002127" y="4193091"/>
                <a:ext cx="78840" cy="183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7EF201B-138C-4E83-8E76-83CFECB8923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993127" y="4184451"/>
                  <a:ext cx="96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98815B3B-4B41-47C1-9446-DEC5A157AA2E}"/>
                    </a:ext>
                  </a:extLst>
                </p14:cNvPr>
                <p14:cNvContentPartPr/>
                <p14:nvPr/>
              </p14:nvContentPartPr>
              <p14:xfrm>
                <a:off x="5065127" y="3948651"/>
                <a:ext cx="360" cy="3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98815B3B-4B41-47C1-9446-DEC5A157AA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56487" y="39400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CEA924B-146C-4287-ABB6-E4A153149827}"/>
                </a:ext>
              </a:extLst>
            </p:cNvPr>
            <p:cNvGrpSpPr/>
            <p:nvPr/>
          </p:nvGrpSpPr>
          <p:grpSpPr>
            <a:xfrm>
              <a:off x="5978087" y="4002651"/>
              <a:ext cx="489240" cy="245160"/>
              <a:chOff x="5978087" y="4002651"/>
              <a:chExt cx="489240" cy="245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BFF6859A-E61B-4B5A-B4D9-EB27A576D481}"/>
                      </a:ext>
                    </a:extLst>
                  </p14:cNvPr>
                  <p14:cNvContentPartPr/>
                  <p14:nvPr/>
                </p14:nvContentPartPr>
                <p14:xfrm>
                  <a:off x="5978087" y="4020291"/>
                  <a:ext cx="179640" cy="2275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BFF6859A-E61B-4B5A-B4D9-EB27A576D481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5969087" y="4011651"/>
                    <a:ext cx="19728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64E988E1-1BFD-4A7B-8EA8-768011F0E417}"/>
                      </a:ext>
                    </a:extLst>
                  </p14:cNvPr>
                  <p14:cNvContentPartPr/>
                  <p14:nvPr/>
                </p14:nvContentPartPr>
                <p14:xfrm>
                  <a:off x="6117047" y="4035411"/>
                  <a:ext cx="170640" cy="13932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64E988E1-1BFD-4A7B-8EA8-768011F0E417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6108047" y="4026411"/>
                    <a:ext cx="18828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27FB460A-6786-43E5-8BB3-608FE753FB54}"/>
                      </a:ext>
                    </a:extLst>
                  </p14:cNvPr>
                  <p14:cNvContentPartPr/>
                  <p14:nvPr/>
                </p14:nvContentPartPr>
                <p14:xfrm>
                  <a:off x="6372647" y="4002651"/>
                  <a:ext cx="94680" cy="16020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27FB460A-6786-43E5-8BB3-608FE753FB54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6363647" y="3994011"/>
                    <a:ext cx="112320" cy="1778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AAC504A5-B213-47E7-AD15-6C63331328E9}"/>
                    </a:ext>
                  </a:extLst>
                </p14:cNvPr>
                <p14:cNvContentPartPr/>
                <p14:nvPr/>
              </p14:nvContentPartPr>
              <p14:xfrm>
                <a:off x="6614927" y="3956571"/>
                <a:ext cx="27360" cy="264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AAC504A5-B213-47E7-AD15-6C63331328E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605927" y="3947571"/>
                  <a:ext cx="45000" cy="281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A62B3A4B-FD61-4B07-A5E0-F46CD825B226}"/>
                </a:ext>
              </a:extLst>
            </p:cNvPr>
            <p:cNvGrpSpPr/>
            <p:nvPr/>
          </p:nvGrpSpPr>
          <p:grpSpPr>
            <a:xfrm>
              <a:off x="6787007" y="3875931"/>
              <a:ext cx="828360" cy="559800"/>
              <a:chOff x="6787007" y="3875931"/>
              <a:chExt cx="828360" cy="55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EB4CDB7B-784C-4DA1-A978-2BF0B82DFC39}"/>
                      </a:ext>
                    </a:extLst>
                  </p14:cNvPr>
                  <p14:cNvContentPartPr/>
                  <p14:nvPr/>
                </p14:nvContentPartPr>
                <p14:xfrm>
                  <a:off x="6787007" y="4049091"/>
                  <a:ext cx="137520" cy="38664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EB4CDB7B-784C-4DA1-A978-2BF0B82DFC39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6778367" y="4040091"/>
                    <a:ext cx="15516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E7DDFA94-E787-4A24-BEE3-92F8166AADCF}"/>
                      </a:ext>
                    </a:extLst>
                  </p14:cNvPr>
                  <p14:cNvContentPartPr/>
                  <p14:nvPr/>
                </p14:nvContentPartPr>
                <p14:xfrm>
                  <a:off x="6980327" y="3892851"/>
                  <a:ext cx="162000" cy="33408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E7DDFA94-E787-4A24-BEE3-92F8166AADCF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6971327" y="3883851"/>
                    <a:ext cx="179640" cy="35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E4289083-330A-45B4-8801-2AFF7420C7F0}"/>
                      </a:ext>
                    </a:extLst>
                  </p14:cNvPr>
                  <p14:cNvContentPartPr/>
                  <p14:nvPr/>
                </p14:nvContentPartPr>
                <p14:xfrm>
                  <a:off x="7256087" y="3875931"/>
                  <a:ext cx="33840" cy="32652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E4289083-330A-45B4-8801-2AFF7420C7F0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7247447" y="3867291"/>
                    <a:ext cx="51480" cy="34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A8890B69-7968-4A4C-8F8E-AF8760E02B75}"/>
                      </a:ext>
                    </a:extLst>
                  </p14:cNvPr>
                  <p14:cNvContentPartPr/>
                  <p14:nvPr/>
                </p14:nvContentPartPr>
                <p14:xfrm>
                  <a:off x="7105967" y="3950451"/>
                  <a:ext cx="280800" cy="3672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A8890B69-7968-4A4C-8F8E-AF8760E02B75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7097327" y="3941451"/>
                    <a:ext cx="29844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3027335C-25BE-4282-AFAA-718849D713F4}"/>
                      </a:ext>
                    </a:extLst>
                  </p14:cNvPr>
                  <p14:cNvContentPartPr/>
                  <p14:nvPr/>
                </p14:nvContentPartPr>
                <p14:xfrm>
                  <a:off x="7399727" y="4006251"/>
                  <a:ext cx="215640" cy="26784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3027335C-25BE-4282-AFAA-718849D713F4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7391087" y="3997251"/>
                    <a:ext cx="233280" cy="285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A6993784-906D-4C32-8965-70107D3B9BDA}"/>
              </a:ext>
            </a:extLst>
          </p:cNvPr>
          <p:cNvGrpSpPr/>
          <p:nvPr/>
        </p:nvGrpSpPr>
        <p:grpSpPr>
          <a:xfrm>
            <a:off x="970127" y="4566411"/>
            <a:ext cx="8912880" cy="581400"/>
            <a:chOff x="970127" y="4566411"/>
            <a:chExt cx="8912880" cy="581400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08EB79C3-9CCF-48E9-80CC-E2192B536C80}"/>
                </a:ext>
              </a:extLst>
            </p:cNvPr>
            <p:cNvGrpSpPr/>
            <p:nvPr/>
          </p:nvGrpSpPr>
          <p:grpSpPr>
            <a:xfrm>
              <a:off x="970127" y="4648131"/>
              <a:ext cx="814680" cy="463320"/>
              <a:chOff x="970127" y="4648131"/>
              <a:chExt cx="814680" cy="46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398576A3-1CF4-401D-B01F-C4C972A7B95E}"/>
                      </a:ext>
                    </a:extLst>
                  </p14:cNvPr>
                  <p14:cNvContentPartPr/>
                  <p14:nvPr/>
                </p14:nvContentPartPr>
                <p14:xfrm>
                  <a:off x="970127" y="4648131"/>
                  <a:ext cx="166320" cy="46332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398576A3-1CF4-401D-B01F-C4C972A7B95E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961127" y="4639491"/>
                    <a:ext cx="183960" cy="48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A05859BE-D3B3-4B57-86EC-01176AAE7910}"/>
                      </a:ext>
                    </a:extLst>
                  </p14:cNvPr>
                  <p14:cNvContentPartPr/>
                  <p14:nvPr/>
                </p14:nvContentPartPr>
                <p14:xfrm>
                  <a:off x="1140407" y="4891131"/>
                  <a:ext cx="123840" cy="16452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A05859BE-D3B3-4B57-86EC-01176AAE7910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1131767" y="4882131"/>
                    <a:ext cx="14148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1CFA9846-F2C1-434F-A45C-DB2D6E7A6C81}"/>
                      </a:ext>
                    </a:extLst>
                  </p14:cNvPr>
                  <p14:cNvContentPartPr/>
                  <p14:nvPr/>
                </p14:nvContentPartPr>
                <p14:xfrm>
                  <a:off x="1338047" y="4924611"/>
                  <a:ext cx="112320" cy="13392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1CFA9846-F2C1-434F-A45C-DB2D6E7A6C81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1329047" y="4915611"/>
                    <a:ext cx="12996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56FF8231-015A-44F3-848F-120565326D6A}"/>
                      </a:ext>
                    </a:extLst>
                  </p14:cNvPr>
                  <p14:cNvContentPartPr/>
                  <p14:nvPr/>
                </p14:nvContentPartPr>
                <p14:xfrm>
                  <a:off x="1571327" y="4882131"/>
                  <a:ext cx="213480" cy="1692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56FF8231-015A-44F3-848F-120565326D6A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1562327" y="4873491"/>
                    <a:ext cx="231120" cy="18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9CCDF9DD-73BF-4B73-A12B-B0B3F28A5E74}"/>
                </a:ext>
              </a:extLst>
            </p:cNvPr>
            <p:cNvGrpSpPr/>
            <p:nvPr/>
          </p:nvGrpSpPr>
          <p:grpSpPr>
            <a:xfrm>
              <a:off x="2806847" y="4649571"/>
              <a:ext cx="350640" cy="339840"/>
              <a:chOff x="2806847" y="4649571"/>
              <a:chExt cx="350640" cy="33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49A9482A-A743-42C4-9D1C-7FF86F0CDA4B}"/>
                      </a:ext>
                    </a:extLst>
                  </p14:cNvPr>
                  <p14:cNvContentPartPr/>
                  <p14:nvPr/>
                </p14:nvContentPartPr>
                <p14:xfrm>
                  <a:off x="2806847" y="4698531"/>
                  <a:ext cx="292320" cy="29088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49A9482A-A743-42C4-9D1C-7FF86F0CDA4B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2798207" y="4689531"/>
                    <a:ext cx="30996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99D771AA-7D1D-44CC-93AB-16113D85793F}"/>
                      </a:ext>
                    </a:extLst>
                  </p14:cNvPr>
                  <p14:cNvContentPartPr/>
                  <p14:nvPr/>
                </p14:nvContentPartPr>
                <p14:xfrm>
                  <a:off x="2896487" y="4649571"/>
                  <a:ext cx="261000" cy="27216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99D771AA-7D1D-44CC-93AB-16113D85793F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2887847" y="4640931"/>
                    <a:ext cx="278640" cy="28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035388F7-1968-4B18-91F0-00F7B78898FF}"/>
                </a:ext>
              </a:extLst>
            </p:cNvPr>
            <p:cNvGrpSpPr/>
            <p:nvPr/>
          </p:nvGrpSpPr>
          <p:grpSpPr>
            <a:xfrm>
              <a:off x="3266567" y="4787811"/>
              <a:ext cx="608040" cy="360000"/>
              <a:chOff x="3266567" y="4787811"/>
              <a:chExt cx="608040" cy="36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3F1A5180-EA46-4512-BEF0-98D378EED846}"/>
                      </a:ext>
                    </a:extLst>
                  </p14:cNvPr>
                  <p14:cNvContentPartPr/>
                  <p14:nvPr/>
                </p14:nvContentPartPr>
                <p14:xfrm>
                  <a:off x="3306887" y="4988331"/>
                  <a:ext cx="4680" cy="687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3F1A5180-EA46-4512-BEF0-98D378EED846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3298247" y="4979331"/>
                    <a:ext cx="2232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67FCB46F-E2F4-4C54-A5D4-E43522845331}"/>
                      </a:ext>
                    </a:extLst>
                  </p14:cNvPr>
                  <p14:cNvContentPartPr/>
                  <p14:nvPr/>
                </p14:nvContentPartPr>
                <p14:xfrm>
                  <a:off x="3266567" y="4787811"/>
                  <a:ext cx="11520" cy="3060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67FCB46F-E2F4-4C54-A5D4-E43522845331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3257927" y="4779171"/>
                    <a:ext cx="2916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5F19E5F6-8CF7-4A6F-AB1C-542BFEB09DB9}"/>
                      </a:ext>
                    </a:extLst>
                  </p14:cNvPr>
                  <p14:cNvContentPartPr/>
                  <p14:nvPr/>
                </p14:nvContentPartPr>
                <p14:xfrm>
                  <a:off x="3390047" y="4950171"/>
                  <a:ext cx="54360" cy="19764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5F19E5F6-8CF7-4A6F-AB1C-542BFEB09DB9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3381047" y="4941531"/>
                    <a:ext cx="720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B474C755-192E-44E0-9E59-B34842C1E9B4}"/>
                      </a:ext>
                    </a:extLst>
                  </p14:cNvPr>
                  <p14:cNvContentPartPr/>
                  <p14:nvPr/>
                </p14:nvContentPartPr>
                <p14:xfrm>
                  <a:off x="3385367" y="4830291"/>
                  <a:ext cx="360" cy="3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B474C755-192E-44E0-9E59-B34842C1E9B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376727" y="48216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2329B28E-B1C2-4C53-929B-6AF0F8ED000A}"/>
                      </a:ext>
                    </a:extLst>
                  </p14:cNvPr>
                  <p14:cNvContentPartPr/>
                  <p14:nvPr/>
                </p14:nvContentPartPr>
                <p14:xfrm>
                  <a:off x="3538007" y="4932531"/>
                  <a:ext cx="79200" cy="11772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2329B28E-B1C2-4C53-929B-6AF0F8ED000A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529007" y="4923891"/>
                    <a:ext cx="9684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BB49F047-0C2D-4CB5-BC69-823F816ACCA4}"/>
                      </a:ext>
                    </a:extLst>
                  </p14:cNvPr>
                  <p14:cNvContentPartPr/>
                  <p14:nvPr/>
                </p14:nvContentPartPr>
                <p14:xfrm>
                  <a:off x="3538007" y="4936851"/>
                  <a:ext cx="130320" cy="9000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BB49F047-0C2D-4CB5-BC69-823F816ACCA4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529007" y="4927851"/>
                    <a:ext cx="1479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6F40261-BE9B-4509-930E-BC6A6CAFE8AD}"/>
                      </a:ext>
                    </a:extLst>
                  </p14:cNvPr>
                  <p14:cNvContentPartPr/>
                  <p14:nvPr/>
                </p14:nvContentPartPr>
                <p14:xfrm>
                  <a:off x="3698927" y="4913811"/>
                  <a:ext cx="175680" cy="10404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6F40261-BE9B-4509-930E-BC6A6CAFE8AD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690287" y="4904811"/>
                    <a:ext cx="193320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329890F1-E3E9-4BCB-8176-512625944F0A}"/>
                </a:ext>
              </a:extLst>
            </p:cNvPr>
            <p:cNvGrpSpPr/>
            <p:nvPr/>
          </p:nvGrpSpPr>
          <p:grpSpPr>
            <a:xfrm>
              <a:off x="4392287" y="4727331"/>
              <a:ext cx="299160" cy="238320"/>
              <a:chOff x="4392287" y="4727331"/>
              <a:chExt cx="299160" cy="23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76EB3FB4-70BA-42D7-A505-AB9483A3DA25}"/>
                      </a:ext>
                    </a:extLst>
                  </p14:cNvPr>
                  <p14:cNvContentPartPr/>
                  <p14:nvPr/>
                </p14:nvContentPartPr>
                <p14:xfrm>
                  <a:off x="4435127" y="4857651"/>
                  <a:ext cx="20520" cy="10512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76EB3FB4-70BA-42D7-A505-AB9483A3DA25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4426127" y="4849011"/>
                    <a:ext cx="381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0C9BADF7-2EBF-4033-A942-F1D9F68D180F}"/>
                      </a:ext>
                    </a:extLst>
                  </p14:cNvPr>
                  <p14:cNvContentPartPr/>
                  <p14:nvPr/>
                </p14:nvContentPartPr>
                <p14:xfrm>
                  <a:off x="4392287" y="4727331"/>
                  <a:ext cx="16200" cy="936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0C9BADF7-2EBF-4033-A942-F1D9F68D180F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4383647" y="4718331"/>
                    <a:ext cx="3384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EC3D7AD0-078F-4B25-AB59-1BBEBD42488A}"/>
                      </a:ext>
                    </a:extLst>
                  </p14:cNvPr>
                  <p14:cNvContentPartPr/>
                  <p14:nvPr/>
                </p14:nvContentPartPr>
                <p14:xfrm>
                  <a:off x="4558607" y="4807611"/>
                  <a:ext cx="132840" cy="15804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EC3D7AD0-078F-4B25-AB59-1BBEBD42488A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549967" y="4798971"/>
                    <a:ext cx="150480" cy="175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62E5C62-3DEC-48D1-AD50-F81DEC9CA0E2}"/>
                    </a:ext>
                  </a:extLst>
                </p14:cNvPr>
                <p14:cNvContentPartPr/>
                <p14:nvPr/>
              </p14:nvContentPartPr>
              <p14:xfrm>
                <a:off x="5128847" y="4760811"/>
                <a:ext cx="115560" cy="1764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62E5C62-3DEC-48D1-AD50-F81DEC9CA0E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119847" y="4751811"/>
                  <a:ext cx="133200" cy="194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C56E4BD0-49B6-4D51-8283-3DEF4B4D649A}"/>
                </a:ext>
              </a:extLst>
            </p:cNvPr>
            <p:cNvGrpSpPr/>
            <p:nvPr/>
          </p:nvGrpSpPr>
          <p:grpSpPr>
            <a:xfrm>
              <a:off x="5614487" y="4566411"/>
              <a:ext cx="991800" cy="388800"/>
              <a:chOff x="5614487" y="4566411"/>
              <a:chExt cx="991800" cy="38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AAE3E0AE-971B-43B3-AECF-DED9B0E3790F}"/>
                      </a:ext>
                    </a:extLst>
                  </p14:cNvPr>
                  <p14:cNvContentPartPr/>
                  <p14:nvPr/>
                </p14:nvContentPartPr>
                <p14:xfrm>
                  <a:off x="5668847" y="4645251"/>
                  <a:ext cx="141480" cy="30996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AAE3E0AE-971B-43B3-AECF-DED9B0E3790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5659847" y="4636611"/>
                    <a:ext cx="159120" cy="3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40EF67A9-5BD3-462A-8FD1-9D4A6935D3F8}"/>
                      </a:ext>
                    </a:extLst>
                  </p14:cNvPr>
                  <p14:cNvContentPartPr/>
                  <p14:nvPr/>
                </p14:nvContentPartPr>
                <p14:xfrm>
                  <a:off x="5614487" y="4810851"/>
                  <a:ext cx="186480" cy="1260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40EF67A9-5BD3-462A-8FD1-9D4A6935D3F8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605847" y="4801851"/>
                    <a:ext cx="20412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4F058B32-DF6E-43AB-956A-85EA5F1883ED}"/>
                      </a:ext>
                    </a:extLst>
                  </p14:cNvPr>
                  <p14:cNvContentPartPr/>
                  <p14:nvPr/>
                </p14:nvContentPartPr>
                <p14:xfrm>
                  <a:off x="5818607" y="4770531"/>
                  <a:ext cx="96840" cy="1335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4F058B32-DF6E-43AB-956A-85EA5F1883ED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809607" y="4761531"/>
                    <a:ext cx="11448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E5749918-4A2F-41AB-A168-F161ACCC17FA}"/>
                      </a:ext>
                    </a:extLst>
                  </p14:cNvPr>
                  <p14:cNvContentPartPr/>
                  <p14:nvPr/>
                </p14:nvContentPartPr>
                <p14:xfrm>
                  <a:off x="5910767" y="4778091"/>
                  <a:ext cx="173160" cy="14076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E5749918-4A2F-41AB-A168-F161ACCC17FA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5901767" y="4769091"/>
                    <a:ext cx="19080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BF64B9CF-DB14-4B1A-86B1-82AA5841EA52}"/>
                      </a:ext>
                    </a:extLst>
                  </p14:cNvPr>
                  <p14:cNvContentPartPr/>
                  <p14:nvPr/>
                </p14:nvContentPartPr>
                <p14:xfrm>
                  <a:off x="6157367" y="4801131"/>
                  <a:ext cx="56520" cy="9936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BF64B9CF-DB14-4B1A-86B1-82AA5841EA52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6148367" y="4792131"/>
                    <a:ext cx="741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CE55CC58-BB74-40E1-9559-A32347D589CB}"/>
                      </a:ext>
                    </a:extLst>
                  </p14:cNvPr>
                  <p14:cNvContentPartPr/>
                  <p14:nvPr/>
                </p14:nvContentPartPr>
                <p14:xfrm>
                  <a:off x="6310007" y="4590531"/>
                  <a:ext cx="90000" cy="29340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CE55CC58-BB74-40E1-9559-A32347D589CB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6301007" y="4581891"/>
                    <a:ext cx="107640" cy="31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D997C72F-D4A3-4D6C-BEF4-6AC9C7DE3958}"/>
                      </a:ext>
                    </a:extLst>
                  </p14:cNvPr>
                  <p14:cNvContentPartPr/>
                  <p14:nvPr/>
                </p14:nvContentPartPr>
                <p14:xfrm>
                  <a:off x="6383807" y="4566411"/>
                  <a:ext cx="222480" cy="3495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D997C72F-D4A3-4D6C-BEF4-6AC9C7DE3958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6375167" y="4557411"/>
                    <a:ext cx="240120" cy="367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6DA4D8A-2A21-4544-96E5-29801735C447}"/>
                    </a:ext>
                  </a:extLst>
                </p14:cNvPr>
                <p14:cNvContentPartPr/>
                <p14:nvPr/>
              </p14:nvContentPartPr>
              <p14:xfrm>
                <a:off x="6778727" y="4774491"/>
                <a:ext cx="179640" cy="3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6DA4D8A-2A21-4544-96E5-29801735C447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769727" y="4765491"/>
                  <a:ext cx="197280" cy="20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802A07CD-E8CB-46D0-9290-12462B15F3C7}"/>
                </a:ext>
              </a:extLst>
            </p:cNvPr>
            <p:cNvGrpSpPr/>
            <p:nvPr/>
          </p:nvGrpSpPr>
          <p:grpSpPr>
            <a:xfrm>
              <a:off x="7107047" y="4587651"/>
              <a:ext cx="970200" cy="321120"/>
              <a:chOff x="7107047" y="4587651"/>
              <a:chExt cx="970200" cy="32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35FC68AF-208E-453A-B947-66C349343F7A}"/>
                      </a:ext>
                    </a:extLst>
                  </p14:cNvPr>
                  <p14:cNvContentPartPr/>
                  <p14:nvPr/>
                </p14:nvContentPartPr>
                <p14:xfrm>
                  <a:off x="7107047" y="4756851"/>
                  <a:ext cx="198720" cy="13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35FC68AF-208E-453A-B947-66C349343F7A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7098407" y="4748211"/>
                    <a:ext cx="21636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DF5F9C8-0357-4911-97EC-7F182DA7D986}"/>
                      </a:ext>
                    </a:extLst>
                  </p14:cNvPr>
                  <p14:cNvContentPartPr/>
                  <p14:nvPr/>
                </p14:nvContentPartPr>
                <p14:xfrm>
                  <a:off x="7244927" y="4729131"/>
                  <a:ext cx="173160" cy="17964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DF5F9C8-0357-4911-97EC-7F182DA7D986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7236287" y="4720131"/>
                    <a:ext cx="19080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B9196193-3461-45F5-8F85-9048DBA63138}"/>
                      </a:ext>
                    </a:extLst>
                  </p14:cNvPr>
                  <p14:cNvContentPartPr/>
                  <p14:nvPr/>
                </p14:nvContentPartPr>
                <p14:xfrm>
                  <a:off x="7528967" y="4587651"/>
                  <a:ext cx="196200" cy="29196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B9196193-3461-45F5-8F85-9048DBA63138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7520327" y="4579011"/>
                    <a:ext cx="21384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D44640D5-2DB2-4809-B733-E394110CA6C9}"/>
                      </a:ext>
                    </a:extLst>
                  </p14:cNvPr>
                  <p14:cNvContentPartPr/>
                  <p14:nvPr/>
                </p14:nvContentPartPr>
                <p14:xfrm>
                  <a:off x="7646327" y="4698531"/>
                  <a:ext cx="235800" cy="17640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D44640D5-2DB2-4809-B733-E394110CA6C9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7637687" y="4689531"/>
                    <a:ext cx="25344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0481A2EC-14FF-46E8-9264-41347B5B8227}"/>
                      </a:ext>
                    </a:extLst>
                  </p14:cNvPr>
                  <p14:cNvContentPartPr/>
                  <p14:nvPr/>
                </p14:nvContentPartPr>
                <p14:xfrm>
                  <a:off x="7955927" y="4737771"/>
                  <a:ext cx="121320" cy="12672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0481A2EC-14FF-46E8-9264-41347B5B8227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7947287" y="4729131"/>
                    <a:ext cx="138960" cy="144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28F08ACD-1EC2-4524-A39E-F7278C88AFD2}"/>
                </a:ext>
              </a:extLst>
            </p:cNvPr>
            <p:cNvGrpSpPr/>
            <p:nvPr/>
          </p:nvGrpSpPr>
          <p:grpSpPr>
            <a:xfrm>
              <a:off x="8428967" y="4580091"/>
              <a:ext cx="1454040" cy="305280"/>
              <a:chOff x="8428967" y="4580091"/>
              <a:chExt cx="1454040" cy="30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A4FA116D-92A8-4E91-A306-B800542C74CF}"/>
                      </a:ext>
                    </a:extLst>
                  </p14:cNvPr>
                  <p14:cNvContentPartPr/>
                  <p14:nvPr/>
                </p14:nvContentPartPr>
                <p14:xfrm>
                  <a:off x="8637767" y="4580091"/>
                  <a:ext cx="60840" cy="29916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4FA116D-92A8-4E91-A306-B800542C74CF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8628767" y="4571091"/>
                    <a:ext cx="7848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DC01C642-BB7F-44BB-A628-8BE87F5BEA61}"/>
                      </a:ext>
                    </a:extLst>
                  </p14:cNvPr>
                  <p14:cNvContentPartPr/>
                  <p14:nvPr/>
                </p14:nvContentPartPr>
                <p14:xfrm>
                  <a:off x="8428967" y="4599891"/>
                  <a:ext cx="354600" cy="2916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DC01C642-BB7F-44BB-A628-8BE87F5BEA61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8420327" y="4590891"/>
                    <a:ext cx="37224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A1EF9455-C6E5-4F07-9F10-9A77377E3707}"/>
                      </a:ext>
                    </a:extLst>
                  </p14:cNvPr>
                  <p14:cNvContentPartPr/>
                  <p14:nvPr/>
                </p14:nvContentPartPr>
                <p14:xfrm>
                  <a:off x="8747207" y="4669371"/>
                  <a:ext cx="133200" cy="18288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A1EF9455-C6E5-4F07-9F10-9A77377E3707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8738207" y="4660371"/>
                    <a:ext cx="15084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25367966-5626-4A0F-A907-6446E1147741}"/>
                      </a:ext>
                    </a:extLst>
                  </p14:cNvPr>
                  <p14:cNvContentPartPr/>
                  <p14:nvPr/>
                </p14:nvContentPartPr>
                <p14:xfrm>
                  <a:off x="8971847" y="4739211"/>
                  <a:ext cx="162000" cy="14616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25367966-5626-4A0F-A907-6446E1147741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8962847" y="4730571"/>
                    <a:ext cx="1796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62B6EF4E-B978-491E-92BF-2675E041AB04}"/>
                      </a:ext>
                    </a:extLst>
                  </p14:cNvPr>
                  <p14:cNvContentPartPr/>
                  <p14:nvPr/>
                </p14:nvContentPartPr>
                <p14:xfrm>
                  <a:off x="9232127" y="4677291"/>
                  <a:ext cx="150840" cy="1717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62B6EF4E-B978-491E-92BF-2675E041AB04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9223127" y="4668651"/>
                    <a:ext cx="16848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E3423969-30F7-4532-808F-2BA2057E1F5E}"/>
                      </a:ext>
                    </a:extLst>
                  </p14:cNvPr>
                  <p14:cNvContentPartPr/>
                  <p14:nvPr/>
                </p14:nvContentPartPr>
                <p14:xfrm>
                  <a:off x="9401687" y="4695651"/>
                  <a:ext cx="153720" cy="14472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E3423969-30F7-4532-808F-2BA2057E1F5E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9393047" y="4686651"/>
                    <a:ext cx="1713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80ACFBAA-6928-44FE-BC4C-14C729A27F86}"/>
                      </a:ext>
                    </a:extLst>
                  </p14:cNvPr>
                  <p14:cNvContentPartPr/>
                  <p14:nvPr/>
                </p14:nvContentPartPr>
                <p14:xfrm>
                  <a:off x="9555047" y="4660371"/>
                  <a:ext cx="327960" cy="16956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80ACFBAA-6928-44FE-BC4C-14C729A27F86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9546047" y="4651731"/>
                    <a:ext cx="345600" cy="187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577D266E-D3C0-4FAA-AA21-FC96DB2F29DA}"/>
              </a:ext>
            </a:extLst>
          </p:cNvPr>
          <p:cNvGrpSpPr/>
          <p:nvPr/>
        </p:nvGrpSpPr>
        <p:grpSpPr>
          <a:xfrm>
            <a:off x="3131927" y="5187771"/>
            <a:ext cx="3978720" cy="438480"/>
            <a:chOff x="3131927" y="5187771"/>
            <a:chExt cx="3978720" cy="4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31632CE-7764-4B1C-B594-219AE9E63FEA}"/>
                    </a:ext>
                  </a:extLst>
                </p14:cNvPr>
                <p14:cNvContentPartPr/>
                <p14:nvPr/>
              </p14:nvContentPartPr>
              <p14:xfrm>
                <a:off x="3131927" y="5264811"/>
                <a:ext cx="289800" cy="361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31632CE-7764-4B1C-B594-219AE9E63FE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23287" y="5256171"/>
                  <a:ext cx="307440" cy="379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E804A0BE-304F-46FA-BFF2-17DBA46FF4B7}"/>
                </a:ext>
              </a:extLst>
            </p:cNvPr>
            <p:cNvGrpSpPr/>
            <p:nvPr/>
          </p:nvGrpSpPr>
          <p:grpSpPr>
            <a:xfrm>
              <a:off x="3968567" y="5361651"/>
              <a:ext cx="583560" cy="175320"/>
              <a:chOff x="3968567" y="5361651"/>
              <a:chExt cx="583560" cy="17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66EE8277-B923-467D-B2E1-4F5405882376}"/>
                      </a:ext>
                    </a:extLst>
                  </p14:cNvPr>
                  <p14:cNvContentPartPr/>
                  <p14:nvPr/>
                </p14:nvContentPartPr>
                <p14:xfrm>
                  <a:off x="3968567" y="5361651"/>
                  <a:ext cx="237960" cy="17532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66EE8277-B923-467D-B2E1-4F5405882376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3959567" y="5353011"/>
                    <a:ext cx="25560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7F06D040-BE10-470F-B9E6-438C1E0FCD3C}"/>
                      </a:ext>
                    </a:extLst>
                  </p14:cNvPr>
                  <p14:cNvContentPartPr/>
                  <p14:nvPr/>
                </p14:nvContentPartPr>
                <p14:xfrm>
                  <a:off x="4231007" y="5384331"/>
                  <a:ext cx="105840" cy="13932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7F06D040-BE10-470F-B9E6-438C1E0FCD3C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4222007" y="5375331"/>
                    <a:ext cx="12348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BA0267C7-B328-4454-B693-2F9D8D88E6A9}"/>
                      </a:ext>
                    </a:extLst>
                  </p14:cNvPr>
                  <p14:cNvContentPartPr/>
                  <p14:nvPr/>
                </p14:nvContentPartPr>
                <p14:xfrm>
                  <a:off x="4231007" y="5384331"/>
                  <a:ext cx="321120" cy="15228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BA0267C7-B328-4454-B693-2F9D8D88E6A9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4222007" y="5375331"/>
                    <a:ext cx="338760" cy="169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523AFA4E-6CE9-4EF4-A42B-B17060BC7D64}"/>
                </a:ext>
              </a:extLst>
            </p:cNvPr>
            <p:cNvGrpSpPr/>
            <p:nvPr/>
          </p:nvGrpSpPr>
          <p:grpSpPr>
            <a:xfrm>
              <a:off x="4787207" y="5187771"/>
              <a:ext cx="619200" cy="338760"/>
              <a:chOff x="4787207" y="5187771"/>
              <a:chExt cx="619200" cy="33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7C4DD8B0-6B1A-472C-8F95-751C53D182B1}"/>
                      </a:ext>
                    </a:extLst>
                  </p14:cNvPr>
                  <p14:cNvContentPartPr/>
                  <p14:nvPr/>
                </p14:nvContentPartPr>
                <p14:xfrm>
                  <a:off x="4856687" y="5265891"/>
                  <a:ext cx="54360" cy="22356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7C4DD8B0-6B1A-472C-8F95-751C53D182B1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4847687" y="5257251"/>
                    <a:ext cx="720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A18994F2-116B-4DDA-ADE1-F035AD658ECB}"/>
                      </a:ext>
                    </a:extLst>
                  </p14:cNvPr>
                  <p14:cNvContentPartPr/>
                  <p14:nvPr/>
                </p14:nvContentPartPr>
                <p14:xfrm>
                  <a:off x="4787207" y="5187771"/>
                  <a:ext cx="370440" cy="31644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A18994F2-116B-4DDA-ADE1-F035AD658ECB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4778207" y="5179131"/>
                    <a:ext cx="388080" cy="33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492C4386-047D-4CC2-B787-64F4FBEEC0EF}"/>
                      </a:ext>
                    </a:extLst>
                  </p14:cNvPr>
                  <p14:cNvContentPartPr/>
                  <p14:nvPr/>
                </p14:nvContentPartPr>
                <p14:xfrm>
                  <a:off x="5231807" y="5351931"/>
                  <a:ext cx="174600" cy="17460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492C4386-047D-4CC2-B787-64F4FBEEC0EF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222807" y="5342931"/>
                    <a:ext cx="192240" cy="192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3E6892B0-7B33-4169-A525-54FCAE86DFFA}"/>
                </a:ext>
              </a:extLst>
            </p:cNvPr>
            <p:cNvGrpSpPr/>
            <p:nvPr/>
          </p:nvGrpSpPr>
          <p:grpSpPr>
            <a:xfrm>
              <a:off x="5785127" y="5199291"/>
              <a:ext cx="1325520" cy="360000"/>
              <a:chOff x="5785127" y="5199291"/>
              <a:chExt cx="1325520" cy="36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5ADEC982-B7A6-4D83-94AD-DE65F3CBF5D1}"/>
                      </a:ext>
                    </a:extLst>
                  </p14:cNvPr>
                  <p14:cNvContentPartPr/>
                  <p14:nvPr/>
                </p14:nvContentPartPr>
                <p14:xfrm>
                  <a:off x="5785127" y="5199291"/>
                  <a:ext cx="265320" cy="29232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5ADEC982-B7A6-4D83-94AD-DE65F3CBF5D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5776127" y="5190291"/>
                    <a:ext cx="28296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240990B8-EC03-4606-A242-4D2FD6EB2DCF}"/>
                      </a:ext>
                    </a:extLst>
                  </p14:cNvPr>
                  <p14:cNvContentPartPr/>
                  <p14:nvPr/>
                </p14:nvContentPartPr>
                <p14:xfrm>
                  <a:off x="6190847" y="5422131"/>
                  <a:ext cx="31680" cy="8676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240990B8-EC03-4606-A242-4D2FD6EB2DCF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6182207" y="5413491"/>
                    <a:ext cx="4932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99762C22-C4CA-4F60-BCEA-9221DF132829}"/>
                      </a:ext>
                    </a:extLst>
                  </p14:cNvPr>
                  <p14:cNvContentPartPr/>
                  <p14:nvPr/>
                </p14:nvContentPartPr>
                <p14:xfrm>
                  <a:off x="6155207" y="5281011"/>
                  <a:ext cx="4680" cy="504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99762C22-C4CA-4F60-BCEA-9221DF132829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6146207" y="5272371"/>
                    <a:ext cx="223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F42652AD-30B9-4764-BE0A-31EB2CF5D5F3}"/>
                      </a:ext>
                    </a:extLst>
                  </p14:cNvPr>
                  <p14:cNvContentPartPr/>
                  <p14:nvPr/>
                </p14:nvContentPartPr>
                <p14:xfrm>
                  <a:off x="6330527" y="5341851"/>
                  <a:ext cx="128520" cy="15336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F42652AD-30B9-4764-BE0A-31EB2CF5D5F3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6321887" y="5332851"/>
                    <a:ext cx="14616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FAF56476-7F9C-4DCB-BECC-6129014CA9A8}"/>
                      </a:ext>
                    </a:extLst>
                  </p14:cNvPr>
                  <p14:cNvContentPartPr/>
                  <p14:nvPr/>
                </p14:nvContentPartPr>
                <p14:xfrm>
                  <a:off x="6556607" y="5272011"/>
                  <a:ext cx="155160" cy="20520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FAF56476-7F9C-4DCB-BECC-6129014CA9A8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6547607" y="5263371"/>
                    <a:ext cx="17280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87C406E5-FDED-487B-BC40-751B802CFCE8}"/>
                      </a:ext>
                    </a:extLst>
                  </p14:cNvPr>
                  <p14:cNvContentPartPr/>
                  <p14:nvPr/>
                </p14:nvContentPartPr>
                <p14:xfrm>
                  <a:off x="6790247" y="5330331"/>
                  <a:ext cx="98280" cy="16812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87C406E5-FDED-487B-BC40-751B802CFCE8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6781607" y="5321691"/>
                    <a:ext cx="1159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6493FEC7-295A-4873-B287-FAA7A5E654B3}"/>
                      </a:ext>
                    </a:extLst>
                  </p14:cNvPr>
                  <p14:cNvContentPartPr/>
                  <p14:nvPr/>
                </p14:nvContentPartPr>
                <p14:xfrm>
                  <a:off x="6989327" y="5332131"/>
                  <a:ext cx="121320" cy="2271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6493FEC7-295A-4873-B287-FAA7A5E654B3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6980687" y="5323131"/>
                    <a:ext cx="138960" cy="244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407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80C407-1AAA-44B2-BD6F-2CFD3F5A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5F13D90-DBB1-4E2E-9678-78B96C8A25CD}"/>
              </a:ext>
            </a:extLst>
          </p:cNvPr>
          <p:cNvGrpSpPr/>
          <p:nvPr/>
        </p:nvGrpSpPr>
        <p:grpSpPr>
          <a:xfrm>
            <a:off x="979127" y="543771"/>
            <a:ext cx="9921600" cy="520920"/>
            <a:chOff x="979127" y="543771"/>
            <a:chExt cx="9921600" cy="52092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0B70F60-A40A-4596-A203-EC1A6421F70B}"/>
                </a:ext>
              </a:extLst>
            </p:cNvPr>
            <p:cNvGrpSpPr/>
            <p:nvPr/>
          </p:nvGrpSpPr>
          <p:grpSpPr>
            <a:xfrm>
              <a:off x="979127" y="634131"/>
              <a:ext cx="426240" cy="252720"/>
              <a:chOff x="979127" y="634131"/>
              <a:chExt cx="426240" cy="25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12B5C6FF-5C22-482F-BE95-F1CB7AD3A15F}"/>
                      </a:ext>
                    </a:extLst>
                  </p14:cNvPr>
                  <p14:cNvContentPartPr/>
                  <p14:nvPr/>
                </p14:nvContentPartPr>
                <p14:xfrm>
                  <a:off x="979127" y="642771"/>
                  <a:ext cx="194400" cy="2440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12B5C6FF-5C22-482F-BE95-F1CB7AD3A15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70127" y="634131"/>
                    <a:ext cx="21204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82D7C9D-774F-4417-9270-373325D095F1}"/>
                      </a:ext>
                    </a:extLst>
                  </p14:cNvPr>
                  <p14:cNvContentPartPr/>
                  <p14:nvPr/>
                </p14:nvContentPartPr>
                <p14:xfrm>
                  <a:off x="1037447" y="634131"/>
                  <a:ext cx="197640" cy="192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82D7C9D-774F-4417-9270-373325D095F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28447" y="625491"/>
                    <a:ext cx="2152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70F0CD2-4DDC-44D8-9521-B4CF66BC4F7E}"/>
                      </a:ext>
                    </a:extLst>
                  </p14:cNvPr>
                  <p14:cNvContentPartPr/>
                  <p14:nvPr/>
                </p14:nvContentPartPr>
                <p14:xfrm>
                  <a:off x="1290527" y="713691"/>
                  <a:ext cx="114840" cy="154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70F0CD2-4DDC-44D8-9521-B4CF66BC4F7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81887" y="704691"/>
                    <a:ext cx="132480" cy="17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8C3E120-73DF-40E2-8468-7C689BE812F7}"/>
                </a:ext>
              </a:extLst>
            </p:cNvPr>
            <p:cNvGrpSpPr/>
            <p:nvPr/>
          </p:nvGrpSpPr>
          <p:grpSpPr>
            <a:xfrm>
              <a:off x="1723607" y="686331"/>
              <a:ext cx="496800" cy="209880"/>
              <a:chOff x="1723607" y="686331"/>
              <a:chExt cx="496800" cy="20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6E9F0C2-83CB-4679-8AEE-E681BDCFD306}"/>
                      </a:ext>
                    </a:extLst>
                  </p14:cNvPr>
                  <p14:cNvContentPartPr/>
                  <p14:nvPr/>
                </p14:nvContentPartPr>
                <p14:xfrm>
                  <a:off x="1723607" y="686331"/>
                  <a:ext cx="99360" cy="1922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6E9F0C2-83CB-4679-8AEE-E681BDCFD30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14607" y="677331"/>
                    <a:ext cx="11700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EBA3BF61-A035-4CAD-9EA4-5E1AFCA9D038}"/>
                      </a:ext>
                    </a:extLst>
                  </p14:cNvPr>
                  <p14:cNvContentPartPr/>
                  <p14:nvPr/>
                </p14:nvContentPartPr>
                <p14:xfrm>
                  <a:off x="1887047" y="686331"/>
                  <a:ext cx="128520" cy="1753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EBA3BF61-A035-4CAD-9EA4-5E1AFCA9D03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78407" y="677331"/>
                    <a:ext cx="14616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2443D4BC-4485-4C47-9CDF-E3CC27233B06}"/>
                      </a:ext>
                    </a:extLst>
                  </p14:cNvPr>
                  <p14:cNvContentPartPr/>
                  <p14:nvPr/>
                </p14:nvContentPartPr>
                <p14:xfrm>
                  <a:off x="1911887" y="686331"/>
                  <a:ext cx="308520" cy="2098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2443D4BC-4485-4C47-9CDF-E3CC27233B0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903247" y="677331"/>
                    <a:ext cx="326160" cy="227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50C7D36-1881-4384-9620-0412112106FB}"/>
                </a:ext>
              </a:extLst>
            </p:cNvPr>
            <p:cNvGrpSpPr/>
            <p:nvPr/>
          </p:nvGrpSpPr>
          <p:grpSpPr>
            <a:xfrm>
              <a:off x="2521727" y="746811"/>
              <a:ext cx="1119600" cy="249120"/>
              <a:chOff x="2521727" y="746811"/>
              <a:chExt cx="1119600" cy="24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60215969-1E56-4B79-81F2-FD54FB1CFBEA}"/>
                      </a:ext>
                    </a:extLst>
                  </p14:cNvPr>
                  <p14:cNvContentPartPr/>
                  <p14:nvPr/>
                </p14:nvContentPartPr>
                <p14:xfrm>
                  <a:off x="2521727" y="763731"/>
                  <a:ext cx="193320" cy="1584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60215969-1E56-4B79-81F2-FD54FB1CFBE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513087" y="754731"/>
                    <a:ext cx="21096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5E83D749-16D9-4B21-917E-D47579B62E5C}"/>
                      </a:ext>
                    </a:extLst>
                  </p14:cNvPr>
                  <p14:cNvContentPartPr/>
                  <p14:nvPr/>
                </p14:nvContentPartPr>
                <p14:xfrm>
                  <a:off x="2701367" y="748611"/>
                  <a:ext cx="141480" cy="990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5E83D749-16D9-4B21-917E-D47579B62E5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692727" y="739611"/>
                    <a:ext cx="15912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48E4E78-B009-4502-B224-AF07ADED4E6E}"/>
                      </a:ext>
                    </a:extLst>
                  </p14:cNvPr>
                  <p14:cNvContentPartPr/>
                  <p14:nvPr/>
                </p14:nvContentPartPr>
                <p14:xfrm>
                  <a:off x="2701367" y="748611"/>
                  <a:ext cx="137160" cy="232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48E4E78-B009-4502-B224-AF07ADED4E6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692727" y="739611"/>
                    <a:ext cx="15480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F3E1D6F-80B7-45D6-AE02-E4CE1E2F314C}"/>
                      </a:ext>
                    </a:extLst>
                  </p14:cNvPr>
                  <p14:cNvContentPartPr/>
                  <p14:nvPr/>
                </p14:nvContentPartPr>
                <p14:xfrm>
                  <a:off x="2907647" y="752931"/>
                  <a:ext cx="128160" cy="2430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F3E1D6F-80B7-45D6-AE02-E4CE1E2F314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899007" y="744291"/>
                    <a:ext cx="14580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CA915922-9040-4874-AD9A-5B8F621040CA}"/>
                      </a:ext>
                    </a:extLst>
                  </p14:cNvPr>
                  <p14:cNvContentPartPr/>
                  <p14:nvPr/>
                </p14:nvContentPartPr>
                <p14:xfrm>
                  <a:off x="3076127" y="775611"/>
                  <a:ext cx="103680" cy="1216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CA915922-9040-4874-AD9A-5B8F621040CA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067127" y="766611"/>
                    <a:ext cx="12132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F3B9EE8C-C01D-4F73-8FA5-753446504643}"/>
                      </a:ext>
                    </a:extLst>
                  </p14:cNvPr>
                  <p14:cNvContentPartPr/>
                  <p14:nvPr/>
                </p14:nvContentPartPr>
                <p14:xfrm>
                  <a:off x="3219047" y="746811"/>
                  <a:ext cx="82800" cy="1371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F3B9EE8C-C01D-4F73-8FA5-75344650464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210407" y="738171"/>
                    <a:ext cx="1004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AF4B26C-9C36-4BD6-B3E2-4029391BF452}"/>
                      </a:ext>
                    </a:extLst>
                  </p14:cNvPr>
                  <p14:cNvContentPartPr/>
                  <p14:nvPr/>
                </p14:nvContentPartPr>
                <p14:xfrm>
                  <a:off x="3403007" y="757611"/>
                  <a:ext cx="95040" cy="165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AF4B26C-9C36-4BD6-B3E2-4029391BF45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94367" y="748611"/>
                    <a:ext cx="11268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C15F1ADC-6E87-4C5E-A777-F794CA6B7E2E}"/>
                      </a:ext>
                    </a:extLst>
                  </p14:cNvPr>
                  <p14:cNvContentPartPr/>
                  <p14:nvPr/>
                </p14:nvContentPartPr>
                <p14:xfrm>
                  <a:off x="3513167" y="768051"/>
                  <a:ext cx="128160" cy="179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C15F1ADC-6E87-4C5E-A777-F794CA6B7E2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04527" y="759051"/>
                    <a:ext cx="145800" cy="197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599CC3B-6038-4EF2-9A83-745EFC70BBCC}"/>
                </a:ext>
              </a:extLst>
            </p:cNvPr>
            <p:cNvGrpSpPr/>
            <p:nvPr/>
          </p:nvGrpSpPr>
          <p:grpSpPr>
            <a:xfrm>
              <a:off x="3869927" y="543771"/>
              <a:ext cx="1438200" cy="520920"/>
              <a:chOff x="3869927" y="543771"/>
              <a:chExt cx="1438200" cy="52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AE805B2F-BB79-44BD-A53F-C4932C75C27F}"/>
                      </a:ext>
                    </a:extLst>
                  </p14:cNvPr>
                  <p14:cNvContentPartPr/>
                  <p14:nvPr/>
                </p14:nvContentPartPr>
                <p14:xfrm>
                  <a:off x="3957407" y="598131"/>
                  <a:ext cx="89640" cy="3387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AE805B2F-BB79-44BD-A53F-C4932C75C27F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948407" y="589491"/>
                    <a:ext cx="107280" cy="35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ABB02177-EBE7-470A-BEE0-11431FC8C82B}"/>
                      </a:ext>
                    </a:extLst>
                  </p14:cNvPr>
                  <p14:cNvContentPartPr/>
                  <p14:nvPr/>
                </p14:nvContentPartPr>
                <p14:xfrm>
                  <a:off x="3869927" y="698571"/>
                  <a:ext cx="246960" cy="154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ABB02177-EBE7-470A-BEE0-11431FC8C82B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860927" y="689571"/>
                    <a:ext cx="2646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37D0510-F51B-4A28-B65E-7ABE2037226B}"/>
                      </a:ext>
                    </a:extLst>
                  </p14:cNvPr>
                  <p14:cNvContentPartPr/>
                  <p14:nvPr/>
                </p14:nvContentPartPr>
                <p14:xfrm>
                  <a:off x="4048487" y="563211"/>
                  <a:ext cx="167040" cy="3096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37D0510-F51B-4A28-B65E-7ABE2037226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039847" y="554571"/>
                    <a:ext cx="184680" cy="32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D19234B8-0D13-4234-A00B-D1DAE5CDD99C}"/>
                      </a:ext>
                    </a:extLst>
                  </p14:cNvPr>
                  <p14:cNvContentPartPr/>
                  <p14:nvPr/>
                </p14:nvContentPartPr>
                <p14:xfrm>
                  <a:off x="4266287" y="759051"/>
                  <a:ext cx="117360" cy="1447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D19234B8-0D13-4234-A00B-D1DAE5CDD99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257647" y="750411"/>
                    <a:ext cx="13500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741B8D23-4FAD-4DEF-9014-2B6FAB306A85}"/>
                      </a:ext>
                    </a:extLst>
                  </p14:cNvPr>
                  <p14:cNvContentPartPr/>
                  <p14:nvPr/>
                </p14:nvContentPartPr>
                <p14:xfrm>
                  <a:off x="4584167" y="590931"/>
                  <a:ext cx="91080" cy="2671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741B8D23-4FAD-4DEF-9014-2B6FAB306A8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575167" y="582291"/>
                    <a:ext cx="10872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57D98B63-26D6-4597-8F59-13DDEC3AABC3}"/>
                      </a:ext>
                    </a:extLst>
                  </p14:cNvPr>
                  <p14:cNvContentPartPr/>
                  <p14:nvPr/>
                </p14:nvContentPartPr>
                <p14:xfrm>
                  <a:off x="4468607" y="733491"/>
                  <a:ext cx="182160" cy="16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57D98B63-26D6-4597-8F59-13DDEC3AABC3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459967" y="724491"/>
                    <a:ext cx="1998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45E3A1AF-68D5-4C71-8D41-F6F49118A86F}"/>
                      </a:ext>
                    </a:extLst>
                  </p14:cNvPr>
                  <p14:cNvContentPartPr/>
                  <p14:nvPr/>
                </p14:nvContentPartPr>
                <p14:xfrm>
                  <a:off x="4708727" y="751491"/>
                  <a:ext cx="132840" cy="1126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45E3A1AF-68D5-4C71-8D41-F6F49118A86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699727" y="742851"/>
                    <a:ext cx="15048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EF076D47-D4DF-4657-BA3E-698B2F263AA6}"/>
                      </a:ext>
                    </a:extLst>
                  </p14:cNvPr>
                  <p14:cNvContentPartPr/>
                  <p14:nvPr/>
                </p14:nvContentPartPr>
                <p14:xfrm>
                  <a:off x="4926167" y="543771"/>
                  <a:ext cx="51840" cy="3222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EF076D47-D4DF-4657-BA3E-698B2F263AA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917167" y="534771"/>
                    <a:ext cx="6948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0CFA97A8-152F-48AC-80AE-6A0746AB0044}"/>
                      </a:ext>
                    </a:extLst>
                  </p14:cNvPr>
                  <p14:cNvContentPartPr/>
                  <p14:nvPr/>
                </p14:nvContentPartPr>
                <p14:xfrm>
                  <a:off x="5022647" y="611811"/>
                  <a:ext cx="22680" cy="2235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0CFA97A8-152F-48AC-80AE-6A0746AB004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013647" y="603171"/>
                    <a:ext cx="4032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37BB44C3-7E2B-43ED-B6D2-171EDEE19F28}"/>
                      </a:ext>
                    </a:extLst>
                  </p14:cNvPr>
                  <p14:cNvContentPartPr/>
                  <p14:nvPr/>
                </p14:nvContentPartPr>
                <p14:xfrm>
                  <a:off x="5150447" y="742131"/>
                  <a:ext cx="157680" cy="3225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37BB44C3-7E2B-43ED-B6D2-171EDEE19F28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141447" y="733491"/>
                    <a:ext cx="175320" cy="34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DB6BA79-44BD-45D1-B7FC-4B0CB47C1265}"/>
                </a:ext>
              </a:extLst>
            </p:cNvPr>
            <p:cNvGrpSpPr/>
            <p:nvPr/>
          </p:nvGrpSpPr>
          <p:grpSpPr>
            <a:xfrm>
              <a:off x="5569487" y="557451"/>
              <a:ext cx="1516680" cy="343800"/>
              <a:chOff x="5569487" y="557451"/>
              <a:chExt cx="1516680" cy="34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9690AF98-6A87-4BC8-A02A-C70554D6F40B}"/>
                      </a:ext>
                    </a:extLst>
                  </p14:cNvPr>
                  <p14:cNvContentPartPr/>
                  <p14:nvPr/>
                </p14:nvContentPartPr>
                <p14:xfrm>
                  <a:off x="5569487" y="646731"/>
                  <a:ext cx="180000" cy="1717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9690AF98-6A87-4BC8-A02A-C70554D6F40B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560847" y="638091"/>
                    <a:ext cx="1976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488F4D86-DEC8-4A62-9F3E-EC45B91366C4}"/>
                      </a:ext>
                    </a:extLst>
                  </p14:cNvPr>
                  <p14:cNvContentPartPr/>
                  <p14:nvPr/>
                </p14:nvContentPartPr>
                <p14:xfrm>
                  <a:off x="5755607" y="723411"/>
                  <a:ext cx="132840" cy="1033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488F4D86-DEC8-4A62-9F3E-EC45B91366C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746967" y="714411"/>
                    <a:ext cx="15048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95BB2723-27E7-4EEA-B748-223C4D8BF5DD}"/>
                      </a:ext>
                    </a:extLst>
                  </p14:cNvPr>
                  <p14:cNvContentPartPr/>
                  <p14:nvPr/>
                </p14:nvContentPartPr>
                <p14:xfrm>
                  <a:off x="5888087" y="742491"/>
                  <a:ext cx="144000" cy="1026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95BB2723-27E7-4EEA-B748-223C4D8BF5DD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879447" y="733851"/>
                    <a:ext cx="1616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C4D2F781-A8D1-4302-A831-364460D7FB92}"/>
                      </a:ext>
                    </a:extLst>
                  </p14:cNvPr>
                  <p14:cNvContentPartPr/>
                  <p14:nvPr/>
                </p14:nvContentPartPr>
                <p14:xfrm>
                  <a:off x="6099047" y="760851"/>
                  <a:ext cx="132840" cy="101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C4D2F781-A8D1-4302-A831-364460D7FB92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090047" y="752211"/>
                    <a:ext cx="15048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723D4FB-5DDF-406F-A2E3-9E793A02EC8A}"/>
                      </a:ext>
                    </a:extLst>
                  </p14:cNvPr>
                  <p14:cNvContentPartPr/>
                  <p14:nvPr/>
                </p14:nvContentPartPr>
                <p14:xfrm>
                  <a:off x="6302447" y="740691"/>
                  <a:ext cx="74160" cy="1371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723D4FB-5DDF-406F-A2E3-9E793A02EC8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293447" y="732051"/>
                    <a:ext cx="918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B88564D1-D7A1-452A-B27A-BE4D5283D724}"/>
                      </a:ext>
                    </a:extLst>
                  </p14:cNvPr>
                  <p14:cNvContentPartPr/>
                  <p14:nvPr/>
                </p14:nvContentPartPr>
                <p14:xfrm>
                  <a:off x="6509087" y="746811"/>
                  <a:ext cx="117360" cy="15444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B88564D1-D7A1-452A-B27A-BE4D5283D724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500087" y="738171"/>
                    <a:ext cx="1350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62EC184-9945-4BF3-8572-39BE5CD61779}"/>
                      </a:ext>
                    </a:extLst>
                  </p14:cNvPr>
                  <p14:cNvContentPartPr/>
                  <p14:nvPr/>
                </p14:nvContentPartPr>
                <p14:xfrm>
                  <a:off x="6635087" y="557451"/>
                  <a:ext cx="33840" cy="3279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62EC184-9945-4BF3-8572-39BE5CD6177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626087" y="548451"/>
                    <a:ext cx="5148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9969799-C20E-47A8-8A47-85B51F6B3D3E}"/>
                      </a:ext>
                    </a:extLst>
                  </p14:cNvPr>
                  <p14:cNvContentPartPr/>
                  <p14:nvPr/>
                </p14:nvContentPartPr>
                <p14:xfrm>
                  <a:off x="6478127" y="624051"/>
                  <a:ext cx="249120" cy="262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9969799-C20E-47A8-8A47-85B51F6B3D3E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469127" y="615411"/>
                    <a:ext cx="26676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10914B63-8651-4DB5-B35D-2F3C75526B06}"/>
                      </a:ext>
                    </a:extLst>
                  </p14:cNvPr>
                  <p14:cNvContentPartPr/>
                  <p14:nvPr/>
                </p14:nvContentPartPr>
                <p14:xfrm>
                  <a:off x="6727967" y="699291"/>
                  <a:ext cx="118440" cy="1785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10914B63-8651-4DB5-B35D-2F3C75526B0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718967" y="690291"/>
                    <a:ext cx="13608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47824AA1-C395-4838-9CCC-A0270BCE0F07}"/>
                      </a:ext>
                    </a:extLst>
                  </p14:cNvPr>
                  <p14:cNvContentPartPr/>
                  <p14:nvPr/>
                </p14:nvContentPartPr>
                <p14:xfrm>
                  <a:off x="6917687" y="596331"/>
                  <a:ext cx="168480" cy="29052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47824AA1-C395-4838-9CCC-A0270BCE0F0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908687" y="587691"/>
                    <a:ext cx="186120" cy="308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DC44946-35A5-4932-9708-B0E4FA9B643E}"/>
                </a:ext>
              </a:extLst>
            </p:cNvPr>
            <p:cNvGrpSpPr/>
            <p:nvPr/>
          </p:nvGrpSpPr>
          <p:grpSpPr>
            <a:xfrm>
              <a:off x="7410887" y="587691"/>
              <a:ext cx="908640" cy="460080"/>
              <a:chOff x="7410887" y="587691"/>
              <a:chExt cx="908640" cy="46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D304FFA-284A-4634-B69B-D5D76246C37A}"/>
                      </a:ext>
                    </a:extLst>
                  </p14:cNvPr>
                  <p14:cNvContentPartPr/>
                  <p14:nvPr/>
                </p14:nvContentPartPr>
                <p14:xfrm>
                  <a:off x="7410887" y="587691"/>
                  <a:ext cx="33840" cy="2977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6D304FFA-284A-4634-B69B-D5D76246C37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7402247" y="578691"/>
                    <a:ext cx="5148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2C8DF469-E2E9-4C97-95AE-E6C19F7A300F}"/>
                      </a:ext>
                    </a:extLst>
                  </p14:cNvPr>
                  <p14:cNvContentPartPr/>
                  <p14:nvPr/>
                </p14:nvContentPartPr>
                <p14:xfrm>
                  <a:off x="7533647" y="693891"/>
                  <a:ext cx="131400" cy="2037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2C8DF469-E2E9-4C97-95AE-E6C19F7A300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525007" y="684891"/>
                    <a:ext cx="1490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902A0A6-8DEE-464E-A31F-34FEF30C51C8}"/>
                      </a:ext>
                    </a:extLst>
                  </p14:cNvPr>
                  <p14:cNvContentPartPr/>
                  <p14:nvPr/>
                </p14:nvContentPartPr>
                <p14:xfrm>
                  <a:off x="7776287" y="725931"/>
                  <a:ext cx="126000" cy="3218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902A0A6-8DEE-464E-A31F-34FEF30C51C8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767647" y="717291"/>
                    <a:ext cx="143640" cy="33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E5C4591-2E1A-4276-BC29-63C3DD3A3A48}"/>
                      </a:ext>
                    </a:extLst>
                  </p14:cNvPr>
                  <p14:cNvContentPartPr/>
                  <p14:nvPr/>
                </p14:nvContentPartPr>
                <p14:xfrm>
                  <a:off x="7991207" y="705411"/>
                  <a:ext cx="79920" cy="17100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E5C4591-2E1A-4276-BC29-63C3DD3A3A4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982207" y="696771"/>
                    <a:ext cx="9756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48D417E7-8E47-42C1-996F-DBC40338FBC6}"/>
                      </a:ext>
                    </a:extLst>
                  </p14:cNvPr>
                  <p14:cNvContentPartPr/>
                  <p14:nvPr/>
                </p14:nvContentPartPr>
                <p14:xfrm>
                  <a:off x="8018567" y="783531"/>
                  <a:ext cx="360" cy="3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48D417E7-8E47-42C1-996F-DBC40338FBC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8009927" y="7745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4407BA95-A477-464B-A549-18CACCE09A7E}"/>
                      </a:ext>
                    </a:extLst>
                  </p14:cNvPr>
                  <p14:cNvContentPartPr/>
                  <p14:nvPr/>
                </p14:nvContentPartPr>
                <p14:xfrm>
                  <a:off x="8018567" y="734931"/>
                  <a:ext cx="300960" cy="1476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4407BA95-A477-464B-A549-18CACCE09A7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8009927" y="725931"/>
                    <a:ext cx="318600" cy="16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DD04527-0332-41C6-B328-B7FD643C9B16}"/>
                </a:ext>
              </a:extLst>
            </p:cNvPr>
            <p:cNvGrpSpPr/>
            <p:nvPr/>
          </p:nvGrpSpPr>
          <p:grpSpPr>
            <a:xfrm>
              <a:off x="8738567" y="661851"/>
              <a:ext cx="307800" cy="208440"/>
              <a:chOff x="8738567" y="661851"/>
              <a:chExt cx="307800" cy="208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E63289CE-58E3-427A-8018-022FDA8D26A8}"/>
                      </a:ext>
                    </a:extLst>
                  </p14:cNvPr>
                  <p14:cNvContentPartPr/>
                  <p14:nvPr/>
                </p14:nvContentPartPr>
                <p14:xfrm>
                  <a:off x="8738567" y="661851"/>
                  <a:ext cx="166320" cy="1965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E63289CE-58E3-427A-8018-022FDA8D26A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8729567" y="653211"/>
                    <a:ext cx="18396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115E380-C600-4B33-8535-6157B423819C}"/>
                      </a:ext>
                    </a:extLst>
                  </p14:cNvPr>
                  <p14:cNvContentPartPr/>
                  <p14:nvPr/>
                </p14:nvContentPartPr>
                <p14:xfrm>
                  <a:off x="8938367" y="716571"/>
                  <a:ext cx="108000" cy="1537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115E380-C600-4B33-8535-6157B423819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929367" y="707571"/>
                    <a:ext cx="125640" cy="17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C2D7BDD-4B96-45D8-9999-4A0F2F83188F}"/>
                </a:ext>
              </a:extLst>
            </p:cNvPr>
            <p:cNvGrpSpPr/>
            <p:nvPr/>
          </p:nvGrpSpPr>
          <p:grpSpPr>
            <a:xfrm>
              <a:off x="9407087" y="558531"/>
              <a:ext cx="1312200" cy="330120"/>
              <a:chOff x="9407087" y="558531"/>
              <a:chExt cx="1312200" cy="33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BBD0A44B-F189-4666-8FAD-221002A5366D}"/>
                      </a:ext>
                    </a:extLst>
                  </p14:cNvPr>
                  <p14:cNvContentPartPr/>
                  <p14:nvPr/>
                </p14:nvContentPartPr>
                <p14:xfrm>
                  <a:off x="9519767" y="558531"/>
                  <a:ext cx="84960" cy="241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BBD0A44B-F189-4666-8FAD-221002A5366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9511127" y="549531"/>
                    <a:ext cx="10260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F794FAAB-11D3-4ACA-B8C6-DF683CBB9261}"/>
                      </a:ext>
                    </a:extLst>
                  </p14:cNvPr>
                  <p14:cNvContentPartPr/>
                  <p14:nvPr/>
                </p14:nvContentPartPr>
                <p14:xfrm>
                  <a:off x="9407087" y="689211"/>
                  <a:ext cx="211320" cy="154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F794FAAB-11D3-4ACA-B8C6-DF683CBB9261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9398087" y="680571"/>
                    <a:ext cx="2289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4C09F39-5278-41B3-884B-9A24F5B20419}"/>
                      </a:ext>
                    </a:extLst>
                  </p14:cNvPr>
                  <p14:cNvContentPartPr/>
                  <p14:nvPr/>
                </p14:nvContentPartPr>
                <p14:xfrm>
                  <a:off x="9704807" y="707211"/>
                  <a:ext cx="104040" cy="9144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4C09F39-5278-41B3-884B-9A24F5B2041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9695807" y="698211"/>
                    <a:ext cx="12168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A3206DD8-9F84-48FC-BE84-875DBD690FF4}"/>
                      </a:ext>
                    </a:extLst>
                  </p14:cNvPr>
                  <p14:cNvContentPartPr/>
                  <p14:nvPr/>
                </p14:nvContentPartPr>
                <p14:xfrm>
                  <a:off x="9909287" y="569331"/>
                  <a:ext cx="123840" cy="2916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A3206DD8-9F84-48FC-BE84-875DBD690FF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9900287" y="560691"/>
                    <a:ext cx="14148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BA40766A-FACD-44A3-9EA0-68952A985A64}"/>
                      </a:ext>
                    </a:extLst>
                  </p14:cNvPr>
                  <p14:cNvContentPartPr/>
                  <p14:nvPr/>
                </p14:nvContentPartPr>
                <p14:xfrm>
                  <a:off x="10059407" y="760851"/>
                  <a:ext cx="121680" cy="1260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BA40766A-FACD-44A3-9EA0-68952A985A64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0050767" y="751851"/>
                    <a:ext cx="13932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B6B1C06-2309-4994-BB5B-78D16C0673A8}"/>
                      </a:ext>
                    </a:extLst>
                  </p14:cNvPr>
                  <p14:cNvContentPartPr/>
                  <p14:nvPr/>
                </p14:nvContentPartPr>
                <p14:xfrm>
                  <a:off x="10173887" y="710451"/>
                  <a:ext cx="307440" cy="1778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B6B1C06-2309-4994-BB5B-78D16C0673A8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0165247" y="701811"/>
                    <a:ext cx="32508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A47BCD6E-8377-4A88-8700-86BB42696E2A}"/>
                      </a:ext>
                    </a:extLst>
                  </p14:cNvPr>
                  <p14:cNvContentPartPr/>
                  <p14:nvPr/>
                </p14:nvContentPartPr>
                <p14:xfrm>
                  <a:off x="10564127" y="707571"/>
                  <a:ext cx="155160" cy="18108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A47BCD6E-8377-4A88-8700-86BB42696E2A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555127" y="698571"/>
                    <a:ext cx="172800" cy="198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5EF9409-26ED-4EFB-B03D-849E2852AABF}"/>
                    </a:ext>
                  </a:extLst>
                </p14:cNvPr>
                <p14:cNvContentPartPr/>
                <p14:nvPr/>
              </p14:nvContentPartPr>
              <p14:xfrm>
                <a:off x="10900367" y="763731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5EF9409-26ED-4EFB-B03D-849E2852AA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91727" y="7547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210EB3E-6559-430D-9E97-BBC0907AAB0E}"/>
                    </a:ext>
                  </a:extLst>
                </p14:cNvPr>
                <p14:cNvContentPartPr/>
                <p14:nvPr/>
              </p14:nvContentPartPr>
              <p14:xfrm>
                <a:off x="10878047" y="888291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210EB3E-6559-430D-9E97-BBC0907AAB0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69407" y="8792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8BCF03F-FEBB-46E0-9CC6-9FD34FBC33AD}"/>
              </a:ext>
            </a:extLst>
          </p:cNvPr>
          <p:cNvGrpSpPr/>
          <p:nvPr/>
        </p:nvGrpSpPr>
        <p:grpSpPr>
          <a:xfrm>
            <a:off x="915767" y="994491"/>
            <a:ext cx="8625960" cy="1107000"/>
            <a:chOff x="915767" y="994491"/>
            <a:chExt cx="8625960" cy="1107000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5E0152-1208-4F64-9852-DD98CA1387BF}"/>
                </a:ext>
              </a:extLst>
            </p:cNvPr>
            <p:cNvGrpSpPr/>
            <p:nvPr/>
          </p:nvGrpSpPr>
          <p:grpSpPr>
            <a:xfrm>
              <a:off x="915767" y="1202571"/>
              <a:ext cx="1285920" cy="898920"/>
              <a:chOff x="915767" y="1202571"/>
              <a:chExt cx="1285920" cy="89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534DB996-DDE1-4A2F-9306-EE82FB5A45BF}"/>
                      </a:ext>
                    </a:extLst>
                  </p14:cNvPr>
                  <p14:cNvContentPartPr/>
                  <p14:nvPr/>
                </p14:nvContentPartPr>
                <p14:xfrm>
                  <a:off x="1084607" y="1388691"/>
                  <a:ext cx="103680" cy="4831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534DB996-DDE1-4A2F-9306-EE82FB5A45B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75607" y="1380051"/>
                    <a:ext cx="121320" cy="50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3EE84940-DE9E-43A3-A988-CD2BDAD8255B}"/>
                      </a:ext>
                    </a:extLst>
                  </p14:cNvPr>
                  <p14:cNvContentPartPr/>
                  <p14:nvPr/>
                </p14:nvContentPartPr>
                <p14:xfrm>
                  <a:off x="1151927" y="1419651"/>
                  <a:ext cx="372960" cy="36864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3EE84940-DE9E-43A3-A988-CD2BDAD8255B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42927" y="1411011"/>
                    <a:ext cx="390600" cy="38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BF0611FF-7543-4C42-95E8-684773BF34EF}"/>
                      </a:ext>
                    </a:extLst>
                  </p14:cNvPr>
                  <p14:cNvContentPartPr/>
                  <p14:nvPr/>
                </p14:nvContentPartPr>
                <p14:xfrm>
                  <a:off x="915767" y="1202571"/>
                  <a:ext cx="189360" cy="74844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BF0611FF-7543-4C42-95E8-684773BF34E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907127" y="1193571"/>
                    <a:ext cx="207000" cy="76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6651F3E-DBBE-476C-80B5-F06693B70E07}"/>
                      </a:ext>
                    </a:extLst>
                  </p14:cNvPr>
                  <p14:cNvContentPartPr/>
                  <p14:nvPr/>
                </p14:nvContentPartPr>
                <p14:xfrm>
                  <a:off x="1486007" y="1224531"/>
                  <a:ext cx="273960" cy="6670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76651F3E-DBBE-476C-80B5-F06693B70E07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477007" y="1215891"/>
                    <a:ext cx="291600" cy="68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2FB06FEB-9900-4FED-AD19-417A212AC986}"/>
                      </a:ext>
                    </a:extLst>
                  </p14:cNvPr>
                  <p14:cNvContentPartPr/>
                  <p14:nvPr/>
                </p14:nvContentPartPr>
                <p14:xfrm>
                  <a:off x="1898567" y="1663371"/>
                  <a:ext cx="360" cy="3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2FB06FEB-9900-4FED-AD19-417A212AC986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889927" y="16547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6D61BD01-4F27-47ED-8DE1-B30A2D0D61A6}"/>
                      </a:ext>
                    </a:extLst>
                  </p14:cNvPr>
                  <p14:cNvContentPartPr/>
                  <p14:nvPr/>
                </p14:nvContentPartPr>
                <p14:xfrm>
                  <a:off x="1965887" y="1848771"/>
                  <a:ext cx="13680" cy="1188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6D61BD01-4F27-47ED-8DE1-B30A2D0D61A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956887" y="1839771"/>
                    <a:ext cx="3132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3D3E7C79-F851-4774-8D74-DDFE90207D07}"/>
                      </a:ext>
                    </a:extLst>
                  </p14:cNvPr>
                  <p14:cNvContentPartPr/>
                  <p14:nvPr/>
                </p14:nvContentPartPr>
                <p14:xfrm>
                  <a:off x="2095847" y="1842651"/>
                  <a:ext cx="105840" cy="25884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3D3E7C79-F851-4774-8D74-DDFE90207D07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087207" y="1833651"/>
                    <a:ext cx="12348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2BBDC8BC-B4CA-46FB-A45B-76E148AFCD50}"/>
                      </a:ext>
                    </a:extLst>
                  </p14:cNvPr>
                  <p14:cNvContentPartPr/>
                  <p14:nvPr/>
                </p14:nvContentPartPr>
                <p14:xfrm>
                  <a:off x="2111687" y="1618011"/>
                  <a:ext cx="360" cy="3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2BBDC8BC-B4CA-46FB-A45B-76E148AFCD50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102687" y="16090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931A263-63FA-430A-9455-597468BB70E5}"/>
                </a:ext>
              </a:extLst>
            </p:cNvPr>
            <p:cNvGrpSpPr/>
            <p:nvPr/>
          </p:nvGrpSpPr>
          <p:grpSpPr>
            <a:xfrm>
              <a:off x="2549087" y="1687851"/>
              <a:ext cx="165960" cy="120240"/>
              <a:chOff x="2549087" y="1687851"/>
              <a:chExt cx="165960" cy="12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863ECEE9-0525-4FBD-B3C3-081F3534EEFA}"/>
                      </a:ext>
                    </a:extLst>
                  </p14:cNvPr>
                  <p14:cNvContentPartPr/>
                  <p14:nvPr/>
                </p14:nvContentPartPr>
                <p14:xfrm>
                  <a:off x="2549087" y="1687851"/>
                  <a:ext cx="130320" cy="2448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863ECEE9-0525-4FBD-B3C3-081F3534EEFA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540087" y="1678851"/>
                    <a:ext cx="14796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74247ACE-B9BA-46B0-A296-40FF9D2309A2}"/>
                      </a:ext>
                    </a:extLst>
                  </p14:cNvPr>
                  <p14:cNvContentPartPr/>
                  <p14:nvPr/>
                </p14:nvContentPartPr>
                <p14:xfrm>
                  <a:off x="2555567" y="1798731"/>
                  <a:ext cx="159480" cy="93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74247ACE-B9BA-46B0-A296-40FF9D2309A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546927" y="1789731"/>
                    <a:ext cx="177120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6060B4B-2EEB-4FCF-87A4-46C590B83C60}"/>
                </a:ext>
              </a:extLst>
            </p:cNvPr>
            <p:cNvGrpSpPr/>
            <p:nvPr/>
          </p:nvGrpSpPr>
          <p:grpSpPr>
            <a:xfrm>
              <a:off x="3083327" y="1124811"/>
              <a:ext cx="1116000" cy="843120"/>
              <a:chOff x="3083327" y="1124811"/>
              <a:chExt cx="1116000" cy="84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5CEC30F4-F7CE-4F9B-977E-8873C2433326}"/>
                      </a:ext>
                    </a:extLst>
                  </p14:cNvPr>
                  <p14:cNvContentPartPr/>
                  <p14:nvPr/>
                </p14:nvContentPartPr>
                <p14:xfrm>
                  <a:off x="3275207" y="1317411"/>
                  <a:ext cx="361800" cy="43668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5CEC30F4-F7CE-4F9B-977E-8873C2433326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266567" y="1308771"/>
                    <a:ext cx="37944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972CF02A-CBEA-4ADB-9F0E-5574CD72A162}"/>
                      </a:ext>
                    </a:extLst>
                  </p14:cNvPr>
                  <p14:cNvContentPartPr/>
                  <p14:nvPr/>
                </p14:nvContentPartPr>
                <p14:xfrm>
                  <a:off x="3083327" y="1124811"/>
                  <a:ext cx="217440" cy="7059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972CF02A-CBEA-4ADB-9F0E-5574CD72A162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3074327" y="1116171"/>
                    <a:ext cx="235080" cy="72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05C03883-BB6E-4B56-B874-CB9C2F03EF70}"/>
                      </a:ext>
                    </a:extLst>
                  </p14:cNvPr>
                  <p14:cNvContentPartPr/>
                  <p14:nvPr/>
                </p14:nvContentPartPr>
                <p14:xfrm>
                  <a:off x="3654647" y="1126251"/>
                  <a:ext cx="240480" cy="7149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05C03883-BB6E-4B56-B874-CB9C2F03EF70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645647" y="1117611"/>
                    <a:ext cx="258120" cy="73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69F49695-4E8E-4341-B4E4-1C2881943232}"/>
                      </a:ext>
                    </a:extLst>
                  </p14:cNvPr>
                  <p14:cNvContentPartPr/>
                  <p14:nvPr/>
                </p14:nvContentPartPr>
                <p14:xfrm>
                  <a:off x="3997727" y="1742571"/>
                  <a:ext cx="25200" cy="1386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69F49695-4E8E-4341-B4E4-1C2881943232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988727" y="1733571"/>
                    <a:ext cx="428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468AAE82-9E31-4039-8EA7-C66E0AD84D71}"/>
                      </a:ext>
                    </a:extLst>
                  </p14:cNvPr>
                  <p14:cNvContentPartPr/>
                  <p14:nvPr/>
                </p14:nvContentPartPr>
                <p14:xfrm>
                  <a:off x="3921407" y="1542051"/>
                  <a:ext cx="360" cy="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468AAE82-9E31-4039-8EA7-C66E0AD84D71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912767" y="15334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620330D3-832A-492C-BD2A-8FAECE1B4373}"/>
                      </a:ext>
                    </a:extLst>
                  </p14:cNvPr>
                  <p14:cNvContentPartPr/>
                  <p14:nvPr/>
                </p14:nvContentPartPr>
                <p14:xfrm>
                  <a:off x="4075127" y="1736451"/>
                  <a:ext cx="124200" cy="23148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620330D3-832A-492C-BD2A-8FAECE1B437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066127" y="1727451"/>
                    <a:ext cx="14184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E5E8777F-21B2-47A0-B856-70217686EB2B}"/>
                      </a:ext>
                    </a:extLst>
                  </p14:cNvPr>
                  <p14:cNvContentPartPr/>
                  <p14:nvPr/>
                </p14:nvContentPartPr>
                <p14:xfrm>
                  <a:off x="4161527" y="1585971"/>
                  <a:ext cx="360" cy="3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E5E8777F-21B2-47A0-B856-70217686EB2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152527" y="15773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7E0273D-3F43-4BAB-A4E6-F1D8FC3FE000}"/>
                </a:ext>
              </a:extLst>
            </p:cNvPr>
            <p:cNvGrpSpPr/>
            <p:nvPr/>
          </p:nvGrpSpPr>
          <p:grpSpPr>
            <a:xfrm>
              <a:off x="4614407" y="1470771"/>
              <a:ext cx="330120" cy="242640"/>
              <a:chOff x="4614407" y="1470771"/>
              <a:chExt cx="330120" cy="24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30CF191-83D9-4636-9672-F82DC98F064C}"/>
                      </a:ext>
                    </a:extLst>
                  </p14:cNvPr>
                  <p14:cNvContentPartPr/>
                  <p14:nvPr/>
                </p14:nvContentPartPr>
                <p14:xfrm>
                  <a:off x="4681727" y="1470771"/>
                  <a:ext cx="27000" cy="2426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30CF191-83D9-4636-9672-F82DC98F064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4672727" y="1462131"/>
                    <a:ext cx="44640" cy="26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4A436180-15EF-4AF7-BC2C-B65CD7E6C401}"/>
                      </a:ext>
                    </a:extLst>
                  </p14:cNvPr>
                  <p14:cNvContentPartPr/>
                  <p14:nvPr/>
                </p14:nvContentPartPr>
                <p14:xfrm>
                  <a:off x="4614407" y="1615131"/>
                  <a:ext cx="330120" cy="216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4A436180-15EF-4AF7-BC2C-B65CD7E6C40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4605767" y="1606131"/>
                    <a:ext cx="347760" cy="39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BEB1381-E724-437E-8A5F-F2FFD8AF23B6}"/>
                </a:ext>
              </a:extLst>
            </p:cNvPr>
            <p:cNvGrpSpPr/>
            <p:nvPr/>
          </p:nvGrpSpPr>
          <p:grpSpPr>
            <a:xfrm>
              <a:off x="5336567" y="1898811"/>
              <a:ext cx="224640" cy="178560"/>
              <a:chOff x="5336567" y="1898811"/>
              <a:chExt cx="224640" cy="17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B4A0B23F-E00E-463B-B975-6558B7B9B126}"/>
                      </a:ext>
                    </a:extLst>
                  </p14:cNvPr>
                  <p14:cNvContentPartPr/>
                  <p14:nvPr/>
                </p14:nvContentPartPr>
                <p14:xfrm>
                  <a:off x="5336567" y="1898811"/>
                  <a:ext cx="130320" cy="1785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B4A0B23F-E00E-463B-B975-6558B7B9B126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5327567" y="1889811"/>
                    <a:ext cx="14796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F123426C-EDEA-429D-A126-5E31435A5E0D}"/>
                      </a:ext>
                    </a:extLst>
                  </p14:cNvPr>
                  <p14:cNvContentPartPr/>
                  <p14:nvPr/>
                </p14:nvContentPartPr>
                <p14:xfrm>
                  <a:off x="5336567" y="1898811"/>
                  <a:ext cx="224640" cy="1310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F123426C-EDEA-429D-A126-5E31435A5E0D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327567" y="1889811"/>
                    <a:ext cx="242280" cy="148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2CF6643-2783-4336-B312-0391F82FFB62}"/>
                </a:ext>
              </a:extLst>
            </p:cNvPr>
            <p:cNvGrpSpPr/>
            <p:nvPr/>
          </p:nvGrpSpPr>
          <p:grpSpPr>
            <a:xfrm>
              <a:off x="5293007" y="1144611"/>
              <a:ext cx="813240" cy="568800"/>
              <a:chOff x="5293007" y="1144611"/>
              <a:chExt cx="813240" cy="56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4D794202-83E4-4471-A3CB-337555AC8459}"/>
                      </a:ext>
                    </a:extLst>
                  </p14:cNvPr>
                  <p14:cNvContentPartPr/>
                  <p14:nvPr/>
                </p14:nvContentPartPr>
                <p14:xfrm>
                  <a:off x="5293007" y="1144611"/>
                  <a:ext cx="344160" cy="5688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4D794202-83E4-4471-A3CB-337555AC8459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284367" y="1135611"/>
                    <a:ext cx="361800" cy="58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EC2A38C-5B0E-4E5F-98A9-BF053384D4C8}"/>
                      </a:ext>
                    </a:extLst>
                  </p14:cNvPr>
                  <p14:cNvContentPartPr/>
                  <p14:nvPr/>
                </p14:nvContentPartPr>
                <p14:xfrm>
                  <a:off x="5823287" y="1174851"/>
                  <a:ext cx="282960" cy="536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EC2A38C-5B0E-4E5F-98A9-BF053384D4C8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814287" y="1166211"/>
                    <a:ext cx="300600" cy="553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1A2D7A1-5131-40D0-B86E-311BDE157BF7}"/>
                    </a:ext>
                  </a:extLst>
                </p14:cNvPr>
                <p14:cNvContentPartPr/>
                <p14:nvPr/>
              </p14:nvContentPartPr>
              <p14:xfrm>
                <a:off x="5876927" y="1882971"/>
                <a:ext cx="208800" cy="192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1A2D7A1-5131-40D0-B86E-311BDE157B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68287" y="1873971"/>
                  <a:ext cx="226440" cy="210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A608D78D-5962-4A33-8E80-6711D9C18C8D}"/>
                </a:ext>
              </a:extLst>
            </p:cNvPr>
            <p:cNvGrpSpPr/>
            <p:nvPr/>
          </p:nvGrpSpPr>
          <p:grpSpPr>
            <a:xfrm>
              <a:off x="6323327" y="1071891"/>
              <a:ext cx="1706760" cy="869400"/>
              <a:chOff x="6323327" y="1071891"/>
              <a:chExt cx="1706760" cy="86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70D37DC0-81A3-410B-A14D-9C17DF1E759A}"/>
                      </a:ext>
                    </a:extLst>
                  </p14:cNvPr>
                  <p14:cNvContentPartPr/>
                  <p14:nvPr/>
                </p14:nvContentPartPr>
                <p14:xfrm>
                  <a:off x="6531767" y="1323531"/>
                  <a:ext cx="267480" cy="3438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70D37DC0-81A3-410B-A14D-9C17DF1E759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523127" y="1314891"/>
                    <a:ext cx="285120" cy="36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C9B9C980-128C-4B65-8662-8A75FCD9AAA8}"/>
                      </a:ext>
                    </a:extLst>
                  </p14:cNvPr>
                  <p14:cNvContentPartPr/>
                  <p14:nvPr/>
                </p14:nvContentPartPr>
                <p14:xfrm>
                  <a:off x="6682247" y="1299411"/>
                  <a:ext cx="321120" cy="2970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C9B9C980-128C-4B65-8662-8A75FCD9AAA8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673247" y="1290411"/>
                    <a:ext cx="33876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5FD1E738-C890-46E0-A16A-2A79D3FC1297}"/>
                      </a:ext>
                    </a:extLst>
                  </p14:cNvPr>
                  <p14:cNvContentPartPr/>
                  <p14:nvPr/>
                </p14:nvContentPartPr>
                <p14:xfrm>
                  <a:off x="6323327" y="1165851"/>
                  <a:ext cx="249480" cy="5709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5FD1E738-C890-46E0-A16A-2A79D3FC1297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6314327" y="1156851"/>
                    <a:ext cx="267120" cy="58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8CED4AA8-FC51-4BDC-9F25-DBA1E150768B}"/>
                      </a:ext>
                    </a:extLst>
                  </p14:cNvPr>
                  <p14:cNvContentPartPr/>
                  <p14:nvPr/>
                </p14:nvContentPartPr>
                <p14:xfrm>
                  <a:off x="6922007" y="1071891"/>
                  <a:ext cx="316080" cy="59688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8CED4AA8-FC51-4BDC-9F25-DBA1E150768B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913007" y="1062891"/>
                    <a:ext cx="333720" cy="61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6459A86-0CED-4866-9D68-99DE76A56F12}"/>
                      </a:ext>
                    </a:extLst>
                  </p14:cNvPr>
                  <p14:cNvContentPartPr/>
                  <p14:nvPr/>
                </p14:nvContentPartPr>
                <p14:xfrm>
                  <a:off x="7301087" y="1735011"/>
                  <a:ext cx="11520" cy="702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6459A86-0CED-4866-9D68-99DE76A56F1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92087" y="1726011"/>
                    <a:ext cx="2916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2B258189-E8A6-4F4B-BB15-45477F85CB01}"/>
                      </a:ext>
                    </a:extLst>
                  </p14:cNvPr>
                  <p14:cNvContentPartPr/>
                  <p14:nvPr/>
                </p14:nvContentPartPr>
                <p14:xfrm>
                  <a:off x="7262927" y="1534491"/>
                  <a:ext cx="9360" cy="2016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2B258189-E8A6-4F4B-BB15-45477F85CB01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254287" y="1525851"/>
                    <a:ext cx="27000" cy="3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1396D678-A6DB-47D5-A386-25CA9B59333E}"/>
                      </a:ext>
                    </a:extLst>
                  </p14:cNvPr>
                  <p14:cNvContentPartPr/>
                  <p14:nvPr/>
                </p14:nvContentPartPr>
                <p14:xfrm>
                  <a:off x="7417007" y="1711971"/>
                  <a:ext cx="77040" cy="2293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1396D678-A6DB-47D5-A386-25CA9B59333E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7408367" y="1703331"/>
                    <a:ext cx="9468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156F0196-59AC-43F6-9754-16258C18B31F}"/>
                      </a:ext>
                    </a:extLst>
                  </p14:cNvPr>
                  <p14:cNvContentPartPr/>
                  <p14:nvPr/>
                </p14:nvContentPartPr>
                <p14:xfrm>
                  <a:off x="7417727" y="1570851"/>
                  <a:ext cx="360" cy="36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156F0196-59AC-43F6-9754-16258C18B31F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408727" y="15622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BD9454A5-A26E-434A-B1B0-791C901E758A}"/>
                      </a:ext>
                    </a:extLst>
                  </p14:cNvPr>
                  <p14:cNvContentPartPr/>
                  <p14:nvPr/>
                </p14:nvContentPartPr>
                <p14:xfrm>
                  <a:off x="7619687" y="1589211"/>
                  <a:ext cx="108000" cy="17604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BD9454A5-A26E-434A-B1B0-791C901E758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610687" y="1580211"/>
                    <a:ext cx="1256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164990CA-DE24-4426-AAF5-2D7A0362F967}"/>
                      </a:ext>
                    </a:extLst>
                  </p14:cNvPr>
                  <p14:cNvContentPartPr/>
                  <p14:nvPr/>
                </p14:nvContentPartPr>
                <p14:xfrm>
                  <a:off x="7698167" y="1709091"/>
                  <a:ext cx="92160" cy="9144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164990CA-DE24-4426-AAF5-2D7A0362F96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689167" y="1700091"/>
                    <a:ext cx="10980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7739EAE2-BA2E-4E6C-947E-E52E29C9C1EF}"/>
                      </a:ext>
                    </a:extLst>
                  </p14:cNvPr>
                  <p14:cNvContentPartPr/>
                  <p14:nvPr/>
                </p14:nvContentPartPr>
                <p14:xfrm>
                  <a:off x="7848647" y="1610811"/>
                  <a:ext cx="181440" cy="1821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7739EAE2-BA2E-4E6C-947E-E52E29C9C1EF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840007" y="1601811"/>
                    <a:ext cx="199080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18802EA-C095-4572-ABB3-D8CB05AA37D2}"/>
                </a:ext>
              </a:extLst>
            </p:cNvPr>
            <p:cNvGrpSpPr/>
            <p:nvPr/>
          </p:nvGrpSpPr>
          <p:grpSpPr>
            <a:xfrm>
              <a:off x="8269847" y="994491"/>
              <a:ext cx="1271880" cy="799560"/>
              <a:chOff x="8269847" y="994491"/>
              <a:chExt cx="1271880" cy="79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CA10502B-F109-447B-BE8F-C9E35010F775}"/>
                      </a:ext>
                    </a:extLst>
                  </p14:cNvPr>
                  <p14:cNvContentPartPr/>
                  <p14:nvPr/>
                </p14:nvContentPartPr>
                <p14:xfrm>
                  <a:off x="8514287" y="1203651"/>
                  <a:ext cx="242280" cy="28548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CA10502B-F109-447B-BE8F-C9E35010F77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505647" y="1195011"/>
                    <a:ext cx="25992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C66BC4C2-3E20-42F8-93BE-D9BE3FCB1E18}"/>
                      </a:ext>
                    </a:extLst>
                  </p14:cNvPr>
                  <p14:cNvContentPartPr/>
                  <p14:nvPr/>
                </p14:nvContentPartPr>
                <p14:xfrm>
                  <a:off x="8535887" y="1182411"/>
                  <a:ext cx="221040" cy="3661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C66BC4C2-3E20-42F8-93BE-D9BE3FCB1E18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8527247" y="1173771"/>
                    <a:ext cx="23868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A410F913-AA6A-4CF5-9D7B-E8F998B39130}"/>
                      </a:ext>
                    </a:extLst>
                  </p14:cNvPr>
                  <p14:cNvContentPartPr/>
                  <p14:nvPr/>
                </p14:nvContentPartPr>
                <p14:xfrm>
                  <a:off x="8269847" y="1079451"/>
                  <a:ext cx="110160" cy="6793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A410F913-AA6A-4CF5-9D7B-E8F998B39130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8261207" y="1070451"/>
                    <a:ext cx="127800" cy="69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0A8C64B2-BDBD-4720-A668-2583125B5DC6}"/>
                      </a:ext>
                    </a:extLst>
                  </p14:cNvPr>
                  <p14:cNvContentPartPr/>
                  <p14:nvPr/>
                </p14:nvContentPartPr>
                <p14:xfrm>
                  <a:off x="8718407" y="994491"/>
                  <a:ext cx="255240" cy="70128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0A8C64B2-BDBD-4720-A668-2583125B5DC6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8709767" y="985491"/>
                    <a:ext cx="272880" cy="71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513D6F9-1560-443B-9A73-90E6CF24EE2D}"/>
                      </a:ext>
                    </a:extLst>
                  </p14:cNvPr>
                  <p14:cNvContentPartPr/>
                  <p14:nvPr/>
                </p14:nvContentPartPr>
                <p14:xfrm>
                  <a:off x="9025847" y="1599651"/>
                  <a:ext cx="135000" cy="1598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513D6F9-1560-443B-9A73-90E6CF24EE2D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9016847" y="1591011"/>
                    <a:ext cx="15264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144AA948-902C-4994-B083-B88FF000E4DA}"/>
                      </a:ext>
                    </a:extLst>
                  </p14:cNvPr>
                  <p14:cNvContentPartPr/>
                  <p14:nvPr/>
                </p14:nvContentPartPr>
                <p14:xfrm>
                  <a:off x="9025847" y="1599651"/>
                  <a:ext cx="168480" cy="1353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144AA948-902C-4994-B083-B88FF000E4DA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9016847" y="1591011"/>
                    <a:ext cx="18612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C588D309-AC79-45C4-A693-80A59151DEAF}"/>
                      </a:ext>
                    </a:extLst>
                  </p14:cNvPr>
                  <p14:cNvContentPartPr/>
                  <p14:nvPr/>
                </p14:nvContentPartPr>
                <p14:xfrm>
                  <a:off x="9296927" y="1629891"/>
                  <a:ext cx="244800" cy="1641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C588D309-AC79-45C4-A693-80A59151DEAF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9288287" y="1620891"/>
                    <a:ext cx="26244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79CAC1AE-82C7-48B7-8F3A-D9C8DC38D000}"/>
              </a:ext>
            </a:extLst>
          </p:cNvPr>
          <p:cNvGrpSpPr/>
          <p:nvPr/>
        </p:nvGrpSpPr>
        <p:grpSpPr>
          <a:xfrm>
            <a:off x="866807" y="2475171"/>
            <a:ext cx="3306600" cy="536400"/>
            <a:chOff x="866807" y="2475171"/>
            <a:chExt cx="3306600" cy="53640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EB64BA3D-4A55-42B2-9D0F-4DF4A71B107A}"/>
                </a:ext>
              </a:extLst>
            </p:cNvPr>
            <p:cNvGrpSpPr/>
            <p:nvPr/>
          </p:nvGrpSpPr>
          <p:grpSpPr>
            <a:xfrm>
              <a:off x="866807" y="2532771"/>
              <a:ext cx="1142280" cy="478800"/>
              <a:chOff x="866807" y="2532771"/>
              <a:chExt cx="1142280" cy="47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ACCEFA9C-3401-4DEE-B3A3-FE6B0FFD8B32}"/>
                      </a:ext>
                    </a:extLst>
                  </p14:cNvPr>
                  <p14:cNvContentPartPr/>
                  <p14:nvPr/>
                </p14:nvContentPartPr>
                <p14:xfrm>
                  <a:off x="866807" y="2649771"/>
                  <a:ext cx="130680" cy="1904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ACCEFA9C-3401-4DEE-B3A3-FE6B0FFD8B3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58167" y="2641131"/>
                    <a:ext cx="14832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19E58B4-1393-4BF8-A5B4-E3400BCA31AC}"/>
                      </a:ext>
                    </a:extLst>
                  </p14:cNvPr>
                  <p14:cNvContentPartPr/>
                  <p14:nvPr/>
                </p14:nvContentPartPr>
                <p14:xfrm>
                  <a:off x="1054727" y="2532771"/>
                  <a:ext cx="153720" cy="3250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19E58B4-1393-4BF8-A5B4-E3400BCA31AC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045727" y="2524131"/>
                    <a:ext cx="17136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BB666B92-8454-43B0-92FA-5A9B8138D0D7}"/>
                      </a:ext>
                    </a:extLst>
                  </p14:cNvPr>
                  <p14:cNvContentPartPr/>
                  <p14:nvPr/>
                </p14:nvContentPartPr>
                <p14:xfrm>
                  <a:off x="1250567" y="2701251"/>
                  <a:ext cx="133920" cy="1965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BB666B92-8454-43B0-92FA-5A9B8138D0D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241567" y="2692611"/>
                    <a:ext cx="15156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09CE4BA8-3A9B-4F51-8F87-DC850068317D}"/>
                      </a:ext>
                    </a:extLst>
                  </p14:cNvPr>
                  <p14:cNvContentPartPr/>
                  <p14:nvPr/>
                </p14:nvContentPartPr>
                <p14:xfrm>
                  <a:off x="1250567" y="2703051"/>
                  <a:ext cx="323280" cy="1112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09CE4BA8-3A9B-4F51-8F87-DC850068317D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241567" y="2694051"/>
                    <a:ext cx="3409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544FE6D3-1F6F-4821-A021-F1FC4F27CC65}"/>
                      </a:ext>
                    </a:extLst>
                  </p14:cNvPr>
                  <p14:cNvContentPartPr/>
                  <p14:nvPr/>
                </p14:nvContentPartPr>
                <p14:xfrm>
                  <a:off x="1619207" y="2669931"/>
                  <a:ext cx="126000" cy="34164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544FE6D3-1F6F-4821-A021-F1FC4F27CC65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610207" y="2660931"/>
                    <a:ext cx="143640" cy="35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11C02B19-F467-45E0-AEE9-88A2D215F42E}"/>
                      </a:ext>
                    </a:extLst>
                  </p14:cNvPr>
                  <p14:cNvContentPartPr/>
                  <p14:nvPr/>
                </p14:nvContentPartPr>
                <p14:xfrm>
                  <a:off x="1801727" y="2667411"/>
                  <a:ext cx="207360" cy="1584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11C02B19-F467-45E0-AEE9-88A2D215F42E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792727" y="2658771"/>
                    <a:ext cx="22500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81DC1093-53CD-45BB-9FA8-5A91FF558E38}"/>
                </a:ext>
              </a:extLst>
            </p:cNvPr>
            <p:cNvGrpSpPr/>
            <p:nvPr/>
          </p:nvGrpSpPr>
          <p:grpSpPr>
            <a:xfrm>
              <a:off x="2261807" y="2475171"/>
              <a:ext cx="341280" cy="322560"/>
              <a:chOff x="2261807" y="2475171"/>
              <a:chExt cx="341280" cy="3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C238F800-9FA8-4CB3-9DAE-A9271F7E02D1}"/>
                      </a:ext>
                    </a:extLst>
                  </p14:cNvPr>
                  <p14:cNvContentPartPr/>
                  <p14:nvPr/>
                </p14:nvContentPartPr>
                <p14:xfrm>
                  <a:off x="2261807" y="2703771"/>
                  <a:ext cx="155160" cy="846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C238F800-9FA8-4CB3-9DAE-A9271F7E02D1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252807" y="2694771"/>
                    <a:ext cx="17280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9EF1A5DB-6ADF-4E09-B974-21AAC37D49B0}"/>
                      </a:ext>
                    </a:extLst>
                  </p14:cNvPr>
                  <p14:cNvContentPartPr/>
                  <p14:nvPr/>
                </p14:nvContentPartPr>
                <p14:xfrm>
                  <a:off x="2374127" y="2475171"/>
                  <a:ext cx="195480" cy="3225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9EF1A5DB-6ADF-4E09-B974-21AAC37D49B0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365127" y="2466531"/>
                    <a:ext cx="21312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20DADC4-664C-4F3F-B0E5-A53C9A2AA9AB}"/>
                      </a:ext>
                    </a:extLst>
                  </p14:cNvPr>
                  <p14:cNvContentPartPr/>
                  <p14:nvPr/>
                </p14:nvContentPartPr>
                <p14:xfrm>
                  <a:off x="2407607" y="2628531"/>
                  <a:ext cx="195480" cy="324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20DADC4-664C-4F3F-B0E5-A53C9A2AA9AB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398967" y="2619891"/>
                    <a:ext cx="213120" cy="5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9D6E8E0E-A93B-45BE-80E3-36E8F5E499C7}"/>
                </a:ext>
              </a:extLst>
            </p:cNvPr>
            <p:cNvGrpSpPr/>
            <p:nvPr/>
          </p:nvGrpSpPr>
          <p:grpSpPr>
            <a:xfrm>
              <a:off x="2939327" y="2478051"/>
              <a:ext cx="1234080" cy="322200"/>
              <a:chOff x="2939327" y="2478051"/>
              <a:chExt cx="1234080" cy="32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0737C69E-35AA-406E-BE35-91728BD64E4E}"/>
                      </a:ext>
                    </a:extLst>
                  </p14:cNvPr>
                  <p14:cNvContentPartPr/>
                  <p14:nvPr/>
                </p14:nvContentPartPr>
                <p14:xfrm>
                  <a:off x="2945807" y="2678571"/>
                  <a:ext cx="40680" cy="1155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0737C69E-35AA-406E-BE35-91728BD64E4E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2937167" y="2669931"/>
                    <a:ext cx="5832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112F826D-77FE-4778-9A28-E59DB22C15D4}"/>
                      </a:ext>
                    </a:extLst>
                  </p14:cNvPr>
                  <p14:cNvContentPartPr/>
                  <p14:nvPr/>
                </p14:nvContentPartPr>
                <p14:xfrm>
                  <a:off x="2939327" y="2549691"/>
                  <a:ext cx="18360" cy="504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112F826D-77FE-4778-9A28-E59DB22C15D4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930327" y="2541051"/>
                    <a:ext cx="360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28B73D50-8B77-4D34-839E-99E97C7C6C47}"/>
                      </a:ext>
                    </a:extLst>
                  </p14:cNvPr>
                  <p14:cNvContentPartPr/>
                  <p14:nvPr/>
                </p14:nvContentPartPr>
                <p14:xfrm>
                  <a:off x="2939327" y="2549691"/>
                  <a:ext cx="300960" cy="24372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28B73D50-8B77-4D34-839E-99E97C7C6C47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930327" y="2541051"/>
                    <a:ext cx="318600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E604395-8415-4C84-A056-87775094A7C5}"/>
                      </a:ext>
                    </a:extLst>
                  </p14:cNvPr>
                  <p14:cNvContentPartPr/>
                  <p14:nvPr/>
                </p14:nvContentPartPr>
                <p14:xfrm>
                  <a:off x="3300047" y="2478051"/>
                  <a:ext cx="139320" cy="3042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E604395-8415-4C84-A056-87775094A7C5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291407" y="2469411"/>
                    <a:ext cx="15696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BB99865-CCA6-42F9-A650-CDB7D786486E}"/>
                      </a:ext>
                    </a:extLst>
                  </p14:cNvPr>
                  <p14:cNvContentPartPr/>
                  <p14:nvPr/>
                </p14:nvContentPartPr>
                <p14:xfrm>
                  <a:off x="3405527" y="2686131"/>
                  <a:ext cx="164160" cy="1141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ABB99865-CCA6-42F9-A650-CDB7D786486E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396887" y="2677491"/>
                    <a:ext cx="1818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CE72BDEB-E109-442A-AE62-03DFC021F568}"/>
                      </a:ext>
                    </a:extLst>
                  </p14:cNvPr>
                  <p14:cNvContentPartPr/>
                  <p14:nvPr/>
                </p14:nvContentPartPr>
                <p14:xfrm>
                  <a:off x="3540167" y="2589291"/>
                  <a:ext cx="7200" cy="32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CE72BDEB-E109-442A-AE62-03DFC021F568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531527" y="2580291"/>
                    <a:ext cx="2484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E9F473C8-03EF-4D8C-BAD9-16B1DF10E068}"/>
                      </a:ext>
                    </a:extLst>
                  </p14:cNvPr>
                  <p14:cNvContentPartPr/>
                  <p14:nvPr/>
                </p14:nvContentPartPr>
                <p14:xfrm>
                  <a:off x="3701447" y="2631771"/>
                  <a:ext cx="74520" cy="15624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E9F473C8-03EF-4D8C-BAD9-16B1DF10E068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692447" y="2622771"/>
                    <a:ext cx="921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F95FA226-7D86-4FAB-B30C-31FB90F60AEB}"/>
                      </a:ext>
                    </a:extLst>
                  </p14:cNvPr>
                  <p14:cNvContentPartPr/>
                  <p14:nvPr/>
                </p14:nvContentPartPr>
                <p14:xfrm>
                  <a:off x="3847607" y="2615571"/>
                  <a:ext cx="84960" cy="1440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F95FA226-7D86-4FAB-B30C-31FB90F60AEB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838607" y="2606931"/>
                    <a:ext cx="10260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FC015F5-710D-4EE6-BDC0-E947670F564B}"/>
                      </a:ext>
                    </a:extLst>
                  </p14:cNvPr>
                  <p14:cNvContentPartPr/>
                  <p14:nvPr/>
                </p14:nvContentPartPr>
                <p14:xfrm>
                  <a:off x="4035887" y="2651211"/>
                  <a:ext cx="137520" cy="1476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FC015F5-710D-4EE6-BDC0-E947670F564B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026887" y="2642571"/>
                    <a:ext cx="155160" cy="165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8A9D262-15E4-4689-AC4E-EF9E7640BBF3}"/>
              </a:ext>
            </a:extLst>
          </p:cNvPr>
          <p:cNvGrpSpPr/>
          <p:nvPr/>
        </p:nvGrpSpPr>
        <p:grpSpPr>
          <a:xfrm>
            <a:off x="4894847" y="2262771"/>
            <a:ext cx="5943240" cy="756360"/>
            <a:chOff x="4894847" y="2262771"/>
            <a:chExt cx="5943240" cy="75636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2E11C08-1D29-4A1B-89BE-A533D929C4C6}"/>
                </a:ext>
              </a:extLst>
            </p:cNvPr>
            <p:cNvGrpSpPr/>
            <p:nvPr/>
          </p:nvGrpSpPr>
          <p:grpSpPr>
            <a:xfrm>
              <a:off x="5740127" y="2483091"/>
              <a:ext cx="513000" cy="460080"/>
              <a:chOff x="5740127" y="2483091"/>
              <a:chExt cx="513000" cy="46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224C15F8-189A-4730-84B8-1792612A54C1}"/>
                      </a:ext>
                    </a:extLst>
                  </p14:cNvPr>
                  <p14:cNvContentPartPr/>
                  <p14:nvPr/>
                </p14:nvContentPartPr>
                <p14:xfrm>
                  <a:off x="5740127" y="2540691"/>
                  <a:ext cx="237960" cy="2505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224C15F8-189A-4730-84B8-1792612A54C1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5731487" y="2531691"/>
                    <a:ext cx="25560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0896342B-7F89-4FD3-98E1-E9DAD6DDE210}"/>
                      </a:ext>
                    </a:extLst>
                  </p14:cNvPr>
                  <p14:cNvContentPartPr/>
                  <p14:nvPr/>
                </p14:nvContentPartPr>
                <p14:xfrm>
                  <a:off x="5890607" y="2483091"/>
                  <a:ext cx="362520" cy="4600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0896342B-7F89-4FD3-98E1-E9DAD6DDE210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881607" y="2474091"/>
                    <a:ext cx="380160" cy="47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EBF619D-7869-4AB9-BF13-F0C3BFC58008}"/>
                </a:ext>
              </a:extLst>
            </p:cNvPr>
            <p:cNvGrpSpPr/>
            <p:nvPr/>
          </p:nvGrpSpPr>
          <p:grpSpPr>
            <a:xfrm>
              <a:off x="4894847" y="2413251"/>
              <a:ext cx="637200" cy="605880"/>
              <a:chOff x="4894847" y="2413251"/>
              <a:chExt cx="637200" cy="60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677EEEB0-59E4-494D-9A12-1D363FB1A518}"/>
                      </a:ext>
                    </a:extLst>
                  </p14:cNvPr>
                  <p14:cNvContentPartPr/>
                  <p14:nvPr/>
                </p14:nvContentPartPr>
                <p14:xfrm>
                  <a:off x="5141447" y="2494971"/>
                  <a:ext cx="247320" cy="2552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677EEEB0-59E4-494D-9A12-1D363FB1A518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5132447" y="2486331"/>
                    <a:ext cx="264960" cy="27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B291707B-A330-45EA-BD5D-ADF1C1A7F3C6}"/>
                      </a:ext>
                    </a:extLst>
                  </p14:cNvPr>
                  <p14:cNvContentPartPr/>
                  <p14:nvPr/>
                </p14:nvContentPartPr>
                <p14:xfrm>
                  <a:off x="5271407" y="2646891"/>
                  <a:ext cx="173160" cy="12924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B291707B-A330-45EA-BD5D-ADF1C1A7F3C6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5262767" y="2637891"/>
                    <a:ext cx="19080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CC0ED4C3-69F5-4B36-B21E-AB07523E3FF1}"/>
                      </a:ext>
                    </a:extLst>
                  </p14:cNvPr>
                  <p14:cNvContentPartPr/>
                  <p14:nvPr/>
                </p14:nvContentPartPr>
                <p14:xfrm>
                  <a:off x="5408207" y="2825811"/>
                  <a:ext cx="123840" cy="14148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CC0ED4C3-69F5-4B36-B21E-AB07523E3FF1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5399567" y="2817171"/>
                    <a:ext cx="14148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5F16AB4F-8FD7-4F70-8E77-A482D00E2873}"/>
                      </a:ext>
                    </a:extLst>
                  </p14:cNvPr>
                  <p14:cNvContentPartPr/>
                  <p14:nvPr/>
                </p14:nvContentPartPr>
                <p14:xfrm>
                  <a:off x="4894847" y="2413251"/>
                  <a:ext cx="195480" cy="6058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5F16AB4F-8FD7-4F70-8E77-A482D00E287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885847" y="2404251"/>
                    <a:ext cx="213120" cy="62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C557920F-189D-4D21-B7EC-23FB840F4BDF}"/>
                </a:ext>
              </a:extLst>
            </p:cNvPr>
            <p:cNvGrpSpPr/>
            <p:nvPr/>
          </p:nvGrpSpPr>
          <p:grpSpPr>
            <a:xfrm>
              <a:off x="6605927" y="2522331"/>
              <a:ext cx="521280" cy="240120"/>
              <a:chOff x="6605927" y="2522331"/>
              <a:chExt cx="521280" cy="24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6DDF2ECC-CA27-4E11-B3F7-AE9830E0387D}"/>
                      </a:ext>
                    </a:extLst>
                  </p14:cNvPr>
                  <p14:cNvContentPartPr/>
                  <p14:nvPr/>
                </p14:nvContentPartPr>
                <p14:xfrm>
                  <a:off x="6605927" y="2628531"/>
                  <a:ext cx="334440" cy="324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6DDF2ECC-CA27-4E11-B3F7-AE9830E0387D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596927" y="2619891"/>
                    <a:ext cx="3520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606B0F58-629F-4794-9E01-EDCF18CA677E}"/>
                      </a:ext>
                    </a:extLst>
                  </p14:cNvPr>
                  <p14:cNvContentPartPr/>
                  <p14:nvPr/>
                </p14:nvContentPartPr>
                <p14:xfrm>
                  <a:off x="6933167" y="2522331"/>
                  <a:ext cx="194040" cy="24012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606B0F58-629F-4794-9E01-EDCF18CA677E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924527" y="2513331"/>
                    <a:ext cx="211680" cy="257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C36068-6E1D-4D13-84D3-9BB39D33DD84}"/>
                    </a:ext>
                  </a:extLst>
                </p14:cNvPr>
                <p14:cNvContentPartPr/>
                <p14:nvPr/>
              </p14:nvContentPartPr>
              <p14:xfrm>
                <a:off x="8530127" y="2262771"/>
                <a:ext cx="360" cy="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C36068-6E1D-4D13-84D3-9BB39D33DD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21127" y="22541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68E0CB11-B17B-4D8D-86CB-D61A3172636E}"/>
                </a:ext>
              </a:extLst>
            </p:cNvPr>
            <p:cNvGrpSpPr/>
            <p:nvPr/>
          </p:nvGrpSpPr>
          <p:grpSpPr>
            <a:xfrm>
              <a:off x="7377407" y="2479851"/>
              <a:ext cx="540720" cy="227520"/>
              <a:chOff x="7377407" y="2479851"/>
              <a:chExt cx="540720" cy="22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1EB8D951-C039-43C4-A7D4-F38B3B0E2719}"/>
                      </a:ext>
                    </a:extLst>
                  </p14:cNvPr>
                  <p14:cNvContentPartPr/>
                  <p14:nvPr/>
                </p14:nvContentPartPr>
                <p14:xfrm>
                  <a:off x="7377407" y="2479851"/>
                  <a:ext cx="155160" cy="2275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1EB8D951-C039-43C4-A7D4-F38B3B0E2719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368407" y="2471211"/>
                    <a:ext cx="17280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51EE34B2-4BD3-42D4-8261-6EB5A03327B5}"/>
                      </a:ext>
                    </a:extLst>
                  </p14:cNvPr>
                  <p14:cNvContentPartPr/>
                  <p14:nvPr/>
                </p14:nvContentPartPr>
                <p14:xfrm>
                  <a:off x="7455887" y="2605851"/>
                  <a:ext cx="162000" cy="8820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51EE34B2-4BD3-42D4-8261-6EB5A03327B5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7446887" y="2597211"/>
                    <a:ext cx="17964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2569C44-72D9-4EC9-97DA-0AD4C643143A}"/>
                      </a:ext>
                    </a:extLst>
                  </p14:cNvPr>
                  <p14:cNvContentPartPr/>
                  <p14:nvPr/>
                </p14:nvContentPartPr>
                <p14:xfrm>
                  <a:off x="7744967" y="2574171"/>
                  <a:ext cx="16848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2569C44-72D9-4EC9-97DA-0AD4C643143A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7736327" y="2565171"/>
                    <a:ext cx="1861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1B5CFB54-93D3-4FBF-A947-89EA165D57FE}"/>
                      </a:ext>
                    </a:extLst>
                  </p14:cNvPr>
                  <p14:cNvContentPartPr/>
                  <p14:nvPr/>
                </p14:nvContentPartPr>
                <p14:xfrm>
                  <a:off x="7762967" y="2664891"/>
                  <a:ext cx="155160" cy="3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1B5CFB54-93D3-4FBF-A947-89EA165D57FE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7754327" y="2656251"/>
                    <a:ext cx="1728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B58991E3-F0C6-4F41-BDB8-9555C1D31289}"/>
                </a:ext>
              </a:extLst>
            </p:cNvPr>
            <p:cNvGrpSpPr/>
            <p:nvPr/>
          </p:nvGrpSpPr>
          <p:grpSpPr>
            <a:xfrm>
              <a:off x="8173367" y="2314611"/>
              <a:ext cx="780840" cy="337320"/>
              <a:chOff x="8173367" y="2314611"/>
              <a:chExt cx="780840" cy="33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AAF0A0F5-E0F5-463E-9055-78D92A242D0C}"/>
                      </a:ext>
                    </a:extLst>
                  </p14:cNvPr>
                  <p14:cNvContentPartPr/>
                  <p14:nvPr/>
                </p14:nvContentPartPr>
                <p14:xfrm>
                  <a:off x="8173367" y="2498211"/>
                  <a:ext cx="112320" cy="1537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AAF0A0F5-E0F5-463E-9055-78D92A242D0C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8164727" y="2489211"/>
                    <a:ext cx="12996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FFD0BE25-93A5-4B38-BCCA-97BD42BEC502}"/>
                      </a:ext>
                    </a:extLst>
                  </p14:cNvPr>
                  <p14:cNvContentPartPr/>
                  <p14:nvPr/>
                </p14:nvContentPartPr>
                <p14:xfrm>
                  <a:off x="8184527" y="2314611"/>
                  <a:ext cx="360" cy="1260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FFD0BE25-93A5-4B38-BCCA-97BD42BEC502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8175887" y="2305611"/>
                    <a:ext cx="1800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EF59858B-E5F3-4BA5-98A2-966C54214B4A}"/>
                      </a:ext>
                    </a:extLst>
                  </p14:cNvPr>
                  <p14:cNvContentPartPr/>
                  <p14:nvPr/>
                </p14:nvContentPartPr>
                <p14:xfrm>
                  <a:off x="8460647" y="2478411"/>
                  <a:ext cx="20520" cy="144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EF59858B-E5F3-4BA5-98A2-966C54214B4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451647" y="2469411"/>
                    <a:ext cx="381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65FAAC91-7196-4618-83E6-022164ABB5EE}"/>
                      </a:ext>
                    </a:extLst>
                  </p14:cNvPr>
                  <p14:cNvContentPartPr/>
                  <p14:nvPr/>
                </p14:nvContentPartPr>
                <p14:xfrm>
                  <a:off x="8411327" y="2546811"/>
                  <a:ext cx="179640" cy="504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65FAAC91-7196-4618-83E6-022164ABB5E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402327" y="2537811"/>
                    <a:ext cx="19728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F102B62E-7E6F-46DE-A727-6F5D39602B19}"/>
                      </a:ext>
                    </a:extLst>
                  </p14:cNvPr>
                  <p14:cNvContentPartPr/>
                  <p14:nvPr/>
                </p14:nvContentPartPr>
                <p14:xfrm>
                  <a:off x="8754407" y="2375091"/>
                  <a:ext cx="199800" cy="1933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F102B62E-7E6F-46DE-A727-6F5D39602B19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8745407" y="2366451"/>
                    <a:ext cx="21744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05A2B874-52A8-4A02-886D-F2BB3AA97321}"/>
                </a:ext>
              </a:extLst>
            </p:cNvPr>
            <p:cNvGrpSpPr/>
            <p:nvPr/>
          </p:nvGrpSpPr>
          <p:grpSpPr>
            <a:xfrm>
              <a:off x="9430985" y="2385891"/>
              <a:ext cx="518760" cy="272880"/>
              <a:chOff x="7410887" y="2966211"/>
              <a:chExt cx="518760" cy="27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D9C30859-DC53-44B4-811A-DFB0FC1893C0}"/>
                      </a:ext>
                    </a:extLst>
                  </p14:cNvPr>
                  <p14:cNvContentPartPr/>
                  <p14:nvPr/>
                </p14:nvContentPartPr>
                <p14:xfrm>
                  <a:off x="7410887" y="2966211"/>
                  <a:ext cx="264960" cy="27288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D9C30859-DC53-44B4-811A-DFB0FC1893C0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7402247" y="2957211"/>
                    <a:ext cx="282600" cy="29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CF868B31-9AB8-47D0-866C-4688F1F28724}"/>
                      </a:ext>
                    </a:extLst>
                  </p14:cNvPr>
                  <p14:cNvContentPartPr/>
                  <p14:nvPr/>
                </p14:nvContentPartPr>
                <p14:xfrm>
                  <a:off x="7756487" y="3109491"/>
                  <a:ext cx="150480" cy="79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CF868B31-9AB8-47D0-866C-4688F1F28724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747487" y="3100851"/>
                    <a:ext cx="16812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B38772E9-312A-4E61-A8AF-47F157991CD4}"/>
                      </a:ext>
                    </a:extLst>
                  </p14:cNvPr>
                  <p14:cNvContentPartPr/>
                  <p14:nvPr/>
                </p14:nvContentPartPr>
                <p14:xfrm>
                  <a:off x="7756487" y="3117411"/>
                  <a:ext cx="360" cy="36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B38772E9-312A-4E61-A8AF-47F157991CD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747487" y="31084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0BD8A5BB-96DF-4F1E-92DB-9208AD88F57E}"/>
                      </a:ext>
                    </a:extLst>
                  </p14:cNvPr>
                  <p14:cNvContentPartPr/>
                  <p14:nvPr/>
                </p14:nvContentPartPr>
                <p14:xfrm>
                  <a:off x="7756487" y="3117411"/>
                  <a:ext cx="173160" cy="824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0BD8A5BB-96DF-4F1E-92DB-9208AD88F57E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7747487" y="3108411"/>
                    <a:ext cx="190800" cy="100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931C833-D1AB-49F4-AC20-5C42AC4442EF}"/>
                </a:ext>
              </a:extLst>
            </p:cNvPr>
            <p:cNvGrpSpPr/>
            <p:nvPr/>
          </p:nvGrpSpPr>
          <p:grpSpPr>
            <a:xfrm>
              <a:off x="10119167" y="2349711"/>
              <a:ext cx="718920" cy="437400"/>
              <a:chOff x="8116487" y="2879091"/>
              <a:chExt cx="718920" cy="43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EF25C106-024B-48A0-96E3-0C8E2B49B5BD}"/>
                      </a:ext>
                    </a:extLst>
                  </p14:cNvPr>
                  <p14:cNvContentPartPr/>
                  <p14:nvPr/>
                </p14:nvContentPartPr>
                <p14:xfrm>
                  <a:off x="8116487" y="3076371"/>
                  <a:ext cx="90000" cy="24012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EF25C106-024B-48A0-96E3-0C8E2B49B5BD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8107487" y="3067371"/>
                    <a:ext cx="10764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85C6C84C-53E6-4F20-B6A8-72687830D978}"/>
                      </a:ext>
                    </a:extLst>
                  </p14:cNvPr>
                  <p14:cNvContentPartPr/>
                  <p14:nvPr/>
                </p14:nvContentPartPr>
                <p14:xfrm>
                  <a:off x="8135207" y="2891331"/>
                  <a:ext cx="4680" cy="187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85C6C84C-53E6-4F20-B6A8-72687830D978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8126567" y="2882331"/>
                    <a:ext cx="2232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77C44C39-285B-4467-B601-378E70633E4C}"/>
                      </a:ext>
                    </a:extLst>
                  </p14:cNvPr>
                  <p14:cNvContentPartPr/>
                  <p14:nvPr/>
                </p14:nvContentPartPr>
                <p14:xfrm>
                  <a:off x="8335007" y="3035331"/>
                  <a:ext cx="179640" cy="1504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77C44C39-285B-4467-B601-378E70633E4C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8326007" y="3026331"/>
                    <a:ext cx="19728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A08C74A-0C87-4E4B-81FC-6FAE47DD1C93}"/>
                      </a:ext>
                    </a:extLst>
                  </p14:cNvPr>
                  <p14:cNvContentPartPr/>
                  <p14:nvPr/>
                </p14:nvContentPartPr>
                <p14:xfrm>
                  <a:off x="8621927" y="2879091"/>
                  <a:ext cx="213480" cy="24300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A08C74A-0C87-4E4B-81FC-6FAE47DD1C93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8613287" y="2870091"/>
                    <a:ext cx="231120" cy="260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9C8ECA02-D90E-4F20-B4EB-D8634124746B}"/>
              </a:ext>
            </a:extLst>
          </p:cNvPr>
          <p:cNvGrpSpPr/>
          <p:nvPr/>
        </p:nvGrpSpPr>
        <p:grpSpPr>
          <a:xfrm>
            <a:off x="2520665" y="3212778"/>
            <a:ext cx="7787366" cy="890280"/>
            <a:chOff x="2520665" y="3212778"/>
            <a:chExt cx="7787366" cy="89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9E091AA-A1D4-4BD2-8273-35BB27B8E42C}"/>
                    </a:ext>
                  </a:extLst>
                </p14:cNvPr>
                <p14:cNvContentPartPr/>
                <p14:nvPr/>
              </p14:nvContentPartPr>
              <p14:xfrm>
                <a:off x="2525345" y="3544698"/>
                <a:ext cx="176760" cy="349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9E091AA-A1D4-4BD2-8273-35BB27B8E4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516345" y="3536058"/>
                  <a:ext cx="194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FFE468A-8206-4003-9651-9F908BDDA841}"/>
                    </a:ext>
                  </a:extLst>
                </p14:cNvPr>
                <p14:cNvContentPartPr/>
                <p14:nvPr/>
              </p14:nvContentPartPr>
              <p14:xfrm>
                <a:off x="2520665" y="3662058"/>
                <a:ext cx="222480" cy="18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FFE468A-8206-4003-9651-9F908BDDA84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511665" y="3653058"/>
                  <a:ext cx="240120" cy="3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408A4A68-821E-41E8-932F-2DB6B788DB23}"/>
                </a:ext>
              </a:extLst>
            </p:cNvPr>
            <p:cNvGrpSpPr/>
            <p:nvPr/>
          </p:nvGrpSpPr>
          <p:grpSpPr>
            <a:xfrm>
              <a:off x="2967425" y="3241218"/>
              <a:ext cx="1194120" cy="809280"/>
              <a:chOff x="2967425" y="3241218"/>
              <a:chExt cx="1194120" cy="80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3A68E3F-DCC7-445E-80F4-2D964E2F7A5F}"/>
                      </a:ext>
                    </a:extLst>
                  </p14:cNvPr>
                  <p14:cNvContentPartPr/>
                  <p14:nvPr/>
                </p14:nvContentPartPr>
                <p14:xfrm>
                  <a:off x="3220145" y="3416898"/>
                  <a:ext cx="277920" cy="35172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3A68E3F-DCC7-445E-80F4-2D964E2F7A5F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3211505" y="3408258"/>
                    <a:ext cx="29556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415BED33-147F-4BDF-8F44-696F51824B60}"/>
                      </a:ext>
                    </a:extLst>
                  </p14:cNvPr>
                  <p14:cNvContentPartPr/>
                  <p14:nvPr/>
                </p14:nvContentPartPr>
                <p14:xfrm>
                  <a:off x="2967425" y="3241218"/>
                  <a:ext cx="215280" cy="5878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415BED33-147F-4BDF-8F44-696F51824B60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958425" y="3232218"/>
                    <a:ext cx="232920" cy="60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FF347CCC-22E0-4D59-BDFB-EF031FF5AD51}"/>
                      </a:ext>
                    </a:extLst>
                  </p14:cNvPr>
                  <p14:cNvContentPartPr/>
                  <p14:nvPr/>
                </p14:nvContentPartPr>
                <p14:xfrm>
                  <a:off x="3531185" y="3248778"/>
                  <a:ext cx="213480" cy="6022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FF347CCC-22E0-4D59-BDFB-EF031FF5AD51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3522185" y="3239778"/>
                    <a:ext cx="231120" cy="61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05472D92-A17F-4786-99F0-C2A70C873CBB}"/>
                      </a:ext>
                    </a:extLst>
                  </p14:cNvPr>
                  <p14:cNvContentPartPr/>
                  <p14:nvPr/>
                </p14:nvContentPartPr>
                <p14:xfrm>
                  <a:off x="3917465" y="3741618"/>
                  <a:ext cx="20520" cy="1944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05472D92-A17F-4786-99F0-C2A70C873CBB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3908825" y="3732978"/>
                    <a:ext cx="3816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8C284834-10FA-42F6-A386-CA32D7E833AC}"/>
                      </a:ext>
                    </a:extLst>
                  </p14:cNvPr>
                  <p14:cNvContentPartPr/>
                  <p14:nvPr/>
                </p14:nvContentPartPr>
                <p14:xfrm>
                  <a:off x="3864185" y="3595818"/>
                  <a:ext cx="360" cy="648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8C284834-10FA-42F6-A386-CA32D7E833A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855545" y="3587178"/>
                    <a:ext cx="1800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41127703-1BD8-4457-848A-96619C9B6C50}"/>
                      </a:ext>
                    </a:extLst>
                  </p14:cNvPr>
                  <p14:cNvContentPartPr/>
                  <p14:nvPr/>
                </p14:nvContentPartPr>
                <p14:xfrm>
                  <a:off x="4033025" y="3617058"/>
                  <a:ext cx="128520" cy="4334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41127703-1BD8-4457-848A-96619C9B6C50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024385" y="3608058"/>
                    <a:ext cx="146160" cy="45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D52019C-2ABC-4A31-B3E4-CC0F54E68161}"/>
                </a:ext>
              </a:extLst>
            </p:cNvPr>
            <p:cNvGrpSpPr/>
            <p:nvPr/>
          </p:nvGrpSpPr>
          <p:grpSpPr>
            <a:xfrm>
              <a:off x="4548545" y="3561258"/>
              <a:ext cx="295920" cy="210600"/>
              <a:chOff x="4548545" y="3561258"/>
              <a:chExt cx="295920" cy="21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8EF3B058-DAB8-4B55-8871-EB848B98B25B}"/>
                      </a:ext>
                    </a:extLst>
                  </p14:cNvPr>
                  <p14:cNvContentPartPr/>
                  <p14:nvPr/>
                </p14:nvContentPartPr>
                <p14:xfrm>
                  <a:off x="4619465" y="3561258"/>
                  <a:ext cx="9360" cy="2106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8EF3B058-DAB8-4B55-8871-EB848B98B25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610465" y="3552618"/>
                    <a:ext cx="2700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B064351B-0CC7-4D6B-BF90-1122BC324A6F}"/>
                      </a:ext>
                    </a:extLst>
                  </p14:cNvPr>
                  <p14:cNvContentPartPr/>
                  <p14:nvPr/>
                </p14:nvContentPartPr>
                <p14:xfrm>
                  <a:off x="4548545" y="3640818"/>
                  <a:ext cx="295920" cy="108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B064351B-0CC7-4D6B-BF90-1122BC324A6F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539545" y="3632178"/>
                    <a:ext cx="313560" cy="28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A3CFBA9-E7FE-4C7D-ABD9-81CBC86C5511}"/>
                    </a:ext>
                  </a:extLst>
                </p14:cNvPr>
                <p14:cNvContentPartPr/>
                <p14:nvPr/>
              </p14:nvContentPartPr>
              <p14:xfrm>
                <a:off x="4962905" y="3265338"/>
                <a:ext cx="354600" cy="550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A3CFBA9-E7FE-4C7D-ABD9-81CBC86C551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53905" y="3256338"/>
                  <a:ext cx="37224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B56805F-CC78-41D1-93BA-9887A73E88B2}"/>
                    </a:ext>
                  </a:extLst>
                </p14:cNvPr>
                <p14:cNvContentPartPr/>
                <p14:nvPr/>
              </p14:nvContentPartPr>
              <p14:xfrm>
                <a:off x="5043545" y="3933498"/>
                <a:ext cx="136800" cy="133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B56805F-CC78-41D1-93BA-9887A73E88B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34905" y="3924858"/>
                  <a:ext cx="154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3A2400E-8247-4C4F-AAF7-8D970167545C}"/>
                    </a:ext>
                  </a:extLst>
                </p14:cNvPr>
                <p14:cNvContentPartPr/>
                <p14:nvPr/>
              </p14:nvContentPartPr>
              <p14:xfrm>
                <a:off x="5414705" y="3328338"/>
                <a:ext cx="298440" cy="4964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3A2400E-8247-4C4F-AAF7-8D970167545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05705" y="3319338"/>
                  <a:ext cx="3160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28FD49D-F87D-4202-AC62-C7B9F0955064}"/>
                    </a:ext>
                  </a:extLst>
                </p14:cNvPr>
                <p14:cNvContentPartPr/>
                <p14:nvPr/>
              </p14:nvContentPartPr>
              <p14:xfrm>
                <a:off x="5439185" y="3950418"/>
                <a:ext cx="194760" cy="152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28FD49D-F87D-4202-AC62-C7B9F095506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30185" y="3941778"/>
                  <a:ext cx="212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D809909-DD8A-44CC-ADEC-2BE07250456E}"/>
                    </a:ext>
                  </a:extLst>
                </p14:cNvPr>
                <p14:cNvContentPartPr/>
                <p14:nvPr/>
              </p14:nvContentPartPr>
              <p14:xfrm>
                <a:off x="5998625" y="3454698"/>
                <a:ext cx="222480" cy="2750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D809909-DD8A-44CC-ADEC-2BE07250456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89985" y="3445698"/>
                  <a:ext cx="240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ECF149E-712D-483A-8E33-58BD2F0A5DF1}"/>
                    </a:ext>
                  </a:extLst>
                </p14:cNvPr>
                <p14:cNvContentPartPr/>
                <p14:nvPr/>
              </p14:nvContentPartPr>
              <p14:xfrm>
                <a:off x="6107705" y="3459378"/>
                <a:ext cx="295200" cy="285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ECF149E-712D-483A-8E33-58BD2F0A5D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098705" y="3450738"/>
                  <a:ext cx="312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A1982F3-86DB-4A57-9E94-8E315A4A4676}"/>
                    </a:ext>
                  </a:extLst>
                </p14:cNvPr>
                <p14:cNvContentPartPr/>
                <p14:nvPr/>
              </p14:nvContentPartPr>
              <p14:xfrm>
                <a:off x="5770025" y="3325458"/>
                <a:ext cx="280080" cy="5443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A1982F3-86DB-4A57-9E94-8E315A4A467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61025" y="3316458"/>
                  <a:ext cx="2977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F35CB84-89ED-4F57-A19D-06732315B626}"/>
                    </a:ext>
                  </a:extLst>
                </p14:cNvPr>
                <p14:cNvContentPartPr/>
                <p14:nvPr/>
              </p14:nvContentPartPr>
              <p14:xfrm>
                <a:off x="6303545" y="3292338"/>
                <a:ext cx="270000" cy="542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F35CB84-89ED-4F57-A19D-06732315B62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94545" y="3283338"/>
                  <a:ext cx="287640" cy="56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6CA79C18-922A-4245-B487-401FED4FEB7B}"/>
                </a:ext>
              </a:extLst>
            </p:cNvPr>
            <p:cNvGrpSpPr/>
            <p:nvPr/>
          </p:nvGrpSpPr>
          <p:grpSpPr>
            <a:xfrm>
              <a:off x="6670571" y="3640454"/>
              <a:ext cx="1391400" cy="437733"/>
              <a:chOff x="6740927" y="3440462"/>
              <a:chExt cx="2165040" cy="68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73988DFF-D642-486A-B0BB-24663D04A31B}"/>
                      </a:ext>
                    </a:extLst>
                  </p14:cNvPr>
                  <p14:cNvContentPartPr/>
                  <p14:nvPr/>
                </p14:nvContentPartPr>
                <p14:xfrm>
                  <a:off x="6747767" y="3502022"/>
                  <a:ext cx="360" cy="36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73988DFF-D642-486A-B0BB-24663D04A31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738767" y="349302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5626C89A-DA59-452C-BF70-3DB166920999}"/>
                      </a:ext>
                    </a:extLst>
                  </p14:cNvPr>
                  <p14:cNvContentPartPr/>
                  <p14:nvPr/>
                </p14:nvContentPartPr>
                <p14:xfrm>
                  <a:off x="7116407" y="3440462"/>
                  <a:ext cx="360" cy="36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5626C89A-DA59-452C-BF70-3DB16692099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107407" y="343146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62CED732-3B0E-4D29-B701-184C613DC610}"/>
                  </a:ext>
                </a:extLst>
              </p:cNvPr>
              <p:cNvGrpSpPr/>
              <p:nvPr/>
            </p:nvGrpSpPr>
            <p:grpSpPr>
              <a:xfrm>
                <a:off x="6740927" y="3707942"/>
                <a:ext cx="597960" cy="327960"/>
                <a:chOff x="6054065" y="4928898"/>
                <a:chExt cx="597960" cy="327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4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DDECAA09-692E-4425-A4BC-7D6F8899DE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54065" y="4937898"/>
                    <a:ext cx="122760" cy="19728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DDECAA09-692E-4425-A4BC-7D6F8899DE39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6040115" y="4923887"/>
                      <a:ext cx="150102" cy="224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6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88398A58-9F63-4662-A675-72B247B71E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63145" y="5143818"/>
                    <a:ext cx="102600" cy="11304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88398A58-9F63-4662-A675-72B247B71EC0}"/>
                        </a:ext>
                      </a:extLst>
                    </p:cNvPr>
                    <p:cNvPicPr/>
                    <p:nvPr/>
                  </p:nvPicPr>
                  <p:blipFill>
                    <a:blip r:embed="rId307"/>
                    <a:stretch>
                      <a:fillRect/>
                    </a:stretch>
                  </p:blipFill>
                  <p:spPr>
                    <a:xfrm>
                      <a:off x="6149129" y="5129828"/>
                      <a:ext cx="130072" cy="1404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8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7DA066CA-B03F-4D55-840D-B1E5F36882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09385" y="4928898"/>
                    <a:ext cx="89640" cy="26424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7DA066CA-B03F-4D55-840D-B1E5F36882DD}"/>
                        </a:ext>
                      </a:extLst>
                    </p:cNvPr>
                    <p:cNvPicPr/>
                    <p:nvPr/>
                  </p:nvPicPr>
                  <p:blipFill>
                    <a:blip r:embed="rId309"/>
                    <a:stretch>
                      <a:fillRect/>
                    </a:stretch>
                  </p:blipFill>
                  <p:spPr>
                    <a:xfrm>
                      <a:off x="6395379" y="4914902"/>
                      <a:ext cx="117092" cy="2916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0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7E17938D-9DFE-49B1-AF22-0E72813036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69585" y="5106378"/>
                    <a:ext cx="82440" cy="13716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7E17938D-9DFE-49B1-AF22-0E728130362B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6555659" y="5092382"/>
                      <a:ext cx="109734" cy="16459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8B187DED-60FF-4EAD-8A59-45C7BB25BBBB}"/>
                      </a:ext>
                    </a:extLst>
                  </p14:cNvPr>
                  <p14:cNvContentPartPr/>
                  <p14:nvPr/>
                </p14:nvContentPartPr>
                <p14:xfrm>
                  <a:off x="7562807" y="3511022"/>
                  <a:ext cx="360" cy="36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8B187DED-60FF-4EAD-8A59-45C7BB25BBB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554167" y="3502022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278A7C5F-8FEC-4685-93CD-069E19E0CB29}"/>
                      </a:ext>
                    </a:extLst>
                  </p14:cNvPr>
                  <p14:cNvContentPartPr/>
                  <p14:nvPr/>
                </p14:nvContentPartPr>
                <p14:xfrm>
                  <a:off x="7514207" y="3571142"/>
                  <a:ext cx="9360" cy="504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278A7C5F-8FEC-4685-93CD-069E19E0CB29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500442" y="3557142"/>
                    <a:ext cx="36339" cy="32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3228F15-7A8B-4D1F-B6DE-E12E5DCE1134}"/>
                  </a:ext>
                </a:extLst>
              </p:cNvPr>
              <p:cNvGrpSpPr/>
              <p:nvPr/>
            </p:nvGrpSpPr>
            <p:grpSpPr>
              <a:xfrm>
                <a:off x="7494047" y="3705062"/>
                <a:ext cx="648720" cy="416520"/>
                <a:chOff x="6807185" y="4926018"/>
                <a:chExt cx="648720" cy="41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4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F164ED24-706D-4085-9739-F7D543C35D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7185" y="4960218"/>
                    <a:ext cx="95760" cy="19440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F164ED24-706D-4085-9739-F7D543C35D29}"/>
                        </a:ext>
                      </a:extLst>
                    </p:cNvPr>
                    <p:cNvPicPr/>
                    <p:nvPr/>
                  </p:nvPicPr>
                  <p:blipFill>
                    <a:blip r:embed="rId315"/>
                    <a:stretch>
                      <a:fillRect/>
                    </a:stretch>
                  </p:blipFill>
                  <p:spPr>
                    <a:xfrm>
                      <a:off x="6793266" y="4946252"/>
                      <a:ext cx="123040" cy="2217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6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633B799D-D513-4342-A649-3A7DE6A6DD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27145" y="5005578"/>
                    <a:ext cx="7200" cy="15336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633B799D-D513-4342-A649-3A7DE6A6DD31}"/>
                        </a:ext>
                      </a:extLst>
                    </p:cNvPr>
                    <p:cNvPicPr/>
                    <p:nvPr/>
                  </p:nvPicPr>
                  <p:blipFill>
                    <a:blip r:embed="rId317"/>
                    <a:stretch>
                      <a:fillRect/>
                    </a:stretch>
                  </p:blipFill>
                  <p:spPr>
                    <a:xfrm>
                      <a:off x="7013299" y="4991585"/>
                      <a:ext cx="34338" cy="1807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8">
                  <p14:nvContentPartPr>
                    <p14:cNvPr id="318" name="Ink 317">
                      <a:extLst>
                        <a:ext uri="{FF2B5EF4-FFF2-40B4-BE49-F238E27FC236}">
                          <a16:creationId xmlns:a16="http://schemas.microsoft.com/office/drawing/2014/main" id="{FD45CA1E-EF32-4BA7-BC1F-1BE84248F8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58385" y="5071818"/>
                    <a:ext cx="191520" cy="360"/>
                  </p14:xfrm>
                </p:contentPart>
              </mc:Choice>
              <mc:Fallback xmlns="">
                <p:pic>
                  <p:nvPicPr>
                    <p:cNvPr id="318" name="Ink 317">
                      <a:extLst>
                        <a:ext uri="{FF2B5EF4-FFF2-40B4-BE49-F238E27FC236}">
                          <a16:creationId xmlns:a16="http://schemas.microsoft.com/office/drawing/2014/main" id="{FD45CA1E-EF32-4BA7-BC1F-1BE84248F81F}"/>
                        </a:ext>
                      </a:extLst>
                    </p:cNvPr>
                    <p:cNvPicPr/>
                    <p:nvPr/>
                  </p:nvPicPr>
                  <p:blipFill>
                    <a:blip r:embed="rId319"/>
                    <a:stretch>
                      <a:fillRect/>
                    </a:stretch>
                  </p:blipFill>
                  <p:spPr>
                    <a:xfrm>
                      <a:off x="6944385" y="5062818"/>
                      <a:ext cx="21896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0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BC2D3F9F-316B-4CDD-B05B-8290F72E2D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33785" y="4926018"/>
                    <a:ext cx="167040" cy="17892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BC2D3F9F-316B-4CDD-B05B-8290F72E2D3A}"/>
                        </a:ext>
                      </a:extLst>
                    </p:cNvPr>
                    <p:cNvPicPr/>
                    <p:nvPr/>
                  </p:nvPicPr>
                  <p:blipFill>
                    <a:blip r:embed="rId321"/>
                    <a:stretch>
                      <a:fillRect/>
                    </a:stretch>
                  </p:blipFill>
                  <p:spPr>
                    <a:xfrm>
                      <a:off x="7219772" y="4912040"/>
                      <a:ext cx="194506" cy="2063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2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E6528F2A-8001-44E0-9FA7-E8CDF4F37C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95705" y="5206818"/>
                    <a:ext cx="160200" cy="135720"/>
                  </p14:xfrm>
                </p:contentPart>
              </mc:Choice>
              <mc:Fallback xmlns=""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E6528F2A-8001-44E0-9FA7-E8CDF4F37C0B}"/>
                        </a:ext>
                      </a:extLst>
                    </p:cNvPr>
                    <p:cNvPicPr/>
                    <p:nvPr/>
                  </p:nvPicPr>
                  <p:blipFill>
                    <a:blip r:embed="rId323"/>
                    <a:stretch>
                      <a:fillRect/>
                    </a:stretch>
                  </p:blipFill>
                  <p:spPr>
                    <a:xfrm>
                      <a:off x="7282262" y="5192797"/>
                      <a:ext cx="187647" cy="163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1F496D65-CD98-4947-85AA-E13D02F21444}"/>
                  </a:ext>
                </a:extLst>
              </p:cNvPr>
              <p:cNvGrpSpPr/>
              <p:nvPr/>
            </p:nvGrpSpPr>
            <p:grpSpPr>
              <a:xfrm>
                <a:off x="8320247" y="3539462"/>
                <a:ext cx="585720" cy="470880"/>
                <a:chOff x="7633385" y="4760418"/>
                <a:chExt cx="585720" cy="470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4">
                  <p14:nvContentPartPr>
                    <p14:cNvPr id="321" name="Ink 320">
                      <a:extLst>
                        <a:ext uri="{FF2B5EF4-FFF2-40B4-BE49-F238E27FC236}">
                          <a16:creationId xmlns:a16="http://schemas.microsoft.com/office/drawing/2014/main" id="{0326EF67-DB11-477E-A268-3C5FB6FE39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64705" y="4962018"/>
                    <a:ext cx="97920" cy="269280"/>
                  </p14:xfrm>
                </p:contentPart>
              </mc:Choice>
              <mc:Fallback xmlns="">
                <p:pic>
                  <p:nvPicPr>
                    <p:cNvPr id="321" name="Ink 320">
                      <a:extLst>
                        <a:ext uri="{FF2B5EF4-FFF2-40B4-BE49-F238E27FC236}">
                          <a16:creationId xmlns:a16="http://schemas.microsoft.com/office/drawing/2014/main" id="{0326EF67-DB11-477E-A268-3C5FB6FE392F}"/>
                        </a:ext>
                      </a:extLst>
                    </p:cNvPr>
                    <p:cNvPicPr/>
                    <p:nvPr/>
                  </p:nvPicPr>
                  <p:blipFill>
                    <a:blip r:embed="rId325"/>
                    <a:stretch>
                      <a:fillRect/>
                    </a:stretch>
                  </p:blipFill>
                  <p:spPr>
                    <a:xfrm>
                      <a:off x="7650716" y="4948022"/>
                      <a:ext cx="125338" cy="2967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6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F360A2B2-F508-4D07-8B8C-6E3E4AB44F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3385" y="4819098"/>
                    <a:ext cx="15840" cy="180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F360A2B2-F508-4D07-8B8C-6E3E4AB44F08}"/>
                        </a:ext>
                      </a:extLst>
                    </p:cNvPr>
                    <p:cNvPicPr/>
                    <p:nvPr/>
                  </p:nvPicPr>
                  <p:blipFill>
                    <a:blip r:embed="rId327"/>
                    <a:stretch>
                      <a:fillRect/>
                    </a:stretch>
                  </p:blipFill>
                  <p:spPr>
                    <a:xfrm>
                      <a:off x="7619730" y="4807848"/>
                      <a:ext cx="42604" cy="238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8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BD3D3F26-CF1E-4DD9-B757-4085B0843F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9825" y="4999458"/>
                    <a:ext cx="4320" cy="10260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BD3D3F26-CF1E-4DD9-B757-4085B0843FE0}"/>
                        </a:ext>
                      </a:extLst>
                    </p:cNvPr>
                    <p:cNvPicPr/>
                    <p:nvPr/>
                  </p:nvPicPr>
                  <p:blipFill>
                    <a:blip r:embed="rId329"/>
                    <a:stretch>
                      <a:fillRect/>
                    </a:stretch>
                  </p:blipFill>
                  <p:spPr>
                    <a:xfrm>
                      <a:off x="7846865" y="4985442"/>
                      <a:ext cx="30780" cy="1300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0">
                  <p14:nvContentPartPr>
                    <p14:cNvPr id="324" name="Ink 323">
                      <a:extLst>
                        <a:ext uri="{FF2B5EF4-FFF2-40B4-BE49-F238E27FC236}">
                          <a16:creationId xmlns:a16="http://schemas.microsoft.com/office/drawing/2014/main" id="{8ADDEB63-CA16-496C-B60C-3B7462FE8E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13385" y="4999458"/>
                    <a:ext cx="146880" cy="50040"/>
                  </p14:xfrm>
                </p:contentPart>
              </mc:Choice>
              <mc:Fallback xmlns="">
                <p:pic>
                  <p:nvPicPr>
                    <p:cNvPr id="324" name="Ink 323">
                      <a:extLst>
                        <a:ext uri="{FF2B5EF4-FFF2-40B4-BE49-F238E27FC236}">
                          <a16:creationId xmlns:a16="http://schemas.microsoft.com/office/drawing/2014/main" id="{8ADDEB63-CA16-496C-B60C-3B7462FE8ED6}"/>
                        </a:ext>
                      </a:extLst>
                    </p:cNvPr>
                    <p:cNvPicPr/>
                    <p:nvPr/>
                  </p:nvPicPr>
                  <p:blipFill>
                    <a:blip r:embed="rId331"/>
                    <a:stretch>
                      <a:fillRect/>
                    </a:stretch>
                  </p:blipFill>
                  <p:spPr>
                    <a:xfrm>
                      <a:off x="7799423" y="4985558"/>
                      <a:ext cx="174245" cy="772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2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3DDA9C85-5C3E-4825-A1B8-D9086AB874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6545" y="4760418"/>
                    <a:ext cx="232560" cy="27972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3DDA9C85-5C3E-4825-A1B8-D9086AB874D1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7972569" y="4746965"/>
                      <a:ext cx="259953" cy="30718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BA1A0D1-F1FB-4228-BEB7-D2538AC4D0B1}"/>
                    </a:ext>
                  </a:extLst>
                </p14:cNvPr>
                <p14:cNvContentPartPr/>
                <p14:nvPr/>
              </p14:nvContentPartPr>
              <p14:xfrm>
                <a:off x="8548505" y="3364338"/>
                <a:ext cx="342360" cy="4201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BA1A0D1-F1FB-4228-BEB7-D2538AC4D0B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539865" y="3355698"/>
                  <a:ext cx="3600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EE2A451-1335-46DB-9AA1-15C960C3FF8D}"/>
                    </a:ext>
                  </a:extLst>
                </p14:cNvPr>
                <p14:cNvContentPartPr/>
                <p14:nvPr/>
              </p14:nvContentPartPr>
              <p14:xfrm>
                <a:off x="8626265" y="3389898"/>
                <a:ext cx="277920" cy="3582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EE2A451-1335-46DB-9AA1-15C960C3FF8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617265" y="3381258"/>
                  <a:ext cx="2955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88B2CC3-8227-4A78-B06A-23E6ABB5171C}"/>
                    </a:ext>
                  </a:extLst>
                </p14:cNvPr>
                <p14:cNvContentPartPr/>
                <p14:nvPr/>
              </p14:nvContentPartPr>
              <p14:xfrm>
                <a:off x="8399105" y="3212778"/>
                <a:ext cx="216360" cy="6962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88B2CC3-8227-4A78-B06A-23E6ABB517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390465" y="3203778"/>
                  <a:ext cx="23400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2F8ECEFA-0AF5-43E3-ACC1-3FADBE8ECD65}"/>
                    </a:ext>
                  </a:extLst>
                </p14:cNvPr>
                <p14:cNvContentPartPr/>
                <p14:nvPr/>
              </p14:nvContentPartPr>
              <p14:xfrm>
                <a:off x="8914985" y="3217098"/>
                <a:ext cx="246960" cy="703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2F8ECEFA-0AF5-43E3-ACC1-3FADBE8ECD6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906345" y="3208458"/>
                  <a:ext cx="264600" cy="721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FE139748-7583-4758-8B1E-5FEC0B17D42B}"/>
                </a:ext>
              </a:extLst>
            </p:cNvPr>
            <p:cNvGrpSpPr/>
            <p:nvPr/>
          </p:nvGrpSpPr>
          <p:grpSpPr>
            <a:xfrm>
              <a:off x="9323114" y="3717106"/>
              <a:ext cx="984917" cy="382158"/>
              <a:chOff x="9310265" y="3700938"/>
              <a:chExt cx="1411200" cy="54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F6A0DB6C-AB1E-4536-AA02-8B24CB731DF8}"/>
                      </a:ext>
                    </a:extLst>
                  </p14:cNvPr>
                  <p14:cNvContentPartPr/>
                  <p14:nvPr/>
                </p14:nvContentPartPr>
                <p14:xfrm>
                  <a:off x="9321425" y="3700938"/>
                  <a:ext cx="22680" cy="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F6A0DB6C-AB1E-4536-AA02-8B24CB731DF8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9308539" y="3692298"/>
                    <a:ext cx="47937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FB29CA91-88DB-4289-8667-53375455028F}"/>
                      </a:ext>
                    </a:extLst>
                  </p14:cNvPr>
                  <p14:cNvContentPartPr/>
                  <p14:nvPr/>
                </p14:nvContentPartPr>
                <p14:xfrm>
                  <a:off x="9310265" y="3893538"/>
                  <a:ext cx="73800" cy="17424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FB29CA91-88DB-4289-8667-53375455028F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9297879" y="3880650"/>
                    <a:ext cx="99088" cy="1995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A10294BC-01B8-4A15-9908-AAF47262F6D2}"/>
                      </a:ext>
                    </a:extLst>
                  </p14:cNvPr>
                  <p14:cNvContentPartPr/>
                  <p14:nvPr/>
                </p14:nvContentPartPr>
                <p14:xfrm>
                  <a:off x="9498905" y="3917298"/>
                  <a:ext cx="14040" cy="13716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A10294BC-01B8-4A15-9908-AAF47262F6D2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485905" y="3904923"/>
                    <a:ext cx="39520" cy="162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F14C511F-99B7-403C-872A-11A261D9DF14}"/>
                      </a:ext>
                    </a:extLst>
                  </p14:cNvPr>
                  <p14:cNvContentPartPr/>
                  <p14:nvPr/>
                </p14:nvContentPartPr>
                <p14:xfrm>
                  <a:off x="9465785" y="3973098"/>
                  <a:ext cx="135720" cy="324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F14C511F-99B7-403C-872A-11A261D9DF14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452933" y="3961527"/>
                    <a:ext cx="16091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C2EFD78A-CE10-4492-8719-64CA1FEFB2FA}"/>
                      </a:ext>
                    </a:extLst>
                  </p14:cNvPr>
                  <p14:cNvContentPartPr/>
                  <p14:nvPr/>
                </p14:nvContentPartPr>
                <p14:xfrm>
                  <a:off x="9732185" y="3811818"/>
                  <a:ext cx="198360" cy="19476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C2EFD78A-CE10-4492-8719-64CA1FEFB2FA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719820" y="3798937"/>
                    <a:ext cx="223606" cy="2200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787A59C5-942A-4725-AE00-60262F7F7420}"/>
                      </a:ext>
                    </a:extLst>
                  </p14:cNvPr>
                  <p14:cNvContentPartPr/>
                  <p14:nvPr/>
                </p14:nvContentPartPr>
                <p14:xfrm>
                  <a:off x="9885545" y="4118898"/>
                  <a:ext cx="91440" cy="12960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787A59C5-942A-4725-AE00-60262F7F7420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9872702" y="4106041"/>
                    <a:ext cx="116612" cy="1548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5D2E0159-1F85-494D-A57D-FECA232DF22B}"/>
                  </a:ext>
                </a:extLst>
              </p:cNvPr>
              <p:cNvGrpSpPr/>
              <p:nvPr/>
            </p:nvGrpSpPr>
            <p:grpSpPr>
              <a:xfrm>
                <a:off x="10167785" y="3729738"/>
                <a:ext cx="553680" cy="432720"/>
                <a:chOff x="10167785" y="3729738"/>
                <a:chExt cx="553680" cy="432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339" name="Ink 338">
                      <a:extLst>
                        <a:ext uri="{FF2B5EF4-FFF2-40B4-BE49-F238E27FC236}">
                          <a16:creationId xmlns:a16="http://schemas.microsoft.com/office/drawing/2014/main" id="{46F1BE33-A923-47CA-B943-7F48268C3D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67785" y="3957978"/>
                    <a:ext cx="59400" cy="204480"/>
                  </p14:xfrm>
                </p:contentPart>
              </mc:Choice>
              <mc:Fallback xmlns="">
                <p:pic>
                  <p:nvPicPr>
                    <p:cNvPr id="339" name="Ink 338">
                      <a:extLst>
                        <a:ext uri="{FF2B5EF4-FFF2-40B4-BE49-F238E27FC236}">
                          <a16:creationId xmlns:a16="http://schemas.microsoft.com/office/drawing/2014/main" id="{46F1BE33-A923-47CA-B943-7F48268C3DBB}"/>
                        </a:ext>
                      </a:extLst>
                    </p:cNvPr>
                    <p:cNvPicPr/>
                    <p:nvPr/>
                  </p:nvPicPr>
                  <p:blipFill>
                    <a:blip r:embed="rId355"/>
                    <a:stretch>
                      <a:fillRect/>
                    </a:stretch>
                  </p:blipFill>
                  <p:spPr>
                    <a:xfrm>
                      <a:off x="10154872" y="3945069"/>
                      <a:ext cx="84710" cy="2297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340" name="Ink 339">
                      <a:extLst>
                        <a:ext uri="{FF2B5EF4-FFF2-40B4-BE49-F238E27FC236}">
                          <a16:creationId xmlns:a16="http://schemas.microsoft.com/office/drawing/2014/main" id="{D766F75F-60E2-4AF5-87C8-404B1009A6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74265" y="3803178"/>
                    <a:ext cx="9360" cy="3240"/>
                  </p14:xfrm>
                </p:contentPart>
              </mc:Choice>
              <mc:Fallback xmlns="">
                <p:pic>
                  <p:nvPicPr>
                    <p:cNvPr id="340" name="Ink 339">
                      <a:extLst>
                        <a:ext uri="{FF2B5EF4-FFF2-40B4-BE49-F238E27FC236}">
                          <a16:creationId xmlns:a16="http://schemas.microsoft.com/office/drawing/2014/main" id="{D766F75F-60E2-4AF5-87C8-404B1009A676}"/>
                        </a:ext>
                      </a:extLst>
                    </p:cNvPr>
                    <p:cNvPicPr/>
                    <p:nvPr/>
                  </p:nvPicPr>
                  <p:blipFill>
                    <a:blip r:embed="rId357"/>
                    <a:stretch>
                      <a:fillRect/>
                    </a:stretch>
                  </p:blipFill>
                  <p:spPr>
                    <a:xfrm>
                      <a:off x="10161785" y="3791607"/>
                      <a:ext cx="3484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341" name="Ink 340">
                      <a:extLst>
                        <a:ext uri="{FF2B5EF4-FFF2-40B4-BE49-F238E27FC236}">
                          <a16:creationId xmlns:a16="http://schemas.microsoft.com/office/drawing/2014/main" id="{8FD5E09F-C687-461E-9D22-E6620CC5C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85225" y="3908298"/>
                    <a:ext cx="24840" cy="149040"/>
                  </p14:xfrm>
                </p:contentPart>
              </mc:Choice>
              <mc:Fallback xmlns="">
                <p:pic>
                  <p:nvPicPr>
                    <p:cNvPr id="341" name="Ink 340">
                      <a:extLst>
                        <a:ext uri="{FF2B5EF4-FFF2-40B4-BE49-F238E27FC236}">
                          <a16:creationId xmlns:a16="http://schemas.microsoft.com/office/drawing/2014/main" id="{8FD5E09F-C687-461E-9D22-E6620CC5C9EB}"/>
                        </a:ext>
                      </a:extLst>
                    </p:cNvPr>
                    <p:cNvPicPr/>
                    <p:nvPr/>
                  </p:nvPicPr>
                  <p:blipFill>
                    <a:blip r:embed="rId359"/>
                    <a:stretch>
                      <a:fillRect/>
                    </a:stretch>
                  </p:blipFill>
                  <p:spPr>
                    <a:xfrm>
                      <a:off x="10372805" y="3895921"/>
                      <a:ext cx="50198" cy="1743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0">
                  <p14:nvContentPartPr>
                    <p14:cNvPr id="342" name="Ink 341">
                      <a:extLst>
                        <a:ext uri="{FF2B5EF4-FFF2-40B4-BE49-F238E27FC236}">
                          <a16:creationId xmlns:a16="http://schemas.microsoft.com/office/drawing/2014/main" id="{84E0A1DF-EB63-45DB-9860-381A08B96E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4265" y="3984978"/>
                    <a:ext cx="124920" cy="6480"/>
                  </p14:xfrm>
                </p:contentPart>
              </mc:Choice>
              <mc:Fallback xmlns="">
                <p:pic>
                  <p:nvPicPr>
                    <p:cNvPr id="342" name="Ink 341">
                      <a:extLst>
                        <a:ext uri="{FF2B5EF4-FFF2-40B4-BE49-F238E27FC236}">
                          <a16:creationId xmlns:a16="http://schemas.microsoft.com/office/drawing/2014/main" id="{84E0A1DF-EB63-45DB-9860-381A08B96EC5}"/>
                        </a:ext>
                      </a:extLst>
                    </p:cNvPr>
                    <p:cNvPicPr/>
                    <p:nvPr/>
                  </p:nvPicPr>
                  <p:blipFill>
                    <a:blip r:embed="rId361"/>
                    <a:stretch>
                      <a:fillRect/>
                    </a:stretch>
                  </p:blipFill>
                  <p:spPr>
                    <a:xfrm>
                      <a:off x="10341360" y="3973015"/>
                      <a:ext cx="150214" cy="309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2">
                  <p14:nvContentPartPr>
                    <p14:cNvPr id="343" name="Ink 342">
                      <a:extLst>
                        <a:ext uri="{FF2B5EF4-FFF2-40B4-BE49-F238E27FC236}">
                          <a16:creationId xmlns:a16="http://schemas.microsoft.com/office/drawing/2014/main" id="{4D6B8104-07D7-4A6F-8D0E-8E94167931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7425" y="3729738"/>
                    <a:ext cx="194040" cy="272520"/>
                  </p14:xfrm>
                </p:contentPart>
              </mc:Choice>
              <mc:Fallback xmlns="">
                <p:pic>
                  <p:nvPicPr>
                    <p:cNvPr id="343" name="Ink 342">
                      <a:extLst>
                        <a:ext uri="{FF2B5EF4-FFF2-40B4-BE49-F238E27FC236}">
                          <a16:creationId xmlns:a16="http://schemas.microsoft.com/office/drawing/2014/main" id="{4D6B8104-07D7-4A6F-8D0E-8E941679310A}"/>
                        </a:ext>
                      </a:extLst>
                    </p:cNvPr>
                    <p:cNvPicPr/>
                    <p:nvPr/>
                  </p:nvPicPr>
                  <p:blipFill>
                    <a:blip r:embed="rId363"/>
                    <a:stretch>
                      <a:fillRect/>
                    </a:stretch>
                  </p:blipFill>
                  <p:spPr>
                    <a:xfrm>
                      <a:off x="10514523" y="3716859"/>
                      <a:ext cx="219327" cy="29776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F7842402-94EB-45D1-8455-C8A6CAA27AA3}"/>
              </a:ext>
            </a:extLst>
          </p:cNvPr>
          <p:cNvGrpSpPr/>
          <p:nvPr/>
        </p:nvGrpSpPr>
        <p:grpSpPr>
          <a:xfrm>
            <a:off x="1263545" y="4368378"/>
            <a:ext cx="5379840" cy="927838"/>
            <a:chOff x="1263545" y="4368378"/>
            <a:chExt cx="5379840" cy="92783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631163FA-5629-46A6-A0F0-2073593F9175}"/>
                    </a:ext>
                  </a:extLst>
                </p14:cNvPr>
                <p14:cNvContentPartPr/>
                <p14:nvPr/>
              </p14:nvContentPartPr>
              <p14:xfrm>
                <a:off x="1445705" y="4616418"/>
                <a:ext cx="231480" cy="348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631163FA-5629-46A6-A0F0-2073593F917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36705" y="4607418"/>
                  <a:ext cx="2491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C4271DD-661A-4704-9D05-04D16575C385}"/>
                    </a:ext>
                  </a:extLst>
                </p14:cNvPr>
                <p14:cNvContentPartPr/>
                <p14:nvPr/>
              </p14:nvContentPartPr>
              <p14:xfrm>
                <a:off x="1529945" y="4613178"/>
                <a:ext cx="340200" cy="316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C4271DD-661A-4704-9D05-04D16575C38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521305" y="4604538"/>
                  <a:ext cx="3578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94A5E89-6F49-4E83-B2AC-DDED8671323B}"/>
                    </a:ext>
                  </a:extLst>
                </p14:cNvPr>
                <p14:cNvContentPartPr/>
                <p14:nvPr/>
              </p14:nvContentPartPr>
              <p14:xfrm>
                <a:off x="1263545" y="4437498"/>
                <a:ext cx="246960" cy="6616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94A5E89-6F49-4E83-B2AC-DDED8671323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254545" y="4428498"/>
                  <a:ext cx="26460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C9E79B22-27F8-4378-9F11-FB7B27A8798E}"/>
                    </a:ext>
                  </a:extLst>
                </p14:cNvPr>
                <p14:cNvContentPartPr/>
                <p14:nvPr/>
              </p14:nvContentPartPr>
              <p14:xfrm>
                <a:off x="1936385" y="4368378"/>
                <a:ext cx="270720" cy="68616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C9E79B22-27F8-4378-9F11-FB7B27A8798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27745" y="4359378"/>
                  <a:ext cx="288360" cy="703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54C8C86A-D994-4369-B3C9-2E52EC8D76E2}"/>
                </a:ext>
              </a:extLst>
            </p:cNvPr>
            <p:cNvGrpSpPr/>
            <p:nvPr/>
          </p:nvGrpSpPr>
          <p:grpSpPr>
            <a:xfrm>
              <a:off x="2297591" y="4946243"/>
              <a:ext cx="1365858" cy="349973"/>
              <a:chOff x="2388905" y="5025018"/>
              <a:chExt cx="2196000" cy="562680"/>
            </a:xfrm>
          </p:grpSpPr>
          <p:grpSp>
            <p:nvGrpSpPr>
              <p:cNvPr id="373" name="Group 372">
                <a:extLst>
                  <a:ext uri="{FF2B5EF4-FFF2-40B4-BE49-F238E27FC236}">
                    <a16:creationId xmlns:a16="http://schemas.microsoft.com/office/drawing/2014/main" id="{D8D674BB-9D87-4DA0-A13F-604D14682E9E}"/>
                  </a:ext>
                </a:extLst>
              </p:cNvPr>
              <p:cNvGrpSpPr/>
              <p:nvPr/>
            </p:nvGrpSpPr>
            <p:grpSpPr>
              <a:xfrm>
                <a:off x="2388905" y="5055258"/>
                <a:ext cx="1358280" cy="532440"/>
                <a:chOff x="2388905" y="5055258"/>
                <a:chExt cx="1358280" cy="532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72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FC115D74-6C8C-4759-8278-09F2C0AD7C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8905" y="5273058"/>
                    <a:ext cx="96480" cy="1533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FC115D74-6C8C-4759-8278-09F2C0AD7C3D}"/>
                        </a:ext>
                      </a:extLst>
                    </p:cNvPr>
                    <p:cNvPicPr/>
                    <p:nvPr/>
                  </p:nvPicPr>
                  <p:blipFill>
                    <a:blip r:embed="rId373"/>
                    <a:stretch>
                      <a:fillRect/>
                    </a:stretch>
                  </p:blipFill>
                  <p:spPr>
                    <a:xfrm>
                      <a:off x="2374462" y="5258644"/>
                      <a:ext cx="124789" cy="1816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4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1B40C0D2-5A31-4D07-ADB7-F17DC7D3E0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07265" y="5104578"/>
                    <a:ext cx="360" cy="936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1B40C0D2-5A31-4D07-ADB7-F17DC7D3E0E7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2398265" y="5091364"/>
                      <a:ext cx="18000" cy="363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5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AB95599-FD9E-44CD-B7BC-3FB6CA2CA5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22825" y="5403738"/>
                    <a:ext cx="51480" cy="12348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AB95599-FD9E-44CD-B7BC-3FB6CA2CA593}"/>
                        </a:ext>
                      </a:extLst>
                    </p:cNvPr>
                    <p:cNvPicPr/>
                    <p:nvPr/>
                  </p:nvPicPr>
                  <p:blipFill>
                    <a:blip r:embed="rId376"/>
                    <a:stretch>
                      <a:fillRect/>
                    </a:stretch>
                  </p:blipFill>
                  <p:spPr>
                    <a:xfrm>
                      <a:off x="2508364" y="5389313"/>
                      <a:ext cx="79823" cy="1517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7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F0FA8F27-ECB8-43D0-85F2-BF2AEE2159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76185" y="5255058"/>
                    <a:ext cx="89280" cy="24264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F0FA8F27-ECB8-43D0-85F2-BF2AEE2159EF}"/>
                        </a:ext>
                      </a:extLst>
                    </p:cNvPr>
                    <p:cNvPicPr/>
                    <p:nvPr/>
                  </p:nvPicPr>
                  <p:blipFill>
                    <a:blip r:embed="rId378"/>
                    <a:stretch>
                      <a:fillRect/>
                    </a:stretch>
                  </p:blipFill>
                  <p:spPr>
                    <a:xfrm>
                      <a:off x="2661785" y="5240615"/>
                      <a:ext cx="117504" cy="270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9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C5686D94-5AB5-47DF-B52A-053CA448DD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89505" y="5086578"/>
                    <a:ext cx="360" cy="36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C5686D94-5AB5-47DF-B52A-053CA448DDDC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2680505" y="5077938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0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194DE343-A415-4777-B86C-A8275C069E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84625" y="5430738"/>
                    <a:ext cx="69120" cy="14760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194DE343-A415-4777-B86C-A8275C069EBF}"/>
                        </a:ext>
                      </a:extLst>
                    </p:cNvPr>
                    <p:cNvPicPr/>
                    <p:nvPr/>
                  </p:nvPicPr>
                  <p:blipFill>
                    <a:blip r:embed="rId381"/>
                    <a:stretch>
                      <a:fillRect/>
                    </a:stretch>
                  </p:blipFill>
                  <p:spPr>
                    <a:xfrm>
                      <a:off x="2870801" y="5416267"/>
                      <a:ext cx="97344" cy="1759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2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5C81BC7E-15F0-4654-9B3E-C9D8DA3CC8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0385" y="5244618"/>
                    <a:ext cx="90360" cy="14616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5C81BC7E-15F0-4654-9B3E-C9D8DA3CC8DA}"/>
                        </a:ext>
                      </a:extLst>
                    </p:cNvPr>
                    <p:cNvPicPr/>
                    <p:nvPr/>
                  </p:nvPicPr>
                  <p:blipFill>
                    <a:blip r:embed="rId383"/>
                    <a:stretch>
                      <a:fillRect/>
                    </a:stretch>
                  </p:blipFill>
                  <p:spPr>
                    <a:xfrm>
                      <a:off x="3055904" y="5230175"/>
                      <a:ext cx="118742" cy="1744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4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1C84B614-222C-4FE1-8AC5-C4281B4DA8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35825" y="5055258"/>
                    <a:ext cx="360" cy="36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1C84B614-222C-4FE1-8AC5-C4281B4DA879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026825" y="5046258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5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A73D84E3-9650-4780-AF2A-5B55D8B492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00065" y="5221938"/>
                    <a:ext cx="33840" cy="18504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A73D84E3-9650-4780-AF2A-5B55D8B49275}"/>
                        </a:ext>
                      </a:extLst>
                    </p:cNvPr>
                    <p:cNvPicPr/>
                    <p:nvPr/>
                  </p:nvPicPr>
                  <p:blipFill>
                    <a:blip r:embed="rId386"/>
                    <a:stretch>
                      <a:fillRect/>
                    </a:stretch>
                  </p:blipFill>
                  <p:spPr>
                    <a:xfrm>
                      <a:off x="3285726" y="5207482"/>
                      <a:ext cx="61944" cy="2133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7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DCD9EB4A-98F0-4936-9154-490F0079B0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60105" y="5295738"/>
                    <a:ext cx="133560" cy="1692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DCD9EB4A-98F0-4936-9154-490F0079B021}"/>
                        </a:ext>
                      </a:extLst>
                    </p:cNvPr>
                    <p:cNvPicPr/>
                    <p:nvPr/>
                  </p:nvPicPr>
                  <p:blipFill>
                    <a:blip r:embed="rId388"/>
                    <a:stretch>
                      <a:fillRect/>
                    </a:stretch>
                  </p:blipFill>
                  <p:spPr>
                    <a:xfrm>
                      <a:off x="3245650" y="5281638"/>
                      <a:ext cx="161891" cy="445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9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972378DC-6FEA-4AFE-82AF-BC9217A6CD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29025" y="5137698"/>
                    <a:ext cx="164880" cy="24192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972378DC-6FEA-4AFE-82AF-BC9217A6CDDC}"/>
                        </a:ext>
                      </a:extLst>
                    </p:cNvPr>
                    <p:cNvPicPr/>
                    <p:nvPr/>
                  </p:nvPicPr>
                  <p:blipFill>
                    <a:blip r:embed="rId390"/>
                    <a:stretch>
                      <a:fillRect/>
                    </a:stretch>
                  </p:blipFill>
                  <p:spPr>
                    <a:xfrm>
                      <a:off x="3514562" y="5123229"/>
                      <a:ext cx="193228" cy="2702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1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75145FE3-6DD4-4070-B7D7-52023D7F7D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46745" y="5476098"/>
                    <a:ext cx="100440" cy="11160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75145FE3-6DD4-4070-B7D7-52023D7F7D56}"/>
                        </a:ext>
                      </a:extLst>
                    </p:cNvPr>
                    <p:cNvPicPr/>
                    <p:nvPr/>
                  </p:nvPicPr>
                  <p:blipFill>
                    <a:blip r:embed="rId392"/>
                    <a:stretch>
                      <a:fillRect/>
                    </a:stretch>
                  </p:blipFill>
                  <p:spPr>
                    <a:xfrm>
                      <a:off x="3632314" y="5461642"/>
                      <a:ext cx="128725" cy="13993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9F635C13-534E-4F62-8912-9611B7BE895B}"/>
                  </a:ext>
                </a:extLst>
              </p:cNvPr>
              <p:cNvGrpSpPr/>
              <p:nvPr/>
            </p:nvGrpSpPr>
            <p:grpSpPr>
              <a:xfrm>
                <a:off x="3959945" y="5025018"/>
                <a:ext cx="624960" cy="486360"/>
                <a:chOff x="3959945" y="5025018"/>
                <a:chExt cx="624960" cy="486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93">
                  <p14:nvContentPartPr>
                    <p14:cNvPr id="367" name="Ink 366">
                      <a:extLst>
                        <a:ext uri="{FF2B5EF4-FFF2-40B4-BE49-F238E27FC236}">
                          <a16:creationId xmlns:a16="http://schemas.microsoft.com/office/drawing/2014/main" id="{443194FB-28F4-4EC3-89C6-DD3F0B5E16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1745" y="5228058"/>
                    <a:ext cx="85680" cy="283320"/>
                  </p14:xfrm>
                </p:contentPart>
              </mc:Choice>
              <mc:Fallback xmlns="">
                <p:pic>
                  <p:nvPicPr>
                    <p:cNvPr id="367" name="Ink 366">
                      <a:extLst>
                        <a:ext uri="{FF2B5EF4-FFF2-40B4-BE49-F238E27FC236}">
                          <a16:creationId xmlns:a16="http://schemas.microsoft.com/office/drawing/2014/main" id="{443194FB-28F4-4EC3-89C6-DD3F0B5E1603}"/>
                        </a:ext>
                      </a:extLst>
                    </p:cNvPr>
                    <p:cNvPicPr/>
                    <p:nvPr/>
                  </p:nvPicPr>
                  <p:blipFill>
                    <a:blip r:embed="rId394"/>
                    <a:stretch>
                      <a:fillRect/>
                    </a:stretch>
                  </p:blipFill>
                  <p:spPr>
                    <a:xfrm>
                      <a:off x="3947369" y="5213603"/>
                      <a:ext cx="113857" cy="311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5">
                  <p14:nvContentPartPr>
                    <p14:cNvPr id="368" name="Ink 367">
                      <a:extLst>
                        <a:ext uri="{FF2B5EF4-FFF2-40B4-BE49-F238E27FC236}">
                          <a16:creationId xmlns:a16="http://schemas.microsoft.com/office/drawing/2014/main" id="{A9FB8A90-BAA4-409B-869D-C81A84E05D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59945" y="5113578"/>
                    <a:ext cx="360" cy="360"/>
                  </p14:xfrm>
                </p:contentPart>
              </mc:Choice>
              <mc:Fallback xmlns="">
                <p:pic>
                  <p:nvPicPr>
                    <p:cNvPr id="368" name="Ink 367">
                      <a:extLst>
                        <a:ext uri="{FF2B5EF4-FFF2-40B4-BE49-F238E27FC236}">
                          <a16:creationId xmlns:a16="http://schemas.microsoft.com/office/drawing/2014/main" id="{A9FB8A90-BAA4-409B-869D-C81A84E05DDE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3950945" y="5104938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369" name="Ink 368">
                      <a:extLst>
                        <a:ext uri="{FF2B5EF4-FFF2-40B4-BE49-F238E27FC236}">
                          <a16:creationId xmlns:a16="http://schemas.microsoft.com/office/drawing/2014/main" id="{05DC6D62-D1C3-4DCD-866F-38E717846C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19505" y="5215818"/>
                    <a:ext cx="27000" cy="158040"/>
                  </p14:xfrm>
                </p:contentPart>
              </mc:Choice>
              <mc:Fallback xmlns="">
                <p:pic>
                  <p:nvPicPr>
                    <p:cNvPr id="369" name="Ink 368">
                      <a:extLst>
                        <a:ext uri="{FF2B5EF4-FFF2-40B4-BE49-F238E27FC236}">
                          <a16:creationId xmlns:a16="http://schemas.microsoft.com/office/drawing/2014/main" id="{05DC6D62-D1C3-4DCD-866F-38E717846CFF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4205718" y="5201975"/>
                      <a:ext cx="55149" cy="1863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370" name="Ink 369">
                      <a:extLst>
                        <a:ext uri="{FF2B5EF4-FFF2-40B4-BE49-F238E27FC236}">
                          <a16:creationId xmlns:a16="http://schemas.microsoft.com/office/drawing/2014/main" id="{34F115CA-1641-4FC0-B14D-EB41DD8A42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82065" y="5298618"/>
                    <a:ext cx="120240" cy="360"/>
                  </p14:xfrm>
                </p:contentPart>
              </mc:Choice>
              <mc:Fallback xmlns="">
                <p:pic>
                  <p:nvPicPr>
                    <p:cNvPr id="370" name="Ink 369">
                      <a:extLst>
                        <a:ext uri="{FF2B5EF4-FFF2-40B4-BE49-F238E27FC236}">
                          <a16:creationId xmlns:a16="http://schemas.microsoft.com/office/drawing/2014/main" id="{34F115CA-1641-4FC0-B14D-EB41DD8A4294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4167613" y="5289618"/>
                      <a:ext cx="148566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371" name="Ink 370">
                      <a:extLst>
                        <a:ext uri="{FF2B5EF4-FFF2-40B4-BE49-F238E27FC236}">
                          <a16:creationId xmlns:a16="http://schemas.microsoft.com/office/drawing/2014/main" id="{6802C794-0197-4CB3-AD94-FB4F0C98DD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46225" y="5025018"/>
                    <a:ext cx="238680" cy="308520"/>
                  </p14:xfrm>
                </p:contentPart>
              </mc:Choice>
              <mc:Fallback xmlns="">
                <p:pic>
                  <p:nvPicPr>
                    <p:cNvPr id="371" name="Ink 370">
                      <a:extLst>
                        <a:ext uri="{FF2B5EF4-FFF2-40B4-BE49-F238E27FC236}">
                          <a16:creationId xmlns:a16="http://schemas.microsoft.com/office/drawing/2014/main" id="{6802C794-0197-4CB3-AD94-FB4F0C98DD97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4331777" y="5010574"/>
                      <a:ext cx="266998" cy="33683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E2142DD-DF2B-4AE4-817E-5F9D0B916A4C}"/>
                    </a:ext>
                  </a:extLst>
                </p14:cNvPr>
                <p14:cNvContentPartPr/>
                <p14:nvPr/>
              </p14:nvContentPartPr>
              <p14:xfrm>
                <a:off x="3967145" y="4746738"/>
                <a:ext cx="432000" cy="486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E2142DD-DF2B-4AE4-817E-5F9D0B916A4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958145" y="4738098"/>
                  <a:ext cx="449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571F1A0-9383-4681-AE95-DE60AD378831}"/>
                    </a:ext>
                  </a:extLst>
                </p14:cNvPr>
                <p14:cNvContentPartPr/>
                <p14:nvPr/>
              </p14:nvContentPartPr>
              <p14:xfrm>
                <a:off x="3997385" y="4853658"/>
                <a:ext cx="373320" cy="18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571F1A0-9383-4681-AE95-DE60AD37883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988745" y="4845018"/>
                  <a:ext cx="39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5D725A4-A738-4466-8634-0C17519CED7D}"/>
                    </a:ext>
                  </a:extLst>
                </p14:cNvPr>
                <p14:cNvContentPartPr/>
                <p14:nvPr/>
              </p14:nvContentPartPr>
              <p14:xfrm>
                <a:off x="4048505" y="4964898"/>
                <a:ext cx="381960" cy="27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5D725A4-A738-4466-8634-0C17519CED7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039865" y="4956258"/>
                  <a:ext cx="399600" cy="45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FF4F292-590D-4A65-9A5A-CCA11BCC1F4B}"/>
                </a:ext>
              </a:extLst>
            </p:cNvPr>
            <p:cNvGrpSpPr/>
            <p:nvPr/>
          </p:nvGrpSpPr>
          <p:grpSpPr>
            <a:xfrm>
              <a:off x="4670225" y="4375938"/>
              <a:ext cx="1973160" cy="869040"/>
              <a:chOff x="4670225" y="4375938"/>
              <a:chExt cx="1973160" cy="86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54E99B71-6375-420B-9C2A-CDE64F51FD0F}"/>
                      </a:ext>
                    </a:extLst>
                  </p14:cNvPr>
                  <p14:cNvContentPartPr/>
                  <p14:nvPr/>
                </p14:nvContentPartPr>
                <p14:xfrm>
                  <a:off x="4670225" y="4383498"/>
                  <a:ext cx="145080" cy="67104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54E99B71-6375-420B-9C2A-CDE64F51FD0F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4661225" y="4374498"/>
                    <a:ext cx="162720" cy="68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27DD6607-DFF3-47A8-B7C1-0D2C95A48E0A}"/>
                      </a:ext>
                    </a:extLst>
                  </p14:cNvPr>
                  <p14:cNvContentPartPr/>
                  <p14:nvPr/>
                </p14:nvContentPartPr>
                <p14:xfrm>
                  <a:off x="4932665" y="4616418"/>
                  <a:ext cx="209160" cy="251280"/>
                </p14:xfrm>
              </p:contentPart>
            </mc:Choice>
            <mc:Fallback xmlns=""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27DD6607-DFF3-47A8-B7C1-0D2C95A48E0A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4923665" y="4607418"/>
                    <a:ext cx="226800" cy="26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C78E37CA-E49E-4D2C-B982-207B56476C5F}"/>
                      </a:ext>
                    </a:extLst>
                  </p14:cNvPr>
                  <p14:cNvContentPartPr/>
                  <p14:nvPr/>
                </p14:nvContentPartPr>
                <p14:xfrm>
                  <a:off x="5110145" y="4375938"/>
                  <a:ext cx="278280" cy="60732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C78E37CA-E49E-4D2C-B982-207B56476C5F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5101505" y="4367298"/>
                    <a:ext cx="295920" cy="62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9124F167-A09C-4FB8-B5CF-721839042DBE}"/>
                      </a:ext>
                    </a:extLst>
                  </p14:cNvPr>
                  <p14:cNvContentPartPr/>
                  <p14:nvPr/>
                </p14:nvContentPartPr>
                <p14:xfrm>
                  <a:off x="5573825" y="4957338"/>
                  <a:ext cx="60840" cy="13896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9124F167-A09C-4FB8-B5CF-721839042DBE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5565185" y="4948698"/>
                    <a:ext cx="7848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704D20AD-E98A-46E3-A17A-9B7D31C7CFDF}"/>
                      </a:ext>
                    </a:extLst>
                  </p14:cNvPr>
                  <p14:cNvContentPartPr/>
                  <p14:nvPr/>
                </p14:nvContentPartPr>
                <p14:xfrm>
                  <a:off x="5570225" y="4778778"/>
                  <a:ext cx="4680" cy="324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704D20AD-E98A-46E3-A17A-9B7D31C7CFDF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5561225" y="4769778"/>
                    <a:ext cx="2232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C5C4F574-AE60-44D2-B2D1-D14CB6D5D2D9}"/>
                      </a:ext>
                    </a:extLst>
                  </p14:cNvPr>
                  <p14:cNvContentPartPr/>
                  <p14:nvPr/>
                </p14:nvContentPartPr>
                <p14:xfrm>
                  <a:off x="5650145" y="5149938"/>
                  <a:ext cx="80280" cy="9504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C5C4F574-AE60-44D2-B2D1-D14CB6D5D2D9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5641145" y="5140938"/>
                    <a:ext cx="979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9E6A3688-A69C-4E81-ADC8-B1568CC1C37D}"/>
                      </a:ext>
                    </a:extLst>
                  </p14:cNvPr>
                  <p14:cNvContentPartPr/>
                  <p14:nvPr/>
                </p14:nvContentPartPr>
                <p14:xfrm>
                  <a:off x="5869745" y="5011698"/>
                  <a:ext cx="78480" cy="20592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9E6A3688-A69C-4E81-ADC8-B1568CC1C37D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5860745" y="5002698"/>
                    <a:ext cx="9612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5B309A99-C106-4312-90FC-89947573032D}"/>
                      </a:ext>
                    </a:extLst>
                  </p14:cNvPr>
                  <p14:cNvContentPartPr/>
                  <p14:nvPr/>
                </p14:nvContentPartPr>
                <p14:xfrm>
                  <a:off x="5894225" y="4814778"/>
                  <a:ext cx="360" cy="36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5B309A99-C106-4312-90FC-89947573032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885585" y="480577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81CA3425-694D-4C7C-9FD8-9454B318C5FB}"/>
                      </a:ext>
                    </a:extLst>
                  </p14:cNvPr>
                  <p14:cNvContentPartPr/>
                  <p14:nvPr/>
                </p14:nvContentPartPr>
                <p14:xfrm>
                  <a:off x="6014465" y="5089818"/>
                  <a:ext cx="51480" cy="12960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81CA3425-694D-4C7C-9FD8-9454B318C5FB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6005465" y="5080818"/>
                    <a:ext cx="6912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EC31EA68-40A9-44E5-8E32-A623DF536AA5}"/>
                      </a:ext>
                    </a:extLst>
                  </p14:cNvPr>
                  <p14:cNvContentPartPr/>
                  <p14:nvPr/>
                </p14:nvContentPartPr>
                <p14:xfrm>
                  <a:off x="6231905" y="4876338"/>
                  <a:ext cx="109080" cy="14616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EC31EA68-40A9-44E5-8E32-A623DF536AA5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6223265" y="4867338"/>
                    <a:ext cx="12672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92AE3F4D-1129-48DA-ADBC-F5B7B96BCB1E}"/>
                      </a:ext>
                    </a:extLst>
                  </p14:cNvPr>
                  <p14:cNvContentPartPr/>
                  <p14:nvPr/>
                </p14:nvContentPartPr>
                <p14:xfrm>
                  <a:off x="6309665" y="5103138"/>
                  <a:ext cx="57960" cy="13248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92AE3F4D-1129-48DA-ADBC-F5B7B96BCB1E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6301025" y="5094498"/>
                    <a:ext cx="7560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15BA114F-E43F-460A-ADFB-E94008BD2ACF}"/>
                      </a:ext>
                    </a:extLst>
                  </p14:cNvPr>
                  <p14:cNvContentPartPr/>
                  <p14:nvPr/>
                </p14:nvContentPartPr>
                <p14:xfrm>
                  <a:off x="6471665" y="4763658"/>
                  <a:ext cx="171720" cy="21132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15BA114F-E43F-460A-ADFB-E94008BD2ACF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6463025" y="4754658"/>
                    <a:ext cx="189360" cy="228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5643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7F611-2872-4820-B95F-32B269E9AD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3905</Words>
  <Application>Microsoft Office PowerPoint</Application>
  <PresentationFormat>Widescreen</PresentationFormat>
  <Paragraphs>380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AdvOT51c1769e</vt:lpstr>
      <vt:lpstr>Calibri</vt:lpstr>
      <vt:lpstr>Cambria Math</vt:lpstr>
      <vt:lpstr>CMMI10</vt:lpstr>
      <vt:lpstr>Gill Sans MT</vt:lpstr>
      <vt:lpstr>Helvetica Neue</vt:lpstr>
      <vt:lpstr>SFSS1095</vt:lpstr>
      <vt:lpstr>Wingdings</vt:lpstr>
      <vt:lpstr>Wingdings 2</vt:lpstr>
      <vt:lpstr>DividendVTI</vt:lpstr>
      <vt:lpstr>Convolutional neural networks (CNN)</vt:lpstr>
      <vt:lpstr>Lecture 2 Outline</vt:lpstr>
      <vt:lpstr>Going beyond multi-layer perceptrons: a-priori knowledge from data structure</vt:lpstr>
      <vt:lpstr>Exploiting structure in data</vt:lpstr>
      <vt:lpstr>Convolutional neural networks (CNN)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Computing a (discrete) convolution</vt:lpstr>
      <vt:lpstr>Computing a (discrete) convolution: example</vt:lpstr>
      <vt:lpstr>Convolution and kernels: example 1</vt:lpstr>
      <vt:lpstr>CNN: learning filters</vt:lpstr>
      <vt:lpstr>Aggregating representations: pooling or larger stride convolutions</vt:lpstr>
      <vt:lpstr>The first CNN: LeNet (1989)</vt:lpstr>
      <vt:lpstr>Object detection based on CNN (You only look once, YOLO [1])</vt:lpstr>
      <vt:lpstr>Image colorization with CNNs</vt:lpstr>
      <vt:lpstr>CNN for (insightful) crystal structure recognition</vt:lpstr>
      <vt:lpstr>Representing the crystals with an image: diffraction fingerprint</vt:lpstr>
      <vt:lpstr>CNN for crystal structure classification: architecture</vt:lpstr>
      <vt:lpstr>Opening the black box of CNNs</vt:lpstr>
      <vt:lpstr>Understanding CNN with attentive response maps </vt:lpstr>
      <vt:lpstr>CNN for detecting atomic positions from experimental STEM images</vt:lpstr>
      <vt:lpstr>CNN for detecting atomic positions from experimental STEM images</vt:lpstr>
      <vt:lpstr>Crystal graph CNN (1/2)</vt:lpstr>
      <vt:lpstr>Crystal graph CNN (2/2)</vt:lpstr>
      <vt:lpstr>Message passaging neural networks</vt:lpstr>
      <vt:lpstr>Tutorials: convolutional neural networks (CNNs)</vt:lpstr>
      <vt:lpstr>Example: MNIST dataset</vt:lpstr>
      <vt:lpstr>Tutorial: the first CNN (LeNet,1989)</vt:lpstr>
      <vt:lpstr>Generative vs Discriminative algorithms</vt:lpstr>
      <vt:lpstr>Generative adversarial networks (GANs): intuition</vt:lpstr>
      <vt:lpstr>GAN minimax formulation</vt:lpstr>
      <vt:lpstr>GAN: generating realistic samples</vt:lpstr>
      <vt:lpstr>Tutorials: generative adversarial networks (GANs)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Material Science</dc:title>
  <dc:creator>Angelo Ziletti</dc:creator>
  <cp:lastModifiedBy>Angelo Ziletti</cp:lastModifiedBy>
  <cp:revision>4</cp:revision>
  <dcterms:created xsi:type="dcterms:W3CDTF">2020-12-19T18:43:33Z</dcterms:created>
  <dcterms:modified xsi:type="dcterms:W3CDTF">2021-09-06T14:08:18Z</dcterms:modified>
</cp:coreProperties>
</file>